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808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26" autoAdjust="0"/>
  </p:normalViewPr>
  <p:slideViewPr>
    <p:cSldViewPr>
      <p:cViewPr>
        <p:scale>
          <a:sx n="100" d="100"/>
          <a:sy n="100" d="100"/>
        </p:scale>
        <p:origin x="-907" y="-102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A96DB-654D-4A5B-ABF6-26CBEBA8AF4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A96DB-654D-4A5B-ABF6-26CBEBA8AF4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CE871-D61F-4F53-876A-B693DFF3F128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48890-2F3E-4067-8390-AF83A6D75BFA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475C-27D1-49F2-93EE-1FE8FB4726E3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73B28-C735-4C81-955C-13AE4934B2A7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293E-D1B2-4AF5-A184-BE74A61951DA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315C-9270-4036-9869-EEFEF4F73B90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A8BDB-C8C0-4196-AA36-CC902DCA4707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Pooling Layer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473031" y="3900824"/>
          <a:ext cx="518463" cy="514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157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975248" y="3435855"/>
            <a:ext cx="3514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Global max output: 157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Pooling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97117" y="1650038"/>
            <a:ext cx="3917276" cy="31107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802428" y="1938073"/>
            <a:ext cx="3859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Global average output: 91.8</a:t>
            </a:r>
            <a:endParaRPr lang="en-US" sz="2400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473031" y="2398929"/>
          <a:ext cx="518463" cy="51435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92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10" y="1362003"/>
            <a:ext cx="4097565" cy="264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0638" y="958754"/>
            <a:ext cx="2030381" cy="132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30638" y="3090213"/>
            <a:ext cx="2048783" cy="13249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975249" y="1534824"/>
            <a:ext cx="1209747" cy="74889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Average</a:t>
            </a:r>
          </a:p>
          <a:p>
            <a:pPr algn="ctr"/>
            <a:r>
              <a:rPr lang="en-US" dirty="0" smtClean="0"/>
              <a:t>Pooling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975249" y="3032606"/>
            <a:ext cx="1209747" cy="74889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Pooling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026" idx="3"/>
          </p:cNvCxnSpPr>
          <p:nvPr/>
        </p:nvCxnSpPr>
        <p:spPr>
          <a:xfrm flipV="1">
            <a:off x="4637075" y="2283715"/>
            <a:ext cx="338174" cy="40324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26" idx="3"/>
          </p:cNvCxnSpPr>
          <p:nvPr/>
        </p:nvCxnSpPr>
        <p:spPr>
          <a:xfrm>
            <a:off x="4637075" y="2686964"/>
            <a:ext cx="338174" cy="34564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184996" y="1880466"/>
            <a:ext cx="345642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184996" y="3378248"/>
            <a:ext cx="345642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39510" y="728326"/>
            <a:ext cx="1523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Filtered image</a:t>
            </a:r>
          </a:p>
          <a:p>
            <a:r>
              <a:rPr lang="en-US" dirty="0" smtClean="0"/>
              <a:t>(198x128)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530638" y="613112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(99x64)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530638" y="2744571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(99x64)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40470" y="1650038"/>
          <a:ext cx="3135652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128</a:t>
                      </a:r>
                      <a:endParaRPr lang="en-US" sz="24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  <a:endParaRPr lang="en-US" sz="2400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128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  <a:endParaRPr lang="en-US" sz="2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761066" y="2629357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30638" y="2168501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Translation Invariance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60035" y="2802178"/>
            <a:ext cx="1209747" cy="74889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Pooling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069782" y="3147821"/>
            <a:ext cx="691284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84320" y="3147820"/>
            <a:ext cx="775715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744821" y="3666283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40470" y="1650038"/>
          <a:ext cx="3135652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255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255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128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255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ysClr val="windowText" lastClr="000000"/>
                          </a:solidFill>
                        </a:rPr>
                        <a:t>255</a:t>
                      </a:r>
                      <a:endParaRPr 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761066" y="2629357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530638" y="2168501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Translation Invariance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4860035" y="2802178"/>
            <a:ext cx="1209747" cy="74889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Max</a:t>
            </a:r>
          </a:p>
          <a:p>
            <a:pPr algn="ctr"/>
            <a:r>
              <a:rPr lang="en-US" dirty="0" smtClean="0"/>
              <a:t>Pooling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6069782" y="3147821"/>
            <a:ext cx="691284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84320" y="3147820"/>
            <a:ext cx="775715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744821" y="3666283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4828" y="1650037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2856" y="2548060"/>
            <a:ext cx="29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(57 + 59 + 63 + 66) / 4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61.25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Pooling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2856" y="2260025"/>
            <a:ext cx="284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average under window: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22445E-7 L 0.17239 7.22445E-7 " pathEditMode="relative" rAng="0" ptsTypes="AA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/>
      <p:bldP spid="12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71682" y="1650037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2856" y="2548060"/>
            <a:ext cx="2810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(58 + 67 + 75 + 100) / 4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75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Pooling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2856" y="2260025"/>
            <a:ext cx="284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average under window: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58025E-6 L -0.17274 0.3043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2856" y="2548060"/>
            <a:ext cx="2985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(61 + 69 + 71 + 96) / 4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74.25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Pooling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2856" y="2260025"/>
            <a:ext cx="284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average under window: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6361" y="3213735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22445E-7 L 0.17239 7.22445E-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5032856" y="2548060"/>
            <a:ext cx="3453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(89 + 121 + 126 + 145) / 4 =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120.25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Pooling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2856" y="2260025"/>
            <a:ext cx="2849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average under window: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160030" y="3213735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4828" y="1650037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Pooling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032856" y="2432846"/>
            <a:ext cx="389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maximum value under window: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66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22445E-7 L 0.17239 7.22445E-7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1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71682" y="1650037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Pooling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032856" y="2432846"/>
            <a:ext cx="4011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maximum value under window: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100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58025E-6 L -0.17274 0.3043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" y="1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20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Pooling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6361" y="3213735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32856" y="2432846"/>
            <a:ext cx="3894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maximum value under window: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96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22445E-7 L 0.17239 7.22445E-7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E:\Google Drive\Editing - Video\Course - Embedded Machine Learning Vision\1.1.2 - Overview of Digital Images\elephant_zoom_mor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4319" y="1642329"/>
            <a:ext cx="3907786" cy="3124488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94828" y="1650038"/>
          <a:ext cx="3919565" cy="31107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83913"/>
                <a:gridCol w="783913"/>
                <a:gridCol w="783913"/>
                <a:gridCol w="783913"/>
                <a:gridCol w="783913"/>
              </a:tblGrid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58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63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124</a:t>
                      </a: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69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89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7776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71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96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126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145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157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marL="69128" marR="69128" marT="34564" marB="3456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94828" y="1189182"/>
            <a:ext cx="3917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Image</a:t>
            </a:r>
            <a:endParaRPr lang="en-US" sz="24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12175" y="3435855"/>
          <a:ext cx="1036926" cy="10287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18463"/>
                <a:gridCol w="518463"/>
              </a:tblGrid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145</a:t>
                      </a:r>
                    </a:p>
                  </a:txBody>
                  <a:tcPr marL="45720" marR="45720" marT="22861" marB="228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781747" y="2974999"/>
            <a:ext cx="1497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Output</a:t>
            </a:r>
            <a:endParaRPr lang="en-US" sz="24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 Pooling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2160030" y="3213735"/>
            <a:ext cx="1576855" cy="155538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032856" y="1683955"/>
            <a:ext cx="1421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Window: 2x2</a:t>
            </a:r>
          </a:p>
          <a:p>
            <a:r>
              <a:rPr lang="en-US" dirty="0" smtClean="0"/>
              <a:t>Stride: 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032856" y="2432846"/>
            <a:ext cx="4011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Find maximum value under window: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145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562</Words>
  <Application>Microsoft Office PowerPoint</Application>
  <PresentationFormat>On-screen Show (16:9)</PresentationFormat>
  <Paragraphs>335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Computer Vision with Embedded Machine Learning</vt:lpstr>
      <vt:lpstr>Average Pooling</vt:lpstr>
      <vt:lpstr>Average Pooling</vt:lpstr>
      <vt:lpstr>Average Pooling</vt:lpstr>
      <vt:lpstr>Average Pooling</vt:lpstr>
      <vt:lpstr>Max Pooling</vt:lpstr>
      <vt:lpstr>Max Pooling</vt:lpstr>
      <vt:lpstr>Max Pooling</vt:lpstr>
      <vt:lpstr>Max Pooling</vt:lpstr>
      <vt:lpstr>Global Pooling</vt:lpstr>
      <vt:lpstr>Slide 11</vt:lpstr>
      <vt:lpstr>Local Translation Invariance</vt:lpstr>
      <vt:lpstr>Local Translation Invariance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53</cp:revision>
  <dcterms:created xsi:type="dcterms:W3CDTF">2006-08-16T00:00:00Z</dcterms:created>
  <dcterms:modified xsi:type="dcterms:W3CDTF">2021-08-14T23:50:24Z</dcterms:modified>
</cp:coreProperties>
</file>