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notesMasterIdLst>
    <p:notesMasterId r:id="rId32"/>
  </p:notesMasterIdLst>
  <p:sldIdLst>
    <p:sldId id="256" r:id="rId5"/>
    <p:sldId id="261" r:id="rId6"/>
    <p:sldId id="259" r:id="rId7"/>
    <p:sldId id="286" r:id="rId8"/>
    <p:sldId id="272" r:id="rId9"/>
    <p:sldId id="273" r:id="rId10"/>
    <p:sldId id="274" r:id="rId11"/>
    <p:sldId id="275" r:id="rId12"/>
    <p:sldId id="277" r:id="rId13"/>
    <p:sldId id="281" r:id="rId14"/>
    <p:sldId id="283" r:id="rId15"/>
    <p:sldId id="284" r:id="rId16"/>
    <p:sldId id="287" r:id="rId17"/>
    <p:sldId id="270" r:id="rId18"/>
    <p:sldId id="262" r:id="rId19"/>
    <p:sldId id="260" r:id="rId20"/>
    <p:sldId id="263" r:id="rId21"/>
    <p:sldId id="264" r:id="rId22"/>
    <p:sldId id="269" r:id="rId23"/>
    <p:sldId id="265" r:id="rId24"/>
    <p:sldId id="266" r:id="rId25"/>
    <p:sldId id="288" r:id="rId26"/>
    <p:sldId id="267" r:id="rId27"/>
    <p:sldId id="268" r:id="rId28"/>
    <p:sldId id="271" r:id="rId29"/>
    <p:sldId id="285" r:id="rId30"/>
    <p:sldId id="2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6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rael Vega" userId="100300009345A371@LIVE.COM" providerId="AD" clId="Web-{C8B29B2F-372A-4CB0-A18B-9020335C0E41}"/>
    <pc:docChg chg="modSld">
      <pc:chgData name="Israel Vega" userId="100300009345A371@LIVE.COM" providerId="AD" clId="Web-{C8B29B2F-372A-4CB0-A18B-9020335C0E41}" dt="2018-03-09T15:30:33.452" v="2"/>
      <pc:docMkLst>
        <pc:docMk/>
      </pc:docMkLst>
      <pc:sldChg chg="modSp">
        <pc:chgData name="Israel Vega" userId="100300009345A371@LIVE.COM" providerId="AD" clId="Web-{C8B29B2F-372A-4CB0-A18B-9020335C0E41}" dt="2018-03-09T15:30:33.171" v="0"/>
        <pc:sldMkLst>
          <pc:docMk/>
          <pc:sldMk cId="2799774971" sldId="256"/>
        </pc:sldMkLst>
        <pc:spChg chg="mod">
          <ac:chgData name="Israel Vega" userId="100300009345A371@LIVE.COM" providerId="AD" clId="Web-{C8B29B2F-372A-4CB0-A18B-9020335C0E41}" dt="2018-03-09T15:30:33.171" v="0"/>
          <ac:spMkLst>
            <pc:docMk/>
            <pc:sldMk cId="2799774971" sldId="256"/>
            <ac:spMk id="5" creationId="{C58039A1-50D4-4C5F-9F97-DB66C0E13CC7}"/>
          </ac:spMkLst>
        </pc:spChg>
      </pc:sldChg>
    </pc:docChg>
  </pc:docChgLst>
  <pc:docChgLst>
    <pc:chgData name="Israel Vega" userId="58ef89dc-0801-4743-bab3-1fdeabdf9ff4" providerId="ADAL" clId="{AADC6444-B06A-4143-B638-3D80957544A2}"/>
    <pc:docChg chg="custSel addSld delSld modSld sldOrd">
      <pc:chgData name="Israel Vega" userId="58ef89dc-0801-4743-bab3-1fdeabdf9ff4" providerId="ADAL" clId="{AADC6444-B06A-4143-B638-3D80957544A2}" dt="2018-03-05T04:41:35.486" v="396" actId="14100"/>
      <pc:docMkLst>
        <pc:docMk/>
      </pc:docMkLst>
      <pc:sldChg chg="modSp">
        <pc:chgData name="Israel Vega" userId="58ef89dc-0801-4743-bab3-1fdeabdf9ff4" providerId="ADAL" clId="{AADC6444-B06A-4143-B638-3D80957544A2}" dt="2018-03-04T18:33:29.312" v="12" actId="20577"/>
        <pc:sldMkLst>
          <pc:docMk/>
          <pc:sldMk cId="2799774971" sldId="256"/>
        </pc:sldMkLst>
        <pc:spChg chg="mod">
          <ac:chgData name="Israel Vega" userId="58ef89dc-0801-4743-bab3-1fdeabdf9ff4" providerId="ADAL" clId="{AADC6444-B06A-4143-B638-3D80957544A2}" dt="2018-03-04T18:33:29.312" v="12" actId="20577"/>
          <ac:spMkLst>
            <pc:docMk/>
            <pc:sldMk cId="2799774971" sldId="256"/>
            <ac:spMk id="5" creationId="{C58039A1-50D4-4C5F-9F97-DB66C0E13CC7}"/>
          </ac:spMkLst>
        </pc:spChg>
      </pc:sldChg>
      <pc:sldChg chg="modSp ord">
        <pc:chgData name="Israel Vega" userId="58ef89dc-0801-4743-bab3-1fdeabdf9ff4" providerId="ADAL" clId="{AADC6444-B06A-4143-B638-3D80957544A2}" dt="2018-03-05T04:40:10.093" v="389" actId="14100"/>
        <pc:sldMkLst>
          <pc:docMk/>
          <pc:sldMk cId="4042179198" sldId="260"/>
        </pc:sldMkLst>
        <pc:graphicFrameChg chg="mod">
          <ac:chgData name="Israel Vega" userId="58ef89dc-0801-4743-bab3-1fdeabdf9ff4" providerId="ADAL" clId="{AADC6444-B06A-4143-B638-3D80957544A2}" dt="2018-03-04T18:38:48.327" v="126" actId="20577"/>
          <ac:graphicFrameMkLst>
            <pc:docMk/>
            <pc:sldMk cId="4042179198" sldId="260"/>
            <ac:graphicFrameMk id="5" creationId="{C7E4DE8B-4E6A-48A3-8D1A-D64AD4D83E5B}"/>
          </ac:graphicFrameMkLst>
        </pc:graphicFrameChg>
      </pc:sldChg>
      <pc:sldChg chg="modSp">
        <pc:chgData name="Israel Vega" userId="58ef89dc-0801-4743-bab3-1fdeabdf9ff4" providerId="ADAL" clId="{AADC6444-B06A-4143-B638-3D80957544A2}" dt="2018-03-04T18:37:57.390" v="110" actId="20577"/>
        <pc:sldMkLst>
          <pc:docMk/>
          <pc:sldMk cId="2400636580" sldId="261"/>
        </pc:sldMkLst>
        <pc:spChg chg="mod">
          <ac:chgData name="Israel Vega" userId="58ef89dc-0801-4743-bab3-1fdeabdf9ff4" providerId="ADAL" clId="{AADC6444-B06A-4143-B638-3D80957544A2}" dt="2018-03-04T18:33:36.873" v="25" actId="20577"/>
          <ac:spMkLst>
            <pc:docMk/>
            <pc:sldMk cId="2400636580" sldId="261"/>
            <ac:spMk id="4" creationId="{20270CE7-A8A7-47BD-931F-E4BCA0560D77}"/>
          </ac:spMkLst>
        </pc:spChg>
        <pc:graphicFrameChg chg="mod">
          <ac:chgData name="Israel Vega" userId="58ef89dc-0801-4743-bab3-1fdeabdf9ff4" providerId="ADAL" clId="{AADC6444-B06A-4143-B638-3D80957544A2}" dt="2018-03-04T18:37:57.390" v="110" actId="20577"/>
          <ac:graphicFrameMkLst>
            <pc:docMk/>
            <pc:sldMk cId="2400636580" sldId="261"/>
            <ac:graphicFrameMk id="6" creationId="{995FEB5B-7AC5-486F-867B-7413F85D8FBE}"/>
          </ac:graphicFrameMkLst>
        </pc:graphicFrameChg>
      </pc:sldChg>
      <pc:sldChg chg="ord">
        <pc:chgData name="Israel Vega" userId="58ef89dc-0801-4743-bab3-1fdeabdf9ff4" providerId="ADAL" clId="{AADC6444-B06A-4143-B638-3D80957544A2}" dt="2018-03-05T04:40:10.093" v="389" actId="14100"/>
        <pc:sldMkLst>
          <pc:docMk/>
          <pc:sldMk cId="1531670684" sldId="262"/>
        </pc:sldMkLst>
      </pc:sldChg>
      <pc:sldChg chg="modSp ord">
        <pc:chgData name="Israel Vega" userId="58ef89dc-0801-4743-bab3-1fdeabdf9ff4" providerId="ADAL" clId="{AADC6444-B06A-4143-B638-3D80957544A2}" dt="2018-03-05T04:40:10.093" v="389" actId="14100"/>
        <pc:sldMkLst>
          <pc:docMk/>
          <pc:sldMk cId="4150494242" sldId="263"/>
        </pc:sldMkLst>
        <pc:graphicFrameChg chg="mod">
          <ac:chgData name="Israel Vega" userId="58ef89dc-0801-4743-bab3-1fdeabdf9ff4" providerId="ADAL" clId="{AADC6444-B06A-4143-B638-3D80957544A2}" dt="2018-03-04T18:39:20.119" v="140" actId="20577"/>
          <ac:graphicFrameMkLst>
            <pc:docMk/>
            <pc:sldMk cId="4150494242" sldId="263"/>
            <ac:graphicFrameMk id="4" creationId="{0F45C9DC-3B7D-4A5D-A526-A9BE12B48CB8}"/>
          </ac:graphicFrameMkLst>
        </pc:graphicFrameChg>
      </pc:sldChg>
      <pc:sldChg chg="modSp">
        <pc:chgData name="Israel Vega" userId="58ef89dc-0801-4743-bab3-1fdeabdf9ff4" providerId="ADAL" clId="{AADC6444-B06A-4143-B638-3D80957544A2}" dt="2018-03-05T04:41:10.375" v="391" actId="404"/>
        <pc:sldMkLst>
          <pc:docMk/>
          <pc:sldMk cId="2955118695" sldId="266"/>
        </pc:sldMkLst>
        <pc:spChg chg="mod">
          <ac:chgData name="Israel Vega" userId="58ef89dc-0801-4743-bab3-1fdeabdf9ff4" providerId="ADAL" clId="{AADC6444-B06A-4143-B638-3D80957544A2}" dt="2018-03-05T04:41:10.375" v="391" actId="404"/>
          <ac:spMkLst>
            <pc:docMk/>
            <pc:sldMk cId="2955118695" sldId="266"/>
            <ac:spMk id="2" creationId="{011653AD-97B0-4FFB-BAF4-601868E50302}"/>
          </ac:spMkLst>
        </pc:spChg>
      </pc:sldChg>
      <pc:sldChg chg="addSp delSp modSp">
        <pc:chgData name="Israel Vega" userId="58ef89dc-0801-4743-bab3-1fdeabdf9ff4" providerId="ADAL" clId="{AADC6444-B06A-4143-B638-3D80957544A2}" dt="2018-03-05T04:41:18.748" v="393" actId="14100"/>
        <pc:sldMkLst>
          <pc:docMk/>
          <pc:sldMk cId="4210045914" sldId="267"/>
        </pc:sldMkLst>
        <pc:spChg chg="add del mod">
          <ac:chgData name="Israel Vega" userId="58ef89dc-0801-4743-bab3-1fdeabdf9ff4" providerId="ADAL" clId="{AADC6444-B06A-4143-B638-3D80957544A2}" dt="2018-03-05T04:41:15.759" v="392" actId="14100"/>
          <ac:spMkLst>
            <pc:docMk/>
            <pc:sldMk cId="4210045914" sldId="267"/>
            <ac:spMk id="37" creationId="{27B09DC0-03CA-48DB-AD90-7363B05EF8C0}"/>
          </ac:spMkLst>
        </pc:spChg>
        <pc:spChg chg="add del mod">
          <ac:chgData name="Israel Vega" userId="58ef89dc-0801-4743-bab3-1fdeabdf9ff4" providerId="ADAL" clId="{AADC6444-B06A-4143-B638-3D80957544A2}" dt="2018-03-05T04:41:18.748" v="393" actId="14100"/>
          <ac:spMkLst>
            <pc:docMk/>
            <pc:sldMk cId="4210045914" sldId="267"/>
            <ac:spMk id="40" creationId="{A1AD59E0-75A5-47FB-91F0-8C06FAAC1DBD}"/>
          </ac:spMkLst>
        </pc:spChg>
      </pc:sldChg>
      <pc:sldChg chg="addSp delSp modSp">
        <pc:chgData name="Israel Vega" userId="58ef89dc-0801-4743-bab3-1fdeabdf9ff4" providerId="ADAL" clId="{AADC6444-B06A-4143-B638-3D80957544A2}" dt="2018-03-05T04:41:22.817" v="394" actId="14100"/>
        <pc:sldMkLst>
          <pc:docMk/>
          <pc:sldMk cId="712806280" sldId="268"/>
        </pc:sldMkLst>
        <pc:spChg chg="add del mod">
          <ac:chgData name="Israel Vega" userId="58ef89dc-0801-4743-bab3-1fdeabdf9ff4" providerId="ADAL" clId="{AADC6444-B06A-4143-B638-3D80957544A2}" dt="2018-03-05T04:41:22.817" v="394" actId="14100"/>
          <ac:spMkLst>
            <pc:docMk/>
            <pc:sldMk cId="712806280" sldId="268"/>
            <ac:spMk id="7" creationId="{5913BAEC-A2DC-4A5C-BF9C-3CCF26AB369D}"/>
          </ac:spMkLst>
        </pc:spChg>
      </pc:sldChg>
      <pc:sldChg chg="delSp modTransition">
        <pc:chgData name="Israel Vega" userId="58ef89dc-0801-4743-bab3-1fdeabdf9ff4" providerId="ADAL" clId="{AADC6444-B06A-4143-B638-3D80957544A2}" dt="2018-03-05T04:38:35.755" v="386" actId="14100"/>
        <pc:sldMkLst>
          <pc:docMk/>
          <pc:sldMk cId="2447422797" sldId="269"/>
        </pc:sldMkLst>
        <pc:spChg chg="del">
          <ac:chgData name="Israel Vega" userId="58ef89dc-0801-4743-bab3-1fdeabdf9ff4" providerId="ADAL" clId="{AADC6444-B06A-4143-B638-3D80957544A2}" dt="2018-03-05T04:38:35.755" v="386" actId="14100"/>
          <ac:spMkLst>
            <pc:docMk/>
            <pc:sldMk cId="2447422797" sldId="269"/>
            <ac:spMk id="4" creationId="{0CBC17BE-BFB5-4E9C-BB20-9D998CC7AE55}"/>
          </ac:spMkLst>
        </pc:spChg>
        <pc:spChg chg="del">
          <ac:chgData name="Israel Vega" userId="58ef89dc-0801-4743-bab3-1fdeabdf9ff4" providerId="ADAL" clId="{AADC6444-B06A-4143-B638-3D80957544A2}" dt="2018-03-05T04:38:35.755" v="386" actId="14100"/>
          <ac:spMkLst>
            <pc:docMk/>
            <pc:sldMk cId="2447422797" sldId="269"/>
            <ac:spMk id="5" creationId="{2EE9D99E-5BC6-407A-A98B-22245E081342}"/>
          </ac:spMkLst>
        </pc:spChg>
      </pc:sldChg>
      <pc:sldChg chg="delSp modTransition">
        <pc:chgData name="Israel Vega" userId="58ef89dc-0801-4743-bab3-1fdeabdf9ff4" providerId="ADAL" clId="{AADC6444-B06A-4143-B638-3D80957544A2}" dt="2018-03-05T04:38:27.232" v="385" actId="14100"/>
        <pc:sldMkLst>
          <pc:docMk/>
          <pc:sldMk cId="2596073995" sldId="270"/>
        </pc:sldMkLst>
        <pc:spChg chg="del">
          <ac:chgData name="Israel Vega" userId="58ef89dc-0801-4743-bab3-1fdeabdf9ff4" providerId="ADAL" clId="{AADC6444-B06A-4143-B638-3D80957544A2}" dt="2018-03-05T04:38:27.232" v="385" actId="14100"/>
          <ac:spMkLst>
            <pc:docMk/>
            <pc:sldMk cId="2596073995" sldId="270"/>
            <ac:spMk id="2" creationId="{4AC7C3A4-C144-4F44-A79D-B71A6DDD7471}"/>
          </ac:spMkLst>
        </pc:spChg>
        <pc:spChg chg="del">
          <ac:chgData name="Israel Vega" userId="58ef89dc-0801-4743-bab3-1fdeabdf9ff4" providerId="ADAL" clId="{AADC6444-B06A-4143-B638-3D80957544A2}" dt="2018-03-05T04:38:27.232" v="385" actId="14100"/>
          <ac:spMkLst>
            <pc:docMk/>
            <pc:sldMk cId="2596073995" sldId="270"/>
            <ac:spMk id="3" creationId="{D3DAC4F7-A17C-4A4E-BCD9-5F31D63856F8}"/>
          </ac:spMkLst>
        </pc:spChg>
      </pc:sldChg>
      <pc:sldChg chg="addSp delSp modSp">
        <pc:chgData name="Israel Vega" userId="58ef89dc-0801-4743-bab3-1fdeabdf9ff4" providerId="ADAL" clId="{AADC6444-B06A-4143-B638-3D80957544A2}" dt="2018-03-05T04:41:35.486" v="396" actId="14100"/>
        <pc:sldMkLst>
          <pc:docMk/>
          <pc:sldMk cId="792239389" sldId="271"/>
        </pc:sldMkLst>
        <pc:spChg chg="add del mod">
          <ac:chgData name="Israel Vega" userId="58ef89dc-0801-4743-bab3-1fdeabdf9ff4" providerId="ADAL" clId="{AADC6444-B06A-4143-B638-3D80957544A2}" dt="2018-03-05T04:41:30.830" v="395" actId="14100"/>
          <ac:spMkLst>
            <pc:docMk/>
            <pc:sldMk cId="792239389" sldId="271"/>
            <ac:spMk id="2" creationId="{8E1F9158-2D99-41AF-9692-5E38FEAB6170}"/>
          </ac:spMkLst>
        </pc:spChg>
        <pc:spChg chg="add del mod">
          <ac:chgData name="Israel Vega" userId="58ef89dc-0801-4743-bab3-1fdeabdf9ff4" providerId="ADAL" clId="{AADC6444-B06A-4143-B638-3D80957544A2}" dt="2018-03-05T04:41:30.830" v="395" actId="14100"/>
          <ac:spMkLst>
            <pc:docMk/>
            <pc:sldMk cId="792239389" sldId="271"/>
            <ac:spMk id="3" creationId="{443F9DC3-AAA0-4220-A693-2A3B4AE6E3A4}"/>
          </ac:spMkLst>
        </pc:spChg>
        <pc:spChg chg="mod">
          <ac:chgData name="Israel Vega" userId="58ef89dc-0801-4743-bab3-1fdeabdf9ff4" providerId="ADAL" clId="{AADC6444-B06A-4143-B638-3D80957544A2}" dt="2018-03-05T04:41:35.486" v="396" actId="14100"/>
          <ac:spMkLst>
            <pc:docMk/>
            <pc:sldMk cId="792239389" sldId="271"/>
            <ac:spMk id="11" creationId="{C2F63E78-4213-48BF-A75E-8CDB2F37364B}"/>
          </ac:spMkLst>
        </pc:spChg>
      </pc:sldChg>
      <pc:sldChg chg="addSp delSp modSp add ord">
        <pc:chgData name="Israel Vega" userId="58ef89dc-0801-4743-bab3-1fdeabdf9ff4" providerId="ADAL" clId="{AADC6444-B06A-4143-B638-3D80957544A2}" dt="2018-03-05T04:40:00.985" v="388" actId="14100"/>
        <pc:sldMkLst>
          <pc:docMk/>
          <pc:sldMk cId="3833574474" sldId="272"/>
        </pc:sldMkLst>
        <pc:spChg chg="del mod">
          <ac:chgData name="Israel Vega" userId="58ef89dc-0801-4743-bab3-1fdeabdf9ff4" providerId="ADAL" clId="{AADC6444-B06A-4143-B638-3D80957544A2}" dt="2018-03-04T19:43:41.078" v="151" actId="14100"/>
          <ac:spMkLst>
            <pc:docMk/>
            <pc:sldMk cId="3833574474" sldId="272"/>
            <ac:spMk id="2" creationId="{00000000-0000-0000-0000-000000000000}"/>
          </ac:spMkLst>
        </pc:spChg>
        <pc:spChg chg="add mod">
          <ac:chgData name="Israel Vega" userId="58ef89dc-0801-4743-bab3-1fdeabdf9ff4" providerId="ADAL" clId="{AADC6444-B06A-4143-B638-3D80957544A2}" dt="2018-03-04T19:43:30.551" v="150" actId="20577"/>
          <ac:spMkLst>
            <pc:docMk/>
            <pc:sldMk cId="3833574474" sldId="272"/>
            <ac:spMk id="3" creationId="{C9AF437D-BF56-4641-BCB3-455F50A3DDE8}"/>
          </ac:spMkLst>
        </pc:spChg>
        <pc:spChg chg="add del mod">
          <ac:chgData name="Israel Vega" userId="58ef89dc-0801-4743-bab3-1fdeabdf9ff4" providerId="ADAL" clId="{AADC6444-B06A-4143-B638-3D80957544A2}" dt="2018-03-05T04:29:57.193" v="379" actId="14100"/>
          <ac:spMkLst>
            <pc:docMk/>
            <pc:sldMk cId="3833574474" sldId="272"/>
            <ac:spMk id="4" creationId="{1AF17476-BC67-409C-B3BF-5E67FBC89B70}"/>
          </ac:spMkLst>
        </pc:spChg>
        <pc:spChg chg="add del mod">
          <ac:chgData name="Israel Vega" userId="58ef89dc-0801-4743-bab3-1fdeabdf9ff4" providerId="ADAL" clId="{AADC6444-B06A-4143-B638-3D80957544A2}" dt="2018-03-05T04:29:57.193" v="379" actId="14100"/>
          <ac:spMkLst>
            <pc:docMk/>
            <pc:sldMk cId="3833574474" sldId="272"/>
            <ac:spMk id="5" creationId="{4FB55309-119D-46DF-BA58-8AA33D6ADB1C}"/>
          </ac:spMkLst>
        </pc:spChg>
        <pc:spChg chg="del mod">
          <ac:chgData name="Israel Vega" userId="58ef89dc-0801-4743-bab3-1fdeabdf9ff4" providerId="ADAL" clId="{AADC6444-B06A-4143-B638-3D80957544A2}" dt="2018-03-04T19:44:02.041" v="162" actId="14100"/>
          <ac:spMkLst>
            <pc:docMk/>
            <pc:sldMk cId="3833574474" sldId="272"/>
            <ac:spMk id="6" creationId="{00000000-0000-0000-0000-000000000000}"/>
          </ac:spMkLst>
        </pc:spChg>
        <pc:spChg chg="mod">
          <ac:chgData name="Israel Vega" userId="58ef89dc-0801-4743-bab3-1fdeabdf9ff4" providerId="ADAL" clId="{AADC6444-B06A-4143-B638-3D80957544A2}" dt="2018-03-05T04:30:02.793" v="382" actId="27636"/>
          <ac:spMkLst>
            <pc:docMk/>
            <pc:sldMk cId="3833574474" sldId="272"/>
            <ac:spMk id="7" creationId="{00000000-0000-0000-0000-000000000000}"/>
          </ac:spMkLst>
        </pc:spChg>
      </pc:sldChg>
      <pc:sldChg chg="addSp delSp modSp add ord">
        <pc:chgData name="Israel Vega" userId="58ef89dc-0801-4743-bab3-1fdeabdf9ff4" providerId="ADAL" clId="{AADC6444-B06A-4143-B638-3D80957544A2}" dt="2018-03-05T04:40:00.985" v="388" actId="14100"/>
        <pc:sldMkLst>
          <pc:docMk/>
          <pc:sldMk cId="1640912137" sldId="273"/>
        </pc:sldMkLst>
        <pc:spChg chg="mod">
          <ac:chgData name="Israel Vega" userId="58ef89dc-0801-4743-bab3-1fdeabdf9ff4" providerId="ADAL" clId="{AADC6444-B06A-4143-B638-3D80957544A2}" dt="2018-03-05T04:29:47.898" v="377" actId="27636"/>
          <ac:spMkLst>
            <pc:docMk/>
            <pc:sldMk cId="1640912137" sldId="273"/>
            <ac:spMk id="2" creationId="{00000000-0000-0000-0000-000000000000}"/>
          </ac:spMkLst>
        </pc:spChg>
        <pc:spChg chg="del mod">
          <ac:chgData name="Israel Vega" userId="58ef89dc-0801-4743-bab3-1fdeabdf9ff4" providerId="ADAL" clId="{AADC6444-B06A-4143-B638-3D80957544A2}" dt="2018-03-04T19:44:45.887" v="174" actId="478"/>
          <ac:spMkLst>
            <pc:docMk/>
            <pc:sldMk cId="1640912137" sldId="273"/>
            <ac:spMk id="3" creationId="{00000000-0000-0000-0000-000000000000}"/>
          </ac:spMkLst>
        </pc:spChg>
        <pc:spChg chg="add del mod">
          <ac:chgData name="Israel Vega" userId="58ef89dc-0801-4743-bab3-1fdeabdf9ff4" providerId="ADAL" clId="{AADC6444-B06A-4143-B638-3D80957544A2}" dt="2018-03-04T19:44:13.489" v="163" actId="14100"/>
          <ac:spMkLst>
            <pc:docMk/>
            <pc:sldMk cId="1640912137" sldId="273"/>
            <ac:spMk id="4" creationId="{03877B15-58AE-48AD-AD00-DC117EB5C216}"/>
          </ac:spMkLst>
        </pc:spChg>
        <pc:spChg chg="add mod">
          <ac:chgData name="Israel Vega" userId="58ef89dc-0801-4743-bab3-1fdeabdf9ff4" providerId="ADAL" clId="{AADC6444-B06A-4143-B638-3D80957544A2}" dt="2018-03-04T19:44:30.965" v="166" actId="20577"/>
          <ac:spMkLst>
            <pc:docMk/>
            <pc:sldMk cId="1640912137" sldId="273"/>
            <ac:spMk id="5" creationId="{B6411700-5725-43AB-AF78-8104DB2846F8}"/>
          </ac:spMkLst>
        </pc:spChg>
        <pc:spChg chg="add del mod">
          <ac:chgData name="Israel Vega" userId="58ef89dc-0801-4743-bab3-1fdeabdf9ff4" providerId="ADAL" clId="{AADC6444-B06A-4143-B638-3D80957544A2}" dt="2018-03-05T04:29:52.926" v="378" actId="14100"/>
          <ac:spMkLst>
            <pc:docMk/>
            <pc:sldMk cId="1640912137" sldId="273"/>
            <ac:spMk id="6" creationId="{A569669D-BB5D-4D92-BE19-B0C274FBE466}"/>
          </ac:spMkLst>
        </pc:spChg>
        <pc:spChg chg="del mod">
          <ac:chgData name="Israel Vega" userId="58ef89dc-0801-4743-bab3-1fdeabdf9ff4" providerId="ADAL" clId="{AADC6444-B06A-4143-B638-3D80957544A2}" dt="2018-03-04T19:44:34.028" v="169" actId="14100"/>
          <ac:spMkLst>
            <pc:docMk/>
            <pc:sldMk cId="1640912137" sldId="273"/>
            <ac:spMk id="7" creationId="{00000000-0000-0000-0000-000000000000}"/>
          </ac:spMkLst>
        </pc:spChg>
        <pc:spChg chg="add del mod">
          <ac:chgData name="Israel Vega" userId="58ef89dc-0801-4743-bab3-1fdeabdf9ff4" providerId="ADAL" clId="{AADC6444-B06A-4143-B638-3D80957544A2}" dt="2018-03-05T04:29:52.926" v="378" actId="14100"/>
          <ac:spMkLst>
            <pc:docMk/>
            <pc:sldMk cId="1640912137" sldId="273"/>
            <ac:spMk id="8" creationId="{210084CD-D05D-409A-8DE3-2D9D7BB56A7A}"/>
          </ac:spMkLst>
        </pc:spChg>
      </pc:sldChg>
      <pc:sldChg chg="addSp delSp modSp add ord">
        <pc:chgData name="Israel Vega" userId="58ef89dc-0801-4743-bab3-1fdeabdf9ff4" providerId="ADAL" clId="{AADC6444-B06A-4143-B638-3D80957544A2}" dt="2018-03-05T04:40:00.985" v="388" actId="14100"/>
        <pc:sldMkLst>
          <pc:docMk/>
          <pc:sldMk cId="3964634185" sldId="274"/>
        </pc:sldMkLst>
        <pc:spChg chg="mod">
          <ac:chgData name="Israel Vega" userId="58ef89dc-0801-4743-bab3-1fdeabdf9ff4" providerId="ADAL" clId="{AADC6444-B06A-4143-B638-3D80957544A2}" dt="2018-03-05T04:29:37.169" v="373" actId="20577"/>
          <ac:spMkLst>
            <pc:docMk/>
            <pc:sldMk cId="3964634185" sldId="274"/>
            <ac:spMk id="2" creationId="{00000000-0000-0000-0000-000000000000}"/>
          </ac:spMkLst>
        </pc:spChg>
        <pc:spChg chg="del mod">
          <ac:chgData name="Israel Vega" userId="58ef89dc-0801-4743-bab3-1fdeabdf9ff4" providerId="ADAL" clId="{AADC6444-B06A-4143-B638-3D80957544A2}" dt="2018-03-04T19:45:41.196" v="196" actId="478"/>
          <ac:spMkLst>
            <pc:docMk/>
            <pc:sldMk cId="3964634185" sldId="274"/>
            <ac:spMk id="3" creationId="{00000000-0000-0000-0000-000000000000}"/>
          </ac:spMkLst>
        </pc:spChg>
        <pc:spChg chg="add del mod">
          <ac:chgData name="Israel Vega" userId="58ef89dc-0801-4743-bab3-1fdeabdf9ff4" providerId="ADAL" clId="{AADC6444-B06A-4143-B638-3D80957544A2}" dt="2018-03-04T19:44:13.489" v="163" actId="14100"/>
          <ac:spMkLst>
            <pc:docMk/>
            <pc:sldMk cId="3964634185" sldId="274"/>
            <ac:spMk id="4" creationId="{EE4D04A6-548B-4294-A784-DC93025BB209}"/>
          </ac:spMkLst>
        </pc:spChg>
        <pc:spChg chg="add del mod">
          <ac:chgData name="Israel Vega" userId="58ef89dc-0801-4743-bab3-1fdeabdf9ff4" providerId="ADAL" clId="{AADC6444-B06A-4143-B638-3D80957544A2}" dt="2018-03-04T19:45:04.728" v="180" actId="14100"/>
          <ac:spMkLst>
            <pc:docMk/>
            <pc:sldMk cId="3964634185" sldId="274"/>
            <ac:spMk id="5" creationId="{50F3A87A-5BB1-494F-AC13-F73A97F175A5}"/>
          </ac:spMkLst>
        </pc:spChg>
        <pc:spChg chg="del mod">
          <ac:chgData name="Israel Vega" userId="58ef89dc-0801-4743-bab3-1fdeabdf9ff4" providerId="ADAL" clId="{AADC6444-B06A-4143-B638-3D80957544A2}" dt="2018-03-04T19:45:01.209" v="179" actId="14100"/>
          <ac:spMkLst>
            <pc:docMk/>
            <pc:sldMk cId="3964634185" sldId="274"/>
            <ac:spMk id="6" creationId="{00000000-0000-0000-0000-000000000000}"/>
          </ac:spMkLst>
        </pc:spChg>
        <pc:spChg chg="add mod">
          <ac:chgData name="Israel Vega" userId="58ef89dc-0801-4743-bab3-1fdeabdf9ff4" providerId="ADAL" clId="{AADC6444-B06A-4143-B638-3D80957544A2}" dt="2018-03-04T19:45:26.075" v="190" actId="6549"/>
          <ac:spMkLst>
            <pc:docMk/>
            <pc:sldMk cId="3964634185" sldId="274"/>
            <ac:spMk id="7" creationId="{C8DF5BC9-1D5A-4CD6-B151-815A4F3756A3}"/>
          </ac:spMkLst>
        </pc:spChg>
        <pc:spChg chg="add del mod">
          <ac:chgData name="Israel Vega" userId="58ef89dc-0801-4743-bab3-1fdeabdf9ff4" providerId="ADAL" clId="{AADC6444-B06A-4143-B638-3D80957544A2}" dt="2018-03-04T19:45:46.632" v="197" actId="14100"/>
          <ac:spMkLst>
            <pc:docMk/>
            <pc:sldMk cId="3964634185" sldId="274"/>
            <ac:spMk id="8" creationId="{2910A270-568E-4066-A392-D8CF0B24345A}"/>
          </ac:spMkLst>
        </pc:spChg>
        <pc:spChg chg="add del mod">
          <ac:chgData name="Israel Vega" userId="58ef89dc-0801-4743-bab3-1fdeabdf9ff4" providerId="ADAL" clId="{AADC6444-B06A-4143-B638-3D80957544A2}" dt="2018-03-04T19:45:46.632" v="197" actId="14100"/>
          <ac:spMkLst>
            <pc:docMk/>
            <pc:sldMk cId="3964634185" sldId="274"/>
            <ac:spMk id="9" creationId="{70CD16CA-A8BE-4F2C-891D-665367AC5C7B}"/>
          </ac:spMkLst>
        </pc:spChg>
        <pc:spChg chg="add del mod">
          <ac:chgData name="Israel Vega" userId="58ef89dc-0801-4743-bab3-1fdeabdf9ff4" providerId="ADAL" clId="{AADC6444-B06A-4143-B638-3D80957544A2}" dt="2018-03-04T19:45:48.913" v="198" actId="14100"/>
          <ac:spMkLst>
            <pc:docMk/>
            <pc:sldMk cId="3964634185" sldId="274"/>
            <ac:spMk id="10" creationId="{63F933EA-F868-4088-9D66-2D0C5670705B}"/>
          </ac:spMkLst>
        </pc:spChg>
        <pc:spChg chg="add del mod">
          <ac:chgData name="Israel Vega" userId="58ef89dc-0801-4743-bab3-1fdeabdf9ff4" providerId="ADAL" clId="{AADC6444-B06A-4143-B638-3D80957544A2}" dt="2018-03-04T19:45:48.913" v="198" actId="14100"/>
          <ac:spMkLst>
            <pc:docMk/>
            <pc:sldMk cId="3964634185" sldId="274"/>
            <ac:spMk id="11" creationId="{576D82E9-9AE6-4459-BDCF-D7EA856B6810}"/>
          </ac:spMkLst>
        </pc:spChg>
      </pc:sldChg>
      <pc:sldChg chg="addSp delSp modSp add ord">
        <pc:chgData name="Israel Vega" userId="58ef89dc-0801-4743-bab3-1fdeabdf9ff4" providerId="ADAL" clId="{AADC6444-B06A-4143-B638-3D80957544A2}" dt="2018-03-05T04:40:00.985" v="388" actId="14100"/>
        <pc:sldMkLst>
          <pc:docMk/>
          <pc:sldMk cId="2270293618" sldId="275"/>
        </pc:sldMkLst>
        <pc:spChg chg="mod">
          <ac:chgData name="Israel Vega" userId="58ef89dc-0801-4743-bab3-1fdeabdf9ff4" providerId="ADAL" clId="{AADC6444-B06A-4143-B638-3D80957544A2}" dt="2018-03-05T04:28:58.320" v="364" actId="27636"/>
          <ac:spMkLst>
            <pc:docMk/>
            <pc:sldMk cId="2270293618" sldId="275"/>
            <ac:spMk id="2" creationId="{00000000-0000-0000-0000-000000000000}"/>
          </ac:spMkLst>
        </pc:spChg>
        <pc:spChg chg="del mod">
          <ac:chgData name="Israel Vega" userId="58ef89dc-0801-4743-bab3-1fdeabdf9ff4" providerId="ADAL" clId="{AADC6444-B06A-4143-B638-3D80957544A2}" dt="2018-03-04T19:46:35.314" v="215" actId="478"/>
          <ac:spMkLst>
            <pc:docMk/>
            <pc:sldMk cId="2270293618" sldId="275"/>
            <ac:spMk id="3" creationId="{00000000-0000-0000-0000-000000000000}"/>
          </ac:spMkLst>
        </pc:spChg>
        <pc:spChg chg="del mod">
          <ac:chgData name="Israel Vega" userId="58ef89dc-0801-4743-bab3-1fdeabdf9ff4" providerId="ADAL" clId="{AADC6444-B06A-4143-B638-3D80957544A2}" dt="2018-03-04T19:46:30.262" v="211" actId="478"/>
          <ac:spMkLst>
            <pc:docMk/>
            <pc:sldMk cId="2270293618" sldId="275"/>
            <ac:spMk id="4" creationId="{00000000-0000-0000-0000-000000000000}"/>
          </ac:spMkLst>
        </pc:spChg>
        <pc:spChg chg="add del mod">
          <ac:chgData name="Israel Vega" userId="58ef89dc-0801-4743-bab3-1fdeabdf9ff4" providerId="ADAL" clId="{AADC6444-B06A-4143-B638-3D80957544A2}" dt="2018-03-04T19:44:13.489" v="163" actId="14100"/>
          <ac:spMkLst>
            <pc:docMk/>
            <pc:sldMk cId="2270293618" sldId="275"/>
            <ac:spMk id="5" creationId="{918CE6C1-C3C5-4DDA-9D13-C20E7B2D35A3}"/>
          </ac:spMkLst>
        </pc:spChg>
        <pc:spChg chg="add mod">
          <ac:chgData name="Israel Vega" userId="58ef89dc-0801-4743-bab3-1fdeabdf9ff4" providerId="ADAL" clId="{AADC6444-B06A-4143-B638-3D80957544A2}" dt="2018-03-04T19:46:16.081" v="206" actId="20577"/>
          <ac:spMkLst>
            <pc:docMk/>
            <pc:sldMk cId="2270293618" sldId="275"/>
            <ac:spMk id="6" creationId="{FA673147-5D9C-4438-BBD2-F56D2680D87C}"/>
          </ac:spMkLst>
        </pc:spChg>
        <pc:spChg chg="del mod">
          <ac:chgData name="Israel Vega" userId="58ef89dc-0801-4743-bab3-1fdeabdf9ff4" providerId="ADAL" clId="{AADC6444-B06A-4143-B638-3D80957544A2}" dt="2018-03-04T19:46:30.264" v="213" actId="14100"/>
          <ac:spMkLst>
            <pc:docMk/>
            <pc:sldMk cId="2270293618" sldId="275"/>
            <ac:spMk id="7" creationId="{00000000-0000-0000-0000-000000000000}"/>
          </ac:spMkLst>
        </pc:spChg>
        <pc:spChg chg="add del mod">
          <ac:chgData name="Israel Vega" userId="58ef89dc-0801-4743-bab3-1fdeabdf9ff4" providerId="ADAL" clId="{AADC6444-B06A-4143-B638-3D80957544A2}" dt="2018-03-04T19:46:49.296" v="221" actId="14100"/>
          <ac:spMkLst>
            <pc:docMk/>
            <pc:sldMk cId="2270293618" sldId="275"/>
            <ac:spMk id="8" creationId="{1D8BB58C-5E91-4228-9E95-AD3301C8AFF3}"/>
          </ac:spMkLst>
        </pc:spChg>
        <pc:spChg chg="add del mod">
          <ac:chgData name="Israel Vega" userId="58ef89dc-0801-4743-bab3-1fdeabdf9ff4" providerId="ADAL" clId="{AADC6444-B06A-4143-B638-3D80957544A2}" dt="2018-03-04T19:46:49.296" v="221" actId="14100"/>
          <ac:spMkLst>
            <pc:docMk/>
            <pc:sldMk cId="2270293618" sldId="275"/>
            <ac:spMk id="9" creationId="{CB9E7FFD-40AB-4E43-BD65-7EC278FA9557}"/>
          </ac:spMkLst>
        </pc:spChg>
      </pc:sldChg>
      <pc:sldChg chg="addSp delSp modSp add ord">
        <pc:chgData name="Israel Vega" userId="58ef89dc-0801-4743-bab3-1fdeabdf9ff4" providerId="ADAL" clId="{AADC6444-B06A-4143-B638-3D80957544A2}" dt="2018-03-05T04:40:00.985" v="388" actId="14100"/>
        <pc:sldMkLst>
          <pc:docMk/>
          <pc:sldMk cId="3673777810" sldId="277"/>
        </pc:sldMkLst>
        <pc:spChg chg="mod">
          <ac:chgData name="Israel Vega" userId="58ef89dc-0801-4743-bab3-1fdeabdf9ff4" providerId="ADAL" clId="{AADC6444-B06A-4143-B638-3D80957544A2}" dt="2018-03-05T04:28:21.208" v="359" actId="20577"/>
          <ac:spMkLst>
            <pc:docMk/>
            <pc:sldMk cId="3673777810" sldId="277"/>
            <ac:spMk id="2" creationId="{00000000-0000-0000-0000-000000000000}"/>
          </ac:spMkLst>
        </pc:spChg>
        <pc:spChg chg="del mod">
          <ac:chgData name="Israel Vega" userId="58ef89dc-0801-4743-bab3-1fdeabdf9ff4" providerId="ADAL" clId="{AADC6444-B06A-4143-B638-3D80957544A2}" dt="2018-03-04T19:47:29.710" v="234" actId="14100"/>
          <ac:spMkLst>
            <pc:docMk/>
            <pc:sldMk cId="3673777810" sldId="277"/>
            <ac:spMk id="3" creationId="{00000000-0000-0000-0000-000000000000}"/>
          </ac:spMkLst>
        </pc:spChg>
        <pc:spChg chg="add mod">
          <ac:chgData name="Israel Vega" userId="58ef89dc-0801-4743-bab3-1fdeabdf9ff4" providerId="ADAL" clId="{AADC6444-B06A-4143-B638-3D80957544A2}" dt="2018-03-04T19:47:10.429" v="227" actId="20577"/>
          <ac:spMkLst>
            <pc:docMk/>
            <pc:sldMk cId="3673777810" sldId="277"/>
            <ac:spMk id="5" creationId="{CD43B319-570D-4D15-9369-95C74CAFA599}"/>
          </ac:spMkLst>
        </pc:spChg>
        <pc:spChg chg="del mod">
          <ac:chgData name="Israel Vega" userId="58ef89dc-0801-4743-bab3-1fdeabdf9ff4" providerId="ADAL" clId="{AADC6444-B06A-4143-B638-3D80957544A2}" dt="2018-03-04T19:47:17.742" v="231" actId="14100"/>
          <ac:spMkLst>
            <pc:docMk/>
            <pc:sldMk cId="3673777810" sldId="277"/>
            <ac:spMk id="6" creationId="{00000000-0000-0000-0000-000000000000}"/>
          </ac:spMkLst>
        </pc:spChg>
        <pc:spChg chg="add del mod">
          <ac:chgData name="Israel Vega" userId="58ef89dc-0801-4743-bab3-1fdeabdf9ff4" providerId="ADAL" clId="{AADC6444-B06A-4143-B638-3D80957544A2}" dt="2018-03-05T04:28:24.908" v="360" actId="14100"/>
          <ac:spMkLst>
            <pc:docMk/>
            <pc:sldMk cId="3673777810" sldId="277"/>
            <ac:spMk id="7" creationId="{D377B151-2429-4893-844B-0B2EE6B37C05}"/>
          </ac:spMkLst>
        </pc:spChg>
        <pc:spChg chg="add del mod">
          <ac:chgData name="Israel Vega" userId="58ef89dc-0801-4743-bab3-1fdeabdf9ff4" providerId="ADAL" clId="{AADC6444-B06A-4143-B638-3D80957544A2}" dt="2018-03-05T04:28:24.908" v="360" actId="14100"/>
          <ac:spMkLst>
            <pc:docMk/>
            <pc:sldMk cId="3673777810" sldId="277"/>
            <ac:spMk id="8" creationId="{0E639807-D664-4CB8-9CA5-0B1FAC296EA3}"/>
          </ac:spMkLst>
        </pc:spChg>
      </pc:sldChg>
      <pc:sldChg chg="addSp delSp modSp add ord modTransition">
        <pc:chgData name="Israel Vega" userId="58ef89dc-0801-4743-bab3-1fdeabdf9ff4" providerId="ADAL" clId="{AADC6444-B06A-4143-B638-3D80957544A2}" dt="2018-03-05T04:40:00.985" v="388" actId="14100"/>
        <pc:sldMkLst>
          <pc:docMk/>
          <pc:sldMk cId="2599253174" sldId="281"/>
        </pc:sldMkLst>
        <pc:spChg chg="del mod">
          <ac:chgData name="Israel Vega" userId="58ef89dc-0801-4743-bab3-1fdeabdf9ff4" providerId="ADAL" clId="{AADC6444-B06A-4143-B638-3D80957544A2}" dt="2018-03-05T04:26:52.017" v="334" actId="14100"/>
          <ac:spMkLst>
            <pc:docMk/>
            <pc:sldMk cId="2599253174" sldId="281"/>
            <ac:spMk id="2" creationId="{00000000-0000-0000-0000-000000000000}"/>
          </ac:spMkLst>
        </pc:spChg>
        <pc:spChg chg="mod">
          <ac:chgData name="Israel Vega" userId="58ef89dc-0801-4743-bab3-1fdeabdf9ff4" providerId="ADAL" clId="{AADC6444-B06A-4143-B638-3D80957544A2}" dt="2018-03-05T04:27:02.646" v="340" actId="27636"/>
          <ac:spMkLst>
            <pc:docMk/>
            <pc:sldMk cId="2599253174" sldId="281"/>
            <ac:spMk id="3" creationId="{00000000-0000-0000-0000-000000000000}"/>
          </ac:spMkLst>
        </pc:spChg>
        <pc:spChg chg="del">
          <ac:chgData name="Israel Vega" userId="58ef89dc-0801-4743-bab3-1fdeabdf9ff4" providerId="ADAL" clId="{AADC6444-B06A-4143-B638-3D80957544A2}" dt="2018-03-05T04:27:07.249" v="341" actId="478"/>
          <ac:spMkLst>
            <pc:docMk/>
            <pc:sldMk cId="2599253174" sldId="281"/>
            <ac:spMk id="4" creationId="{00000000-0000-0000-0000-000000000000}"/>
          </ac:spMkLst>
        </pc:spChg>
        <pc:spChg chg="del">
          <ac:chgData name="Israel Vega" userId="58ef89dc-0801-4743-bab3-1fdeabdf9ff4" providerId="ADAL" clId="{AADC6444-B06A-4143-B638-3D80957544A2}" dt="2018-03-05T04:27:07.249" v="341" actId="478"/>
          <ac:spMkLst>
            <pc:docMk/>
            <pc:sldMk cId="2599253174" sldId="281"/>
            <ac:spMk id="5" creationId="{00000000-0000-0000-0000-000000000000}"/>
          </ac:spMkLst>
        </pc:spChg>
        <pc:spChg chg="mod">
          <ac:chgData name="Israel Vega" userId="58ef89dc-0801-4743-bab3-1fdeabdf9ff4" providerId="ADAL" clId="{AADC6444-B06A-4143-B638-3D80957544A2}" dt="2018-03-05T04:26:46.728" v="333" actId="14100"/>
          <ac:spMkLst>
            <pc:docMk/>
            <pc:sldMk cId="2599253174" sldId="281"/>
            <ac:spMk id="6" creationId="{00000000-0000-0000-0000-000000000000}"/>
          </ac:spMkLst>
        </pc:spChg>
        <pc:spChg chg="del">
          <ac:chgData name="Israel Vega" userId="58ef89dc-0801-4743-bab3-1fdeabdf9ff4" providerId="ADAL" clId="{AADC6444-B06A-4143-B638-3D80957544A2}" dt="2018-03-05T04:27:10.442" v="342" actId="478"/>
          <ac:spMkLst>
            <pc:docMk/>
            <pc:sldMk cId="2599253174" sldId="281"/>
            <ac:spMk id="7" creationId="{00000000-0000-0000-0000-000000000000}"/>
          </ac:spMkLst>
        </pc:spChg>
        <pc:spChg chg="del">
          <ac:chgData name="Israel Vega" userId="58ef89dc-0801-4743-bab3-1fdeabdf9ff4" providerId="ADAL" clId="{AADC6444-B06A-4143-B638-3D80957544A2}" dt="2018-03-05T04:27:10.442" v="342" actId="478"/>
          <ac:spMkLst>
            <pc:docMk/>
            <pc:sldMk cId="2599253174" sldId="281"/>
            <ac:spMk id="8" creationId="{00000000-0000-0000-0000-000000000000}"/>
          </ac:spMkLst>
        </pc:spChg>
        <pc:spChg chg="del">
          <ac:chgData name="Israel Vega" userId="58ef89dc-0801-4743-bab3-1fdeabdf9ff4" providerId="ADAL" clId="{AADC6444-B06A-4143-B638-3D80957544A2}" dt="2018-03-05T04:27:07.249" v="341" actId="478"/>
          <ac:spMkLst>
            <pc:docMk/>
            <pc:sldMk cId="2599253174" sldId="281"/>
            <ac:spMk id="9" creationId="{F8FC5F90-36C1-4171-BEEF-7401CD5D993D}"/>
          </ac:spMkLst>
        </pc:spChg>
        <pc:spChg chg="add mod">
          <ac:chgData name="Israel Vega" userId="58ef89dc-0801-4743-bab3-1fdeabdf9ff4" providerId="ADAL" clId="{AADC6444-B06A-4143-B638-3D80957544A2}" dt="2018-03-05T04:27:16.344" v="348" actId="20577"/>
          <ac:spMkLst>
            <pc:docMk/>
            <pc:sldMk cId="2599253174" sldId="281"/>
            <ac:spMk id="10" creationId="{F5AB2351-F017-41E6-8998-07F008E00CE6}"/>
          </ac:spMkLst>
        </pc:spChg>
        <pc:spChg chg="del">
          <ac:chgData name="Israel Vega" userId="58ef89dc-0801-4743-bab3-1fdeabdf9ff4" providerId="ADAL" clId="{AADC6444-B06A-4143-B638-3D80957544A2}" dt="2018-03-05T04:27:10.442" v="342" actId="478"/>
          <ac:spMkLst>
            <pc:docMk/>
            <pc:sldMk cId="2599253174" sldId="281"/>
            <ac:spMk id="11" creationId="{F0C72131-22D0-4720-82B6-303C85253AC2}"/>
          </ac:spMkLst>
        </pc:spChg>
      </pc:sldChg>
      <pc:sldChg chg="addSp delSp modSp add ord">
        <pc:chgData name="Israel Vega" userId="58ef89dc-0801-4743-bab3-1fdeabdf9ff4" providerId="ADAL" clId="{AADC6444-B06A-4143-B638-3D80957544A2}" dt="2018-03-05T04:40:00.985" v="388" actId="14100"/>
        <pc:sldMkLst>
          <pc:docMk/>
          <pc:sldMk cId="2267205945" sldId="283"/>
        </pc:sldMkLst>
        <pc:spChg chg="add mod">
          <ac:chgData name="Israel Vega" userId="58ef89dc-0801-4743-bab3-1fdeabdf9ff4" providerId="ADAL" clId="{AADC6444-B06A-4143-B638-3D80957544A2}" dt="2018-03-04T19:49:37.152" v="294" actId="20577"/>
          <ac:spMkLst>
            <pc:docMk/>
            <pc:sldMk cId="2267205945" sldId="283"/>
            <ac:spMk id="3" creationId="{F3B56790-97F3-4295-A3D8-2EBEC9C81622}"/>
          </ac:spMkLst>
        </pc:spChg>
        <pc:spChg chg="mod">
          <ac:chgData name="Israel Vega" userId="58ef89dc-0801-4743-bab3-1fdeabdf9ff4" providerId="ADAL" clId="{AADC6444-B06A-4143-B638-3D80957544A2}" dt="2018-03-04T19:50:14.736" v="309" actId="6549"/>
          <ac:spMkLst>
            <pc:docMk/>
            <pc:sldMk cId="2267205945" sldId="283"/>
            <ac:spMk id="4" creationId="{00000000-0000-0000-0000-000000000000}"/>
          </ac:spMkLst>
        </pc:spChg>
        <pc:spChg chg="add del mod">
          <ac:chgData name="Israel Vega" userId="58ef89dc-0801-4743-bab3-1fdeabdf9ff4" providerId="ADAL" clId="{AADC6444-B06A-4143-B638-3D80957544A2}" dt="2018-03-04T19:49:39.396" v="295" actId="478"/>
          <ac:spMkLst>
            <pc:docMk/>
            <pc:sldMk cId="2267205945" sldId="283"/>
            <ac:spMk id="5" creationId="{446D26C3-2B49-45CC-A9A8-8B32D31E65BD}"/>
          </ac:spMkLst>
        </pc:spChg>
        <pc:spChg chg="add del mod">
          <ac:chgData name="Israel Vega" userId="58ef89dc-0801-4743-bab3-1fdeabdf9ff4" providerId="ADAL" clId="{AADC6444-B06A-4143-B638-3D80957544A2}" dt="2018-03-04T19:50:20.088" v="310" actId="14100"/>
          <ac:spMkLst>
            <pc:docMk/>
            <pc:sldMk cId="2267205945" sldId="283"/>
            <ac:spMk id="6" creationId="{0F10CBD1-577D-4420-A7D3-5C597D8FF73E}"/>
          </ac:spMkLst>
        </pc:spChg>
        <pc:spChg chg="del mod">
          <ac:chgData name="Israel Vega" userId="58ef89dc-0801-4743-bab3-1fdeabdf9ff4" providerId="ADAL" clId="{AADC6444-B06A-4143-B638-3D80957544A2}" dt="2018-03-04T19:49:32.698" v="282" actId="14100"/>
          <ac:spMkLst>
            <pc:docMk/>
            <pc:sldMk cId="2267205945" sldId="283"/>
            <ac:spMk id="7" creationId="{00000000-0000-0000-0000-000000000000}"/>
          </ac:spMkLst>
        </pc:spChg>
        <pc:spChg chg="add del mod">
          <ac:chgData name="Israel Vega" userId="58ef89dc-0801-4743-bab3-1fdeabdf9ff4" providerId="ADAL" clId="{AADC6444-B06A-4143-B638-3D80957544A2}" dt="2018-03-04T19:50:20.088" v="310" actId="14100"/>
          <ac:spMkLst>
            <pc:docMk/>
            <pc:sldMk cId="2267205945" sldId="283"/>
            <ac:spMk id="8" creationId="{BD576F9D-926C-417E-A9B0-F3DF05854BAA}"/>
          </ac:spMkLst>
        </pc:spChg>
      </pc:sldChg>
      <pc:sldChg chg="addSp delSp modSp add ord">
        <pc:chgData name="Israel Vega" userId="58ef89dc-0801-4743-bab3-1fdeabdf9ff4" providerId="ADAL" clId="{AADC6444-B06A-4143-B638-3D80957544A2}" dt="2018-03-05T04:40:00.985" v="388" actId="14100"/>
        <pc:sldMkLst>
          <pc:docMk/>
          <pc:sldMk cId="3827788512" sldId="284"/>
        </pc:sldMkLst>
        <pc:spChg chg="del mod">
          <ac:chgData name="Israel Vega" userId="58ef89dc-0801-4743-bab3-1fdeabdf9ff4" providerId="ADAL" clId="{AADC6444-B06A-4143-B638-3D80957544A2}" dt="2018-03-04T19:49:17.583" v="277" actId="14100"/>
          <ac:spMkLst>
            <pc:docMk/>
            <pc:sldMk cId="3827788512" sldId="284"/>
            <ac:spMk id="3" creationId="{00000000-0000-0000-0000-000000000000}"/>
          </ac:spMkLst>
        </pc:spChg>
        <pc:spChg chg="mod">
          <ac:chgData name="Israel Vega" userId="58ef89dc-0801-4743-bab3-1fdeabdf9ff4" providerId="ADAL" clId="{AADC6444-B06A-4143-B638-3D80957544A2}" dt="2018-03-05T04:30:11.946" v="384" actId="27636"/>
          <ac:spMkLst>
            <pc:docMk/>
            <pc:sldMk cId="3827788512" sldId="284"/>
            <ac:spMk id="4" creationId="{00000000-0000-0000-0000-000000000000}"/>
          </ac:spMkLst>
        </pc:spChg>
        <pc:spChg chg="del">
          <ac:chgData name="Israel Vega" userId="58ef89dc-0801-4743-bab3-1fdeabdf9ff4" providerId="ADAL" clId="{AADC6444-B06A-4143-B638-3D80957544A2}" dt="2018-03-04T19:49:17.582" v="275" actId="478"/>
          <ac:spMkLst>
            <pc:docMk/>
            <pc:sldMk cId="3827788512" sldId="284"/>
            <ac:spMk id="5" creationId="{00000000-0000-0000-0000-000000000000}"/>
          </ac:spMkLst>
        </pc:spChg>
        <pc:spChg chg="add mod">
          <ac:chgData name="Israel Vega" userId="58ef89dc-0801-4743-bab3-1fdeabdf9ff4" providerId="ADAL" clId="{AADC6444-B06A-4143-B638-3D80957544A2}" dt="2018-03-04T19:49:10.434" v="271" actId="20577"/>
          <ac:spMkLst>
            <pc:docMk/>
            <pc:sldMk cId="3827788512" sldId="284"/>
            <ac:spMk id="6" creationId="{522A5B93-D562-4C50-9587-36EBCC616CA6}"/>
          </ac:spMkLst>
        </pc:spChg>
        <pc:spChg chg="add del mod">
          <ac:chgData name="Israel Vega" userId="58ef89dc-0801-4743-bab3-1fdeabdf9ff4" providerId="ADAL" clId="{AADC6444-B06A-4143-B638-3D80957544A2}" dt="2018-03-04T19:49:21.641" v="278" actId="14100"/>
          <ac:spMkLst>
            <pc:docMk/>
            <pc:sldMk cId="3827788512" sldId="284"/>
            <ac:spMk id="8" creationId="{DA945BF0-1E14-44A0-B734-EB50693EB059}"/>
          </ac:spMkLst>
        </pc:spChg>
      </pc:sldChg>
      <pc:sldChg chg="addSp delSp modSp add">
        <pc:chgData name="Israel Vega" userId="58ef89dc-0801-4743-bab3-1fdeabdf9ff4" providerId="ADAL" clId="{AADC6444-B06A-4143-B638-3D80957544A2}" dt="2018-03-04T19:49:04.251" v="268" actId="20577"/>
        <pc:sldMkLst>
          <pc:docMk/>
          <pc:sldMk cId="3495210675" sldId="285"/>
        </pc:sldMkLst>
        <pc:spChg chg="del mod">
          <ac:chgData name="Israel Vega" userId="58ef89dc-0801-4743-bab3-1fdeabdf9ff4" providerId="ADAL" clId="{AADC6444-B06A-4143-B638-3D80957544A2}" dt="2018-03-04T19:48:29.830" v="258" actId="20577"/>
          <ac:spMkLst>
            <pc:docMk/>
            <pc:sldMk cId="3495210675" sldId="285"/>
            <ac:spMk id="2" creationId="{00000000-0000-0000-0000-000000000000}"/>
          </ac:spMkLst>
        </pc:spChg>
        <pc:spChg chg="mod">
          <ac:chgData name="Israel Vega" userId="58ef89dc-0801-4743-bab3-1fdeabdf9ff4" providerId="ADAL" clId="{AADC6444-B06A-4143-B638-3D80957544A2}" dt="2018-03-04T19:49:04.251" v="268" actId="20577"/>
          <ac:spMkLst>
            <pc:docMk/>
            <pc:sldMk cId="3495210675" sldId="285"/>
            <ac:spMk id="3" creationId="{00000000-0000-0000-0000-000000000000}"/>
          </ac:spMkLst>
        </pc:spChg>
        <pc:spChg chg="add mod">
          <ac:chgData name="Israel Vega" userId="58ef89dc-0801-4743-bab3-1fdeabdf9ff4" providerId="ADAL" clId="{AADC6444-B06A-4143-B638-3D80957544A2}" dt="2018-03-04T19:48:23.198" v="254" actId="20577"/>
          <ac:spMkLst>
            <pc:docMk/>
            <pc:sldMk cId="3495210675" sldId="285"/>
            <ac:spMk id="4" creationId="{FEACA8E6-C14D-47A6-AFFE-E12A179D3A64}"/>
          </ac:spMkLst>
        </pc:spChg>
        <pc:spChg chg="del mod">
          <ac:chgData name="Israel Vega" userId="58ef89dc-0801-4743-bab3-1fdeabdf9ff4" providerId="ADAL" clId="{AADC6444-B06A-4143-B638-3D80957544A2}" dt="2018-03-04T19:48:26.893" v="257" actId="20577"/>
          <ac:spMkLst>
            <pc:docMk/>
            <pc:sldMk cId="3495210675" sldId="285"/>
            <ac:spMk id="7" creationId="{00000000-0000-0000-0000-000000000000}"/>
          </ac:spMkLst>
        </pc:spChg>
      </pc:sldChg>
    </pc:docChg>
  </pc:docChgLst>
  <pc:docChgLst>
    <pc:chgData name="Israel Vega" userId="58ef89dc-0801-4743-bab3-1fdeabdf9ff4" providerId="ADAL" clId="{4E1EB5E2-FA1D-4F04-9F58-AEF225F9154E}"/>
    <pc:docChg chg="undo custSel addSld modSld modMainMaster">
      <pc:chgData name="Israel Vega" userId="58ef89dc-0801-4743-bab3-1fdeabdf9ff4" providerId="ADAL" clId="{4E1EB5E2-FA1D-4F04-9F58-AEF225F9154E}" dt="2018-03-09T16:25:27.224" v="891" actId="20577"/>
      <pc:docMkLst>
        <pc:docMk/>
      </pc:docMkLst>
      <pc:sldChg chg="modSp">
        <pc:chgData name="Israel Vega" userId="58ef89dc-0801-4743-bab3-1fdeabdf9ff4" providerId="ADAL" clId="{4E1EB5E2-FA1D-4F04-9F58-AEF225F9154E}" dt="2018-03-09T16:17:49.364" v="320" actId="14100"/>
        <pc:sldMkLst>
          <pc:docMk/>
          <pc:sldMk cId="4042179198" sldId="260"/>
        </pc:sldMkLst>
        <pc:graphicFrameChg chg="mod">
          <ac:chgData name="Israel Vega" userId="58ef89dc-0801-4743-bab3-1fdeabdf9ff4" providerId="ADAL" clId="{4E1EB5E2-FA1D-4F04-9F58-AEF225F9154E}" dt="2018-03-09T16:17:49.364" v="320" actId="14100"/>
          <ac:graphicFrameMkLst>
            <pc:docMk/>
            <pc:sldMk cId="4042179198" sldId="260"/>
            <ac:graphicFrameMk id="5" creationId="{C7E4DE8B-4E6A-48A3-8D1A-D64AD4D83E5B}"/>
          </ac:graphicFrameMkLst>
        </pc:graphicFrameChg>
      </pc:sldChg>
      <pc:sldChg chg="addSp delSp modSp">
        <pc:chgData name="Israel Vega" userId="58ef89dc-0801-4743-bab3-1fdeabdf9ff4" providerId="ADAL" clId="{4E1EB5E2-FA1D-4F04-9F58-AEF225F9154E}" dt="2018-03-09T16:17:39.272" v="319"/>
        <pc:sldMkLst>
          <pc:docMk/>
          <pc:sldMk cId="2596073995" sldId="270"/>
        </pc:sldMkLst>
        <pc:spChg chg="add del mod">
          <ac:chgData name="Israel Vega" userId="58ef89dc-0801-4743-bab3-1fdeabdf9ff4" providerId="ADAL" clId="{4E1EB5E2-FA1D-4F04-9F58-AEF225F9154E}" dt="2018-03-09T16:17:39.272" v="319"/>
          <ac:spMkLst>
            <pc:docMk/>
            <pc:sldMk cId="2596073995" sldId="270"/>
            <ac:spMk id="2" creationId="{8487BA18-C6BF-4E50-B92E-703B7F0E3EA9}"/>
          </ac:spMkLst>
        </pc:spChg>
        <pc:spChg chg="mod">
          <ac:chgData name="Israel Vega" userId="58ef89dc-0801-4743-bab3-1fdeabdf9ff4" providerId="ADAL" clId="{4E1EB5E2-FA1D-4F04-9F58-AEF225F9154E}" dt="2018-03-09T16:17:35.807" v="318" actId="20577"/>
          <ac:spMkLst>
            <pc:docMk/>
            <pc:sldMk cId="2596073995" sldId="270"/>
            <ac:spMk id="6" creationId="{00000000-0000-0000-0000-000000000000}"/>
          </ac:spMkLst>
        </pc:spChg>
      </pc:sldChg>
      <pc:sldChg chg="modSp">
        <pc:chgData name="Israel Vega" userId="58ef89dc-0801-4743-bab3-1fdeabdf9ff4" providerId="ADAL" clId="{4E1EB5E2-FA1D-4F04-9F58-AEF225F9154E}" dt="2018-03-09T16:17:18.844" v="298" actId="20577"/>
        <pc:sldMkLst>
          <pc:docMk/>
          <pc:sldMk cId="1640912137" sldId="273"/>
        </pc:sldMkLst>
        <pc:spChg chg="mod">
          <ac:chgData name="Israel Vega" userId="58ef89dc-0801-4743-bab3-1fdeabdf9ff4" providerId="ADAL" clId="{4E1EB5E2-FA1D-4F04-9F58-AEF225F9154E}" dt="2018-03-09T16:17:18.844" v="298" actId="20577"/>
          <ac:spMkLst>
            <pc:docMk/>
            <pc:sldMk cId="1640912137" sldId="273"/>
            <ac:spMk id="2" creationId="{00000000-0000-0000-0000-000000000000}"/>
          </ac:spMkLst>
        </pc:spChg>
      </pc:sldChg>
      <pc:sldChg chg="modSp">
        <pc:chgData name="Israel Vega" userId="58ef89dc-0801-4743-bab3-1fdeabdf9ff4" providerId="ADAL" clId="{4E1EB5E2-FA1D-4F04-9F58-AEF225F9154E}" dt="2018-03-09T16:16:14.997" v="234" actId="14100"/>
        <pc:sldMkLst>
          <pc:docMk/>
          <pc:sldMk cId="3673777810" sldId="277"/>
        </pc:sldMkLst>
        <pc:spChg chg="mod">
          <ac:chgData name="Israel Vega" userId="58ef89dc-0801-4743-bab3-1fdeabdf9ff4" providerId="ADAL" clId="{4E1EB5E2-FA1D-4F04-9F58-AEF225F9154E}" dt="2018-03-09T16:16:14.997" v="234" actId="14100"/>
          <ac:spMkLst>
            <pc:docMk/>
            <pc:sldMk cId="3673777810" sldId="277"/>
            <ac:spMk id="2" creationId="{00000000-0000-0000-0000-000000000000}"/>
          </ac:spMkLst>
        </pc:spChg>
      </pc:sldChg>
      <pc:sldChg chg="addSp delSp modSp">
        <pc:chgData name="Israel Vega" userId="58ef89dc-0801-4743-bab3-1fdeabdf9ff4" providerId="ADAL" clId="{4E1EB5E2-FA1D-4F04-9F58-AEF225F9154E}" dt="2018-03-09T16:15:56.480" v="233" actId="14100"/>
        <pc:sldMkLst>
          <pc:docMk/>
          <pc:sldMk cId="2599253174" sldId="281"/>
        </pc:sldMkLst>
        <pc:spChg chg="add del mod">
          <ac:chgData name="Israel Vega" userId="58ef89dc-0801-4743-bab3-1fdeabdf9ff4" providerId="ADAL" clId="{4E1EB5E2-FA1D-4F04-9F58-AEF225F9154E}" dt="2018-03-09T16:15:37.762" v="225"/>
          <ac:spMkLst>
            <pc:docMk/>
            <pc:sldMk cId="2599253174" sldId="281"/>
            <ac:spMk id="2" creationId="{C996B503-7E44-4D6A-B9F6-E5EC60FB207E}"/>
          </ac:spMkLst>
        </pc:spChg>
        <pc:spChg chg="mod">
          <ac:chgData name="Israel Vega" userId="58ef89dc-0801-4743-bab3-1fdeabdf9ff4" providerId="ADAL" clId="{4E1EB5E2-FA1D-4F04-9F58-AEF225F9154E}" dt="2018-03-09T16:15:54.038" v="232" actId="27636"/>
          <ac:spMkLst>
            <pc:docMk/>
            <pc:sldMk cId="2599253174" sldId="281"/>
            <ac:spMk id="3" creationId="{00000000-0000-0000-0000-000000000000}"/>
          </ac:spMkLst>
        </pc:spChg>
        <pc:spChg chg="add mod">
          <ac:chgData name="Israel Vega" userId="58ef89dc-0801-4743-bab3-1fdeabdf9ff4" providerId="ADAL" clId="{4E1EB5E2-FA1D-4F04-9F58-AEF225F9154E}" dt="2018-03-09T16:15:56.480" v="233" actId="14100"/>
          <ac:spMkLst>
            <pc:docMk/>
            <pc:sldMk cId="2599253174" sldId="281"/>
            <ac:spMk id="4" creationId="{F070D558-044E-46D5-8C83-34705C58D929}"/>
          </ac:spMkLst>
        </pc:spChg>
      </pc:sldChg>
      <pc:sldChg chg="modSp">
        <pc:chgData name="Israel Vega" userId="58ef89dc-0801-4743-bab3-1fdeabdf9ff4" providerId="ADAL" clId="{4E1EB5E2-FA1D-4F04-9F58-AEF225F9154E}" dt="2018-03-09T16:15:02.200" v="221" actId="20577"/>
        <pc:sldMkLst>
          <pc:docMk/>
          <pc:sldMk cId="3827788512" sldId="284"/>
        </pc:sldMkLst>
        <pc:spChg chg="mod">
          <ac:chgData name="Israel Vega" userId="58ef89dc-0801-4743-bab3-1fdeabdf9ff4" providerId="ADAL" clId="{4E1EB5E2-FA1D-4F04-9F58-AEF225F9154E}" dt="2018-03-09T16:15:02.200" v="221" actId="20577"/>
          <ac:spMkLst>
            <pc:docMk/>
            <pc:sldMk cId="3827788512" sldId="284"/>
            <ac:spMk id="4" creationId="{00000000-0000-0000-0000-000000000000}"/>
          </ac:spMkLst>
        </pc:spChg>
      </pc:sldChg>
      <pc:sldChg chg="addSp modSp add">
        <pc:chgData name="Israel Vega" userId="58ef89dc-0801-4743-bab3-1fdeabdf9ff4" providerId="ADAL" clId="{4E1EB5E2-FA1D-4F04-9F58-AEF225F9154E}" dt="2018-03-09T16:14:17.610" v="174" actId="20577"/>
        <pc:sldMkLst>
          <pc:docMk/>
          <pc:sldMk cId="660471006" sldId="286"/>
        </pc:sldMkLst>
        <pc:spChg chg="mod">
          <ac:chgData name="Israel Vega" userId="58ef89dc-0801-4743-bab3-1fdeabdf9ff4" providerId="ADAL" clId="{4E1EB5E2-FA1D-4F04-9F58-AEF225F9154E}" dt="2018-03-09T16:13:30.159" v="47" actId="20577"/>
          <ac:spMkLst>
            <pc:docMk/>
            <pc:sldMk cId="660471006" sldId="286"/>
            <ac:spMk id="2" creationId="{57CAC96D-65B6-4E67-9E59-0694ABB526A6}"/>
          </ac:spMkLst>
        </pc:spChg>
        <pc:spChg chg="add mod">
          <ac:chgData name="Israel Vega" userId="58ef89dc-0801-4743-bab3-1fdeabdf9ff4" providerId="ADAL" clId="{4E1EB5E2-FA1D-4F04-9F58-AEF225F9154E}" dt="2018-03-09T16:14:17.610" v="174" actId="20577"/>
          <ac:spMkLst>
            <pc:docMk/>
            <pc:sldMk cId="660471006" sldId="286"/>
            <ac:spMk id="3" creationId="{79B2471A-A5B1-440A-A45B-104BC3D1CFB6}"/>
          </ac:spMkLst>
        </pc:spChg>
      </pc:sldChg>
      <pc:sldChg chg="addSp delSp modSp add">
        <pc:chgData name="Israel Vega" userId="58ef89dc-0801-4743-bab3-1fdeabdf9ff4" providerId="ADAL" clId="{4E1EB5E2-FA1D-4F04-9F58-AEF225F9154E}" dt="2018-03-09T16:24:07.415" v="827" actId="12100"/>
        <pc:sldMkLst>
          <pc:docMk/>
          <pc:sldMk cId="3345291063" sldId="287"/>
        </pc:sldMkLst>
        <pc:spChg chg="mod">
          <ac:chgData name="Israel Vega" userId="58ef89dc-0801-4743-bab3-1fdeabdf9ff4" providerId="ADAL" clId="{4E1EB5E2-FA1D-4F04-9F58-AEF225F9154E}" dt="2018-03-09T16:18:29.561" v="365" actId="20577"/>
          <ac:spMkLst>
            <pc:docMk/>
            <pc:sldMk cId="3345291063" sldId="287"/>
            <ac:spMk id="2" creationId="{38075AE3-4E6F-4E1F-BD7B-EE8C972998BD}"/>
          </ac:spMkLst>
        </pc:spChg>
        <pc:spChg chg="del">
          <ac:chgData name="Israel Vega" userId="58ef89dc-0801-4743-bab3-1fdeabdf9ff4" providerId="ADAL" clId="{4E1EB5E2-FA1D-4F04-9F58-AEF225F9154E}" dt="2018-03-09T16:18:36.684" v="366"/>
          <ac:spMkLst>
            <pc:docMk/>
            <pc:sldMk cId="3345291063" sldId="287"/>
            <ac:spMk id="3" creationId="{59F3F290-4F0A-4881-AE41-F47A69E230AD}"/>
          </ac:spMkLst>
        </pc:spChg>
        <pc:spChg chg="add mod">
          <ac:chgData name="Israel Vega" userId="58ef89dc-0801-4743-bab3-1fdeabdf9ff4" providerId="ADAL" clId="{4E1EB5E2-FA1D-4F04-9F58-AEF225F9154E}" dt="2018-03-09T16:24:00.353" v="826" actId="17032"/>
          <ac:spMkLst>
            <pc:docMk/>
            <pc:sldMk cId="3345291063" sldId="287"/>
            <ac:spMk id="5" creationId="{0C43492B-06D6-4430-B58E-AEEC0F9F901F}"/>
          </ac:spMkLst>
        </pc:spChg>
        <pc:graphicFrameChg chg="add mod">
          <ac:chgData name="Israel Vega" userId="58ef89dc-0801-4743-bab3-1fdeabdf9ff4" providerId="ADAL" clId="{4E1EB5E2-FA1D-4F04-9F58-AEF225F9154E}" dt="2018-03-09T16:24:07.415" v="827" actId="12100"/>
          <ac:graphicFrameMkLst>
            <pc:docMk/>
            <pc:sldMk cId="3345291063" sldId="287"/>
            <ac:graphicFrameMk id="4" creationId="{29BF9886-4D10-4A45-BC68-2C059BDC284E}"/>
          </ac:graphicFrameMkLst>
        </pc:graphicFrameChg>
      </pc:sldChg>
      <pc:sldChg chg="addSp delSp modSp add modTransition">
        <pc:chgData name="Israel Vega" userId="58ef89dc-0801-4743-bab3-1fdeabdf9ff4" providerId="ADAL" clId="{4E1EB5E2-FA1D-4F04-9F58-AEF225F9154E}" dt="2018-03-09T16:25:27.224" v="891" actId="20577"/>
        <pc:sldMkLst>
          <pc:docMk/>
          <pc:sldMk cId="725299632" sldId="288"/>
        </pc:sldMkLst>
        <pc:spChg chg="del">
          <ac:chgData name="Israel Vega" userId="58ef89dc-0801-4743-bab3-1fdeabdf9ff4" providerId="ADAL" clId="{4E1EB5E2-FA1D-4F04-9F58-AEF225F9154E}" dt="2018-03-09T16:24:44.691" v="829"/>
          <ac:spMkLst>
            <pc:docMk/>
            <pc:sldMk cId="725299632" sldId="288"/>
            <ac:spMk id="2" creationId="{B7CCF02A-F2BC-4731-A1BA-E6C3744D28F6}"/>
          </ac:spMkLst>
        </pc:spChg>
        <pc:spChg chg="add del mod">
          <ac:chgData name="Israel Vega" userId="58ef89dc-0801-4743-bab3-1fdeabdf9ff4" providerId="ADAL" clId="{4E1EB5E2-FA1D-4F04-9F58-AEF225F9154E}" dt="2018-03-09T16:24:48.149" v="830"/>
          <ac:spMkLst>
            <pc:docMk/>
            <pc:sldMk cId="725299632" sldId="288"/>
            <ac:spMk id="3" creationId="{EBC83CAC-B4AC-4FF9-A858-0028A0F237F6}"/>
          </ac:spMkLst>
        </pc:spChg>
        <pc:spChg chg="add del mod">
          <ac:chgData name="Israel Vega" userId="58ef89dc-0801-4743-bab3-1fdeabdf9ff4" providerId="ADAL" clId="{4E1EB5E2-FA1D-4F04-9F58-AEF225F9154E}" dt="2018-03-09T16:24:48.149" v="830"/>
          <ac:spMkLst>
            <pc:docMk/>
            <pc:sldMk cId="725299632" sldId="288"/>
            <ac:spMk id="4" creationId="{9C62CF86-5234-40B0-8B2A-99DC30BEDD7B}"/>
          </ac:spMkLst>
        </pc:spChg>
        <pc:spChg chg="add mod">
          <ac:chgData name="Israel Vega" userId="58ef89dc-0801-4743-bab3-1fdeabdf9ff4" providerId="ADAL" clId="{4E1EB5E2-FA1D-4F04-9F58-AEF225F9154E}" dt="2018-03-09T16:25:27.224" v="891" actId="20577"/>
          <ac:spMkLst>
            <pc:docMk/>
            <pc:sldMk cId="725299632" sldId="288"/>
            <ac:spMk id="5" creationId="{61251F7F-E1D3-484E-AB27-C09C40D8E8D0}"/>
          </ac:spMkLst>
        </pc:spChg>
        <pc:spChg chg="add mod">
          <ac:chgData name="Israel Vega" userId="58ef89dc-0801-4743-bab3-1fdeabdf9ff4" providerId="ADAL" clId="{4E1EB5E2-FA1D-4F04-9F58-AEF225F9154E}" dt="2018-03-09T16:24:48.149" v="830"/>
          <ac:spMkLst>
            <pc:docMk/>
            <pc:sldMk cId="725299632" sldId="288"/>
            <ac:spMk id="6" creationId="{2581228A-0C21-4678-B088-C6192AF3430C}"/>
          </ac:spMkLst>
        </pc:spChg>
      </pc:sldChg>
      <pc:sldMasterChg chg="delSldLayout">
        <pc:chgData name="Israel Vega" userId="58ef89dc-0801-4743-bab3-1fdeabdf9ff4" providerId="ADAL" clId="{4E1EB5E2-FA1D-4F04-9F58-AEF225F9154E}" dt="2018-03-09T16:11:27.001" v="0" actId="2696"/>
        <pc:sldMasterMkLst>
          <pc:docMk/>
          <pc:sldMasterMk cId="1217316773" sldId="2147483686"/>
        </pc:sldMasterMkLst>
        <pc:sldLayoutChg chg="del">
          <pc:chgData name="Israel Vega" userId="58ef89dc-0801-4743-bab3-1fdeabdf9ff4" providerId="ADAL" clId="{4E1EB5E2-FA1D-4F04-9F58-AEF225F9154E}" dt="2018-03-09T16:11:27.001" v="0" actId="2696"/>
          <pc:sldLayoutMkLst>
            <pc:docMk/>
            <pc:sldMasterMk cId="1217316773" sldId="2147483686"/>
            <pc:sldLayoutMk cId="3598491904" sldId="2147483712"/>
          </pc:sldLayoutMkLst>
        </pc:sldLayoutChg>
      </pc:sldMasterChg>
      <pc:sldMasterChg chg="modSldLayout">
        <pc:chgData name="Israel Vega" userId="58ef89dc-0801-4743-bab3-1fdeabdf9ff4" providerId="ADAL" clId="{4E1EB5E2-FA1D-4F04-9F58-AEF225F9154E}" dt="2018-03-09T16:12:18.005" v="1"/>
        <pc:sldMasterMkLst>
          <pc:docMk/>
          <pc:sldMasterMk cId="2072511586" sldId="2147483712"/>
        </pc:sldMasterMkLst>
        <pc:sldLayoutChg chg="addSp">
          <pc:chgData name="Israel Vega" userId="58ef89dc-0801-4743-bab3-1fdeabdf9ff4" providerId="ADAL" clId="{4E1EB5E2-FA1D-4F04-9F58-AEF225F9154E}" dt="2018-03-09T16:12:18.005" v="1"/>
          <pc:sldLayoutMkLst>
            <pc:docMk/>
            <pc:sldMasterMk cId="2072511586" sldId="2147483712"/>
            <pc:sldLayoutMk cId="3302483446" sldId="2147483713"/>
          </pc:sldLayoutMkLst>
          <pc:picChg chg="add">
            <ac:chgData name="Israel Vega" userId="58ef89dc-0801-4743-bab3-1fdeabdf9ff4" providerId="ADAL" clId="{4E1EB5E2-FA1D-4F04-9F58-AEF225F9154E}" dt="2018-03-09T16:12:18.005" v="1"/>
            <ac:picMkLst>
              <pc:docMk/>
              <pc:sldMasterMk cId="2072511586" sldId="2147483712"/>
              <pc:sldLayoutMk cId="3302483446" sldId="2147483713"/>
              <ac:picMk id="7" creationId="{C2FAC968-1DD6-4A3B-B76E-7D2036B9C176}"/>
            </ac:picMkLst>
          </pc:picChg>
          <pc:picChg chg="add">
            <ac:chgData name="Israel Vega" userId="58ef89dc-0801-4743-bab3-1fdeabdf9ff4" providerId="ADAL" clId="{4E1EB5E2-FA1D-4F04-9F58-AEF225F9154E}" dt="2018-03-09T16:12:18.005" v="1"/>
            <ac:picMkLst>
              <pc:docMk/>
              <pc:sldMasterMk cId="2072511586" sldId="2147483712"/>
              <pc:sldLayoutMk cId="3302483446" sldId="2147483713"/>
              <ac:picMk id="8" creationId="{2AF625DE-0B50-4ACC-8640-9A466560DEF2}"/>
            </ac:picMkLst>
          </pc:picChg>
        </pc:sldLayoutChg>
        <pc:sldLayoutChg chg="addSp">
          <pc:chgData name="Israel Vega" userId="58ef89dc-0801-4743-bab3-1fdeabdf9ff4" providerId="ADAL" clId="{4E1EB5E2-FA1D-4F04-9F58-AEF225F9154E}" dt="2018-03-09T16:12:18.005" v="1"/>
          <pc:sldLayoutMkLst>
            <pc:docMk/>
            <pc:sldMasterMk cId="2072511586" sldId="2147483712"/>
            <pc:sldLayoutMk cId="2024098238" sldId="2147483714"/>
          </pc:sldLayoutMkLst>
          <pc:picChg chg="add">
            <ac:chgData name="Israel Vega" userId="58ef89dc-0801-4743-bab3-1fdeabdf9ff4" providerId="ADAL" clId="{4E1EB5E2-FA1D-4F04-9F58-AEF225F9154E}" dt="2018-03-09T16:12:18.005" v="1"/>
            <ac:picMkLst>
              <pc:docMk/>
              <pc:sldMasterMk cId="2072511586" sldId="2147483712"/>
              <pc:sldLayoutMk cId="2024098238" sldId="2147483714"/>
              <ac:picMk id="7" creationId="{FA1DA04D-C5FC-4D7E-8500-B5FF7626F495}"/>
            </ac:picMkLst>
          </pc:picChg>
          <pc:picChg chg="add">
            <ac:chgData name="Israel Vega" userId="58ef89dc-0801-4743-bab3-1fdeabdf9ff4" providerId="ADAL" clId="{4E1EB5E2-FA1D-4F04-9F58-AEF225F9154E}" dt="2018-03-09T16:12:18.005" v="1"/>
            <ac:picMkLst>
              <pc:docMk/>
              <pc:sldMasterMk cId="2072511586" sldId="2147483712"/>
              <pc:sldLayoutMk cId="2024098238" sldId="2147483714"/>
              <ac:picMk id="8" creationId="{59C60DA2-C21F-4466-9332-BE9D84E47852}"/>
            </ac:picMkLst>
          </pc:picChg>
        </pc:sldLayoutChg>
        <pc:sldLayoutChg chg="addSp">
          <pc:chgData name="Israel Vega" userId="58ef89dc-0801-4743-bab3-1fdeabdf9ff4" providerId="ADAL" clId="{4E1EB5E2-FA1D-4F04-9F58-AEF225F9154E}" dt="2018-03-09T16:12:18.005" v="1"/>
          <pc:sldLayoutMkLst>
            <pc:docMk/>
            <pc:sldMasterMk cId="2072511586" sldId="2147483712"/>
            <pc:sldLayoutMk cId="448954558" sldId="2147483715"/>
          </pc:sldLayoutMkLst>
          <pc:picChg chg="add">
            <ac:chgData name="Israel Vega" userId="58ef89dc-0801-4743-bab3-1fdeabdf9ff4" providerId="ADAL" clId="{4E1EB5E2-FA1D-4F04-9F58-AEF225F9154E}" dt="2018-03-09T16:12:18.005" v="1"/>
            <ac:picMkLst>
              <pc:docMk/>
              <pc:sldMasterMk cId="2072511586" sldId="2147483712"/>
              <pc:sldLayoutMk cId="448954558" sldId="2147483715"/>
              <ac:picMk id="7" creationId="{F8EBF92C-25A1-4DEA-9B33-D31A240335B9}"/>
            </ac:picMkLst>
          </pc:picChg>
        </pc:sldLayoutChg>
        <pc:sldLayoutChg chg="addSp">
          <pc:chgData name="Israel Vega" userId="58ef89dc-0801-4743-bab3-1fdeabdf9ff4" providerId="ADAL" clId="{4E1EB5E2-FA1D-4F04-9F58-AEF225F9154E}" dt="2018-03-09T16:12:18.005" v="1"/>
          <pc:sldLayoutMkLst>
            <pc:docMk/>
            <pc:sldMasterMk cId="2072511586" sldId="2147483712"/>
            <pc:sldLayoutMk cId="3280336959" sldId="2147483716"/>
          </pc:sldLayoutMkLst>
          <pc:picChg chg="add">
            <ac:chgData name="Israel Vega" userId="58ef89dc-0801-4743-bab3-1fdeabdf9ff4" providerId="ADAL" clId="{4E1EB5E2-FA1D-4F04-9F58-AEF225F9154E}" dt="2018-03-09T16:12:18.005" v="1"/>
            <ac:picMkLst>
              <pc:docMk/>
              <pc:sldMasterMk cId="2072511586" sldId="2147483712"/>
              <pc:sldLayoutMk cId="3280336959" sldId="2147483716"/>
              <ac:picMk id="6" creationId="{3BFE623C-BD97-4252-9ABD-A92B0A9B2FFA}"/>
            </ac:picMkLst>
          </pc:picChg>
        </pc:sldLayoutChg>
        <pc:sldLayoutChg chg="addSp">
          <pc:chgData name="Israel Vega" userId="58ef89dc-0801-4743-bab3-1fdeabdf9ff4" providerId="ADAL" clId="{4E1EB5E2-FA1D-4F04-9F58-AEF225F9154E}" dt="2018-03-09T16:12:18.005" v="1"/>
          <pc:sldLayoutMkLst>
            <pc:docMk/>
            <pc:sldMasterMk cId="2072511586" sldId="2147483712"/>
            <pc:sldLayoutMk cId="304899370" sldId="2147483736"/>
          </pc:sldLayoutMkLst>
          <pc:spChg chg="add">
            <ac:chgData name="Israel Vega" userId="58ef89dc-0801-4743-bab3-1fdeabdf9ff4" providerId="ADAL" clId="{4E1EB5E2-FA1D-4F04-9F58-AEF225F9154E}" dt="2018-03-09T16:12:18.005" v="1"/>
            <ac:spMkLst>
              <pc:docMk/>
              <pc:sldMasterMk cId="2072511586" sldId="2147483712"/>
              <pc:sldLayoutMk cId="304899370" sldId="2147483736"/>
              <ac:spMk id="4" creationId="{F5DD2E6F-CBB6-4CAE-8305-B827134F8383}"/>
            </ac:spMkLst>
          </pc:spChg>
          <pc:picChg chg="add">
            <ac:chgData name="Israel Vega" userId="58ef89dc-0801-4743-bab3-1fdeabdf9ff4" providerId="ADAL" clId="{4E1EB5E2-FA1D-4F04-9F58-AEF225F9154E}" dt="2018-03-09T16:12:18.005" v="1"/>
            <ac:picMkLst>
              <pc:docMk/>
              <pc:sldMasterMk cId="2072511586" sldId="2147483712"/>
              <pc:sldLayoutMk cId="304899370" sldId="2147483736"/>
              <ac:picMk id="5" creationId="{48FAEEC4-7F0C-4791-BA14-EA5D8162663F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7894EF-AFFB-4070-87F8-4EFAFA16C862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08EF449-2765-4628-AFB0-A55A2A91FC7A}">
      <dgm:prSet/>
      <dgm:spPr/>
      <dgm:t>
        <a:bodyPr/>
        <a:lstStyle/>
        <a:p>
          <a:r>
            <a:rPr lang="en-US" baseline="0"/>
            <a:t>SQL Managed Instance</a:t>
          </a:r>
          <a:endParaRPr lang="en-US"/>
        </a:p>
      </dgm:t>
    </dgm:pt>
    <dgm:pt modelId="{789AC332-EEDB-4313-93DC-5DD41FA360DD}" type="parTrans" cxnId="{8030B7E8-C3F9-4AB6-926E-A6205C393801}">
      <dgm:prSet/>
      <dgm:spPr/>
      <dgm:t>
        <a:bodyPr/>
        <a:lstStyle/>
        <a:p>
          <a:endParaRPr lang="en-US"/>
        </a:p>
      </dgm:t>
    </dgm:pt>
    <dgm:pt modelId="{25BA3950-6810-4E7E-A49B-F15EB44463BA}" type="sibTrans" cxnId="{8030B7E8-C3F9-4AB6-926E-A6205C393801}">
      <dgm:prSet/>
      <dgm:spPr/>
      <dgm:t>
        <a:bodyPr/>
        <a:lstStyle/>
        <a:p>
          <a:endParaRPr lang="en-US"/>
        </a:p>
      </dgm:t>
    </dgm:pt>
    <dgm:pt modelId="{2F7D01BB-BD2E-4EC0-9861-DF021986D720}">
      <dgm:prSet/>
      <dgm:spPr/>
      <dgm:t>
        <a:bodyPr/>
        <a:lstStyle/>
        <a:p>
          <a:r>
            <a:rPr lang="en-US" baseline="0"/>
            <a:t>IaaS</a:t>
          </a:r>
          <a:endParaRPr lang="en-US"/>
        </a:p>
      </dgm:t>
    </dgm:pt>
    <dgm:pt modelId="{EC6184C0-D307-4B41-B6E0-28EF4629BE08}" type="parTrans" cxnId="{B51B99D7-DE22-46A8-A77A-55BD046D31F5}">
      <dgm:prSet/>
      <dgm:spPr/>
      <dgm:t>
        <a:bodyPr/>
        <a:lstStyle/>
        <a:p>
          <a:endParaRPr lang="en-US"/>
        </a:p>
      </dgm:t>
    </dgm:pt>
    <dgm:pt modelId="{4BA1543C-3A02-425C-AEA6-4FD94DCDC822}" type="sibTrans" cxnId="{B51B99D7-DE22-46A8-A77A-55BD046D31F5}">
      <dgm:prSet/>
      <dgm:spPr/>
      <dgm:t>
        <a:bodyPr/>
        <a:lstStyle/>
        <a:p>
          <a:endParaRPr lang="en-US"/>
        </a:p>
      </dgm:t>
    </dgm:pt>
    <dgm:pt modelId="{5189B7A1-B578-47B0-951C-44072770E397}">
      <dgm:prSet/>
      <dgm:spPr/>
      <dgm:t>
        <a:bodyPr/>
        <a:lstStyle/>
        <a:p>
          <a:r>
            <a:rPr lang="en-US" baseline="0"/>
            <a:t>Azure PaaS</a:t>
          </a:r>
          <a:endParaRPr lang="en-US"/>
        </a:p>
      </dgm:t>
    </dgm:pt>
    <dgm:pt modelId="{AD03220F-4D7D-4A6A-8A0D-CFCD9F4592C5}" type="parTrans" cxnId="{18F7393F-DF50-416F-973F-92C18C029477}">
      <dgm:prSet/>
      <dgm:spPr/>
      <dgm:t>
        <a:bodyPr/>
        <a:lstStyle/>
        <a:p>
          <a:endParaRPr lang="en-US"/>
        </a:p>
      </dgm:t>
    </dgm:pt>
    <dgm:pt modelId="{9F72C069-0A7D-45B2-B63E-909054C61D05}" type="sibTrans" cxnId="{18F7393F-DF50-416F-973F-92C18C029477}">
      <dgm:prSet/>
      <dgm:spPr/>
      <dgm:t>
        <a:bodyPr/>
        <a:lstStyle/>
        <a:p>
          <a:endParaRPr lang="en-US"/>
        </a:p>
      </dgm:t>
    </dgm:pt>
    <dgm:pt modelId="{F964EC99-E2D1-4882-9833-C0F96AA068B1}">
      <dgm:prSet/>
      <dgm:spPr/>
      <dgm:t>
        <a:bodyPr/>
        <a:lstStyle/>
        <a:p>
          <a:r>
            <a:rPr lang="en-US"/>
            <a:t>SQL</a:t>
          </a:r>
        </a:p>
      </dgm:t>
    </dgm:pt>
    <dgm:pt modelId="{ACA1007A-AC31-4225-AD20-0B7B76DDC0F1}" type="parTrans" cxnId="{92D82BE1-164C-473A-85DC-B869B3F9B09B}">
      <dgm:prSet/>
      <dgm:spPr/>
      <dgm:t>
        <a:bodyPr/>
        <a:lstStyle/>
        <a:p>
          <a:endParaRPr lang="en-US"/>
        </a:p>
      </dgm:t>
    </dgm:pt>
    <dgm:pt modelId="{B93AC8AF-BADB-4DD4-B6D6-062451960A5C}" type="sibTrans" cxnId="{92D82BE1-164C-473A-85DC-B869B3F9B09B}">
      <dgm:prSet/>
      <dgm:spPr/>
      <dgm:t>
        <a:bodyPr/>
        <a:lstStyle/>
        <a:p>
          <a:endParaRPr lang="en-US"/>
        </a:p>
      </dgm:t>
    </dgm:pt>
    <dgm:pt modelId="{4FEF2C89-83E3-4568-A79F-B5F9662D8B39}">
      <dgm:prSet/>
      <dgm:spPr/>
      <dgm:t>
        <a:bodyPr/>
        <a:lstStyle/>
        <a:p>
          <a:r>
            <a:rPr lang="en-US"/>
            <a:t>MySQL</a:t>
          </a:r>
        </a:p>
      </dgm:t>
    </dgm:pt>
    <dgm:pt modelId="{7B2DA4A4-ECF0-4D65-80C1-6F48EB065010}" type="parTrans" cxnId="{73A63A58-650C-4AB2-BC76-011D59718AD9}">
      <dgm:prSet/>
      <dgm:spPr/>
      <dgm:t>
        <a:bodyPr/>
        <a:lstStyle/>
        <a:p>
          <a:endParaRPr lang="en-US"/>
        </a:p>
      </dgm:t>
    </dgm:pt>
    <dgm:pt modelId="{B9B8C12A-50CF-4673-92EE-C3AEB110BF40}" type="sibTrans" cxnId="{73A63A58-650C-4AB2-BC76-011D59718AD9}">
      <dgm:prSet/>
      <dgm:spPr/>
      <dgm:t>
        <a:bodyPr/>
        <a:lstStyle/>
        <a:p>
          <a:endParaRPr lang="en-US"/>
        </a:p>
      </dgm:t>
    </dgm:pt>
    <dgm:pt modelId="{78B6BF8E-42D2-46FF-902F-6CC11BB993AF}">
      <dgm:prSet/>
      <dgm:spPr/>
      <dgm:t>
        <a:bodyPr/>
        <a:lstStyle/>
        <a:p>
          <a:r>
            <a:rPr lang="en-US"/>
            <a:t>Cosmos DB</a:t>
          </a:r>
        </a:p>
      </dgm:t>
    </dgm:pt>
    <dgm:pt modelId="{BBDF76C4-76B4-4816-BAE3-818575EAF9C6}" type="parTrans" cxnId="{7620E8B3-6E17-475F-9ACD-A74E064691C6}">
      <dgm:prSet/>
      <dgm:spPr/>
    </dgm:pt>
    <dgm:pt modelId="{E463BAFD-68C4-4579-A2CA-554EB6C19F6E}" type="sibTrans" cxnId="{7620E8B3-6E17-475F-9ACD-A74E064691C6}">
      <dgm:prSet/>
      <dgm:spPr/>
    </dgm:pt>
    <dgm:pt modelId="{6BE42E1E-26F1-4EAC-9EFE-6049651EB9F4}">
      <dgm:prSet/>
      <dgm:spPr/>
      <dgm:t>
        <a:bodyPr/>
        <a:lstStyle/>
        <a:p>
          <a:r>
            <a:rPr lang="en-US"/>
            <a:t>PostgreSQL</a:t>
          </a:r>
        </a:p>
      </dgm:t>
    </dgm:pt>
    <dgm:pt modelId="{CDC87D98-C2EE-4928-A19F-0760BCD6ACF6}" type="parTrans" cxnId="{CA243838-09D9-40F9-A2F8-302161CFD676}">
      <dgm:prSet/>
      <dgm:spPr/>
    </dgm:pt>
    <dgm:pt modelId="{AFEEF3F3-35E7-44E3-83BF-C44F32195AA3}" type="sibTrans" cxnId="{CA243838-09D9-40F9-A2F8-302161CFD676}">
      <dgm:prSet/>
      <dgm:spPr/>
    </dgm:pt>
    <dgm:pt modelId="{B2B955C8-DB36-42C9-B4C7-393F395B9C4D}" type="pres">
      <dgm:prSet presAssocID="{097894EF-AFFB-4070-87F8-4EFAFA16C862}" presName="diagram" presStyleCnt="0">
        <dgm:presLayoutVars>
          <dgm:dir/>
          <dgm:resizeHandles val="exact"/>
        </dgm:presLayoutVars>
      </dgm:prSet>
      <dgm:spPr/>
    </dgm:pt>
    <dgm:pt modelId="{B2CDBB17-ABD3-454C-840F-C61D6B7842B8}" type="pres">
      <dgm:prSet presAssocID="{5189B7A1-B578-47B0-951C-44072770E397}" presName="node" presStyleLbl="node1" presStyleIdx="0" presStyleCnt="3">
        <dgm:presLayoutVars>
          <dgm:bulletEnabled val="1"/>
        </dgm:presLayoutVars>
      </dgm:prSet>
      <dgm:spPr/>
    </dgm:pt>
    <dgm:pt modelId="{7EDBB3B1-19E3-4A27-8BD1-78BDE8563ABA}" type="pres">
      <dgm:prSet presAssocID="{9F72C069-0A7D-45B2-B63E-909054C61D05}" presName="sibTrans" presStyleCnt="0"/>
      <dgm:spPr/>
    </dgm:pt>
    <dgm:pt modelId="{79CE57CD-3803-446E-B82E-2AF460722E1D}" type="pres">
      <dgm:prSet presAssocID="{708EF449-2765-4628-AFB0-A55A2A91FC7A}" presName="node" presStyleLbl="node1" presStyleIdx="1" presStyleCnt="3">
        <dgm:presLayoutVars>
          <dgm:bulletEnabled val="1"/>
        </dgm:presLayoutVars>
      </dgm:prSet>
      <dgm:spPr/>
    </dgm:pt>
    <dgm:pt modelId="{84E447E3-ED46-4D57-8FDA-1D3A1616B0D4}" type="pres">
      <dgm:prSet presAssocID="{25BA3950-6810-4E7E-A49B-F15EB44463BA}" presName="sibTrans" presStyleCnt="0"/>
      <dgm:spPr/>
    </dgm:pt>
    <dgm:pt modelId="{F0EC7DBE-C3E1-41E9-A018-F5DA0FC4AEDA}" type="pres">
      <dgm:prSet presAssocID="{2F7D01BB-BD2E-4EC0-9861-DF021986D720}" presName="node" presStyleLbl="node1" presStyleIdx="2" presStyleCnt="3">
        <dgm:presLayoutVars>
          <dgm:bulletEnabled val="1"/>
        </dgm:presLayoutVars>
      </dgm:prSet>
      <dgm:spPr/>
    </dgm:pt>
  </dgm:ptLst>
  <dgm:cxnLst>
    <dgm:cxn modelId="{11DE4D10-8A1D-41D4-91B4-BEF5F9A876F1}" type="presOf" srcId="{5189B7A1-B578-47B0-951C-44072770E397}" destId="{B2CDBB17-ABD3-454C-840F-C61D6B7842B8}" srcOrd="0" destOrd="0" presId="urn:microsoft.com/office/officeart/2005/8/layout/default"/>
    <dgm:cxn modelId="{CA243838-09D9-40F9-A2F8-302161CFD676}" srcId="{5189B7A1-B578-47B0-951C-44072770E397}" destId="{6BE42E1E-26F1-4EAC-9EFE-6049651EB9F4}" srcOrd="2" destOrd="0" parTransId="{CDC87D98-C2EE-4928-A19F-0760BCD6ACF6}" sibTransId="{AFEEF3F3-35E7-44E3-83BF-C44F32195AA3}"/>
    <dgm:cxn modelId="{18F7393F-DF50-416F-973F-92C18C029477}" srcId="{097894EF-AFFB-4070-87F8-4EFAFA16C862}" destId="{5189B7A1-B578-47B0-951C-44072770E397}" srcOrd="0" destOrd="0" parTransId="{AD03220F-4D7D-4A6A-8A0D-CFCD9F4592C5}" sibTransId="{9F72C069-0A7D-45B2-B63E-909054C61D05}"/>
    <dgm:cxn modelId="{73A63A58-650C-4AB2-BC76-011D59718AD9}" srcId="{5189B7A1-B578-47B0-951C-44072770E397}" destId="{4FEF2C89-83E3-4568-A79F-B5F9662D8B39}" srcOrd="1" destOrd="0" parTransId="{7B2DA4A4-ECF0-4D65-80C1-6F48EB065010}" sibTransId="{B9B8C12A-50CF-4673-92EE-C3AEB110BF40}"/>
    <dgm:cxn modelId="{0620DC59-4842-4547-9E2B-816B8132CB89}" type="presOf" srcId="{097894EF-AFFB-4070-87F8-4EFAFA16C862}" destId="{B2B955C8-DB36-42C9-B4C7-393F395B9C4D}" srcOrd="0" destOrd="0" presId="urn:microsoft.com/office/officeart/2005/8/layout/default"/>
    <dgm:cxn modelId="{833FAD94-AEF9-4070-A2AC-44FB1AAD09D5}" type="presOf" srcId="{78B6BF8E-42D2-46FF-902F-6CC11BB993AF}" destId="{B2CDBB17-ABD3-454C-840F-C61D6B7842B8}" srcOrd="0" destOrd="4" presId="urn:microsoft.com/office/officeart/2005/8/layout/default"/>
    <dgm:cxn modelId="{AEF0BDAA-4118-49B7-89F6-C2AA0378E034}" type="presOf" srcId="{2F7D01BB-BD2E-4EC0-9861-DF021986D720}" destId="{F0EC7DBE-C3E1-41E9-A018-F5DA0FC4AEDA}" srcOrd="0" destOrd="0" presId="urn:microsoft.com/office/officeart/2005/8/layout/default"/>
    <dgm:cxn modelId="{87FBBEAB-99C3-4676-BBA9-311D0EFFF642}" type="presOf" srcId="{708EF449-2765-4628-AFB0-A55A2A91FC7A}" destId="{79CE57CD-3803-446E-B82E-2AF460722E1D}" srcOrd="0" destOrd="0" presId="urn:microsoft.com/office/officeart/2005/8/layout/default"/>
    <dgm:cxn modelId="{7620E8B3-6E17-475F-9ACD-A74E064691C6}" srcId="{5189B7A1-B578-47B0-951C-44072770E397}" destId="{78B6BF8E-42D2-46FF-902F-6CC11BB993AF}" srcOrd="3" destOrd="0" parTransId="{BBDF76C4-76B4-4816-BAE3-818575EAF9C6}" sibTransId="{E463BAFD-68C4-4579-A2CA-554EB6C19F6E}"/>
    <dgm:cxn modelId="{DA0D40D1-A2D3-49CB-B0F5-6EB2BD4C4CDC}" type="presOf" srcId="{F964EC99-E2D1-4882-9833-C0F96AA068B1}" destId="{B2CDBB17-ABD3-454C-840F-C61D6B7842B8}" srcOrd="0" destOrd="1" presId="urn:microsoft.com/office/officeart/2005/8/layout/default"/>
    <dgm:cxn modelId="{B51B99D7-DE22-46A8-A77A-55BD046D31F5}" srcId="{097894EF-AFFB-4070-87F8-4EFAFA16C862}" destId="{2F7D01BB-BD2E-4EC0-9861-DF021986D720}" srcOrd="2" destOrd="0" parTransId="{EC6184C0-D307-4B41-B6E0-28EF4629BE08}" sibTransId="{4BA1543C-3A02-425C-AEA6-4FD94DCDC822}"/>
    <dgm:cxn modelId="{92D82BE1-164C-473A-85DC-B869B3F9B09B}" srcId="{5189B7A1-B578-47B0-951C-44072770E397}" destId="{F964EC99-E2D1-4882-9833-C0F96AA068B1}" srcOrd="0" destOrd="0" parTransId="{ACA1007A-AC31-4225-AD20-0B7B76DDC0F1}" sibTransId="{B93AC8AF-BADB-4DD4-B6D6-062451960A5C}"/>
    <dgm:cxn modelId="{8030B7E8-C3F9-4AB6-926E-A6205C393801}" srcId="{097894EF-AFFB-4070-87F8-4EFAFA16C862}" destId="{708EF449-2765-4628-AFB0-A55A2A91FC7A}" srcOrd="1" destOrd="0" parTransId="{789AC332-EEDB-4313-93DC-5DD41FA360DD}" sibTransId="{25BA3950-6810-4E7E-A49B-F15EB44463BA}"/>
    <dgm:cxn modelId="{EAC641FE-28DB-41E5-9F7A-6B76F82E7704}" type="presOf" srcId="{4FEF2C89-83E3-4568-A79F-B5F9662D8B39}" destId="{B2CDBB17-ABD3-454C-840F-C61D6B7842B8}" srcOrd="0" destOrd="2" presId="urn:microsoft.com/office/officeart/2005/8/layout/default"/>
    <dgm:cxn modelId="{E8A266FF-764F-4C31-9863-384D8599C9FF}" type="presOf" srcId="{6BE42E1E-26F1-4EAC-9EFE-6049651EB9F4}" destId="{B2CDBB17-ABD3-454C-840F-C61D6B7842B8}" srcOrd="0" destOrd="3" presId="urn:microsoft.com/office/officeart/2005/8/layout/default"/>
    <dgm:cxn modelId="{C686E7ED-1A92-4DDB-A07E-D26B2F1BFD0A}" type="presParOf" srcId="{B2B955C8-DB36-42C9-B4C7-393F395B9C4D}" destId="{B2CDBB17-ABD3-454C-840F-C61D6B7842B8}" srcOrd="0" destOrd="0" presId="urn:microsoft.com/office/officeart/2005/8/layout/default"/>
    <dgm:cxn modelId="{78E769D8-49DD-41C4-9C89-1D5A814636CA}" type="presParOf" srcId="{B2B955C8-DB36-42C9-B4C7-393F395B9C4D}" destId="{7EDBB3B1-19E3-4A27-8BD1-78BDE8563ABA}" srcOrd="1" destOrd="0" presId="urn:microsoft.com/office/officeart/2005/8/layout/default"/>
    <dgm:cxn modelId="{28039C69-2216-4844-B8CF-ED44B650C166}" type="presParOf" srcId="{B2B955C8-DB36-42C9-B4C7-393F395B9C4D}" destId="{79CE57CD-3803-446E-B82E-2AF460722E1D}" srcOrd="2" destOrd="0" presId="urn:microsoft.com/office/officeart/2005/8/layout/default"/>
    <dgm:cxn modelId="{DEC659B4-752C-4BD5-AACC-965B7BAE7BC8}" type="presParOf" srcId="{B2B955C8-DB36-42C9-B4C7-393F395B9C4D}" destId="{84E447E3-ED46-4D57-8FDA-1D3A1616B0D4}" srcOrd="3" destOrd="0" presId="urn:microsoft.com/office/officeart/2005/8/layout/default"/>
    <dgm:cxn modelId="{98AB8785-DD9E-4F85-A7CA-B8D0148F4D0E}" type="presParOf" srcId="{B2B955C8-DB36-42C9-B4C7-393F395B9C4D}" destId="{F0EC7DBE-C3E1-41E9-A018-F5DA0FC4AED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F6BF4-3297-4952-8534-602D9639D578}" type="doc">
      <dgm:prSet loTypeId="urn:microsoft.com/office/officeart/2005/8/layout/h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EC1764A-2795-4EED-9FA3-0E07671DCD6C}">
      <dgm:prSet phldrT="[Text]"/>
      <dgm:spPr/>
      <dgm:t>
        <a:bodyPr/>
        <a:lstStyle/>
        <a:p>
          <a:r>
            <a:rPr lang="en-US" dirty="0"/>
            <a:t>Initial migration (Write it down)</a:t>
          </a:r>
        </a:p>
      </dgm:t>
    </dgm:pt>
    <dgm:pt modelId="{2BB29A89-4971-47BD-B11B-A05601E8CB8D}" type="parTrans" cxnId="{A3E15E14-4FD2-465C-A390-CF6FA569167A}">
      <dgm:prSet/>
      <dgm:spPr/>
      <dgm:t>
        <a:bodyPr/>
        <a:lstStyle/>
        <a:p>
          <a:endParaRPr lang="en-US"/>
        </a:p>
      </dgm:t>
    </dgm:pt>
    <dgm:pt modelId="{53FA5D60-204E-42B9-90D6-A644CBFE50B2}" type="sibTrans" cxnId="{A3E15E14-4FD2-465C-A390-CF6FA569167A}">
      <dgm:prSet/>
      <dgm:spPr/>
      <dgm:t>
        <a:bodyPr/>
        <a:lstStyle/>
        <a:p>
          <a:endParaRPr lang="en-US"/>
        </a:p>
      </dgm:t>
    </dgm:pt>
    <dgm:pt modelId="{F1E73E84-DA36-4759-AD29-38EF798D2917}">
      <dgm:prSet phldrT="[Text]"/>
      <dgm:spPr/>
      <dgm:t>
        <a:bodyPr/>
        <a:lstStyle/>
        <a:p>
          <a:r>
            <a:rPr lang="en-US" dirty="0"/>
            <a:t>Second migration (Verify steps)</a:t>
          </a:r>
        </a:p>
      </dgm:t>
    </dgm:pt>
    <dgm:pt modelId="{32115CAC-587A-4BB0-BEA4-382EA0945BE1}" type="parTrans" cxnId="{135841AD-EDD7-4697-98CD-C742B97CDA80}">
      <dgm:prSet/>
      <dgm:spPr/>
      <dgm:t>
        <a:bodyPr/>
        <a:lstStyle/>
        <a:p>
          <a:endParaRPr lang="en-US"/>
        </a:p>
      </dgm:t>
    </dgm:pt>
    <dgm:pt modelId="{A6A22ED0-BE0D-4DFC-8FD8-AA57868C3E0E}" type="sibTrans" cxnId="{135841AD-EDD7-4697-98CD-C742B97CDA80}">
      <dgm:prSet/>
      <dgm:spPr/>
      <dgm:t>
        <a:bodyPr/>
        <a:lstStyle/>
        <a:p>
          <a:endParaRPr lang="en-US"/>
        </a:p>
      </dgm:t>
    </dgm:pt>
    <dgm:pt modelId="{332C1C56-F9DD-45E0-A722-BACB357EFFFE}">
      <dgm:prSet phldrT="[Text]"/>
      <dgm:spPr/>
      <dgm:t>
        <a:bodyPr/>
        <a:lstStyle/>
        <a:p>
          <a:r>
            <a:rPr lang="en-US" dirty="0"/>
            <a:t>Third migration (Validate timing)</a:t>
          </a:r>
        </a:p>
      </dgm:t>
    </dgm:pt>
    <dgm:pt modelId="{DF8E5B08-54DE-4661-B1C1-CA7ABBAAE0D6}" type="parTrans" cxnId="{DDD6A1D9-9D97-4C72-9E52-D2DDBBD9EEE7}">
      <dgm:prSet/>
      <dgm:spPr/>
      <dgm:t>
        <a:bodyPr/>
        <a:lstStyle/>
        <a:p>
          <a:endParaRPr lang="en-US"/>
        </a:p>
      </dgm:t>
    </dgm:pt>
    <dgm:pt modelId="{581FA586-1920-44C4-A797-05F2EED5127C}" type="sibTrans" cxnId="{DDD6A1D9-9D97-4C72-9E52-D2DDBBD9EEE7}">
      <dgm:prSet/>
      <dgm:spPr/>
      <dgm:t>
        <a:bodyPr/>
        <a:lstStyle/>
        <a:p>
          <a:endParaRPr lang="en-US"/>
        </a:p>
      </dgm:t>
    </dgm:pt>
    <dgm:pt modelId="{3FC53C42-F370-479F-BE8B-F161918C777C}">
      <dgm:prSet phldrT="[Text]"/>
      <dgm:spPr/>
      <dgm:t>
        <a:bodyPr/>
        <a:lstStyle/>
        <a:p>
          <a:r>
            <a:rPr lang="en-US" dirty="0"/>
            <a:t>Process documentation</a:t>
          </a:r>
        </a:p>
      </dgm:t>
    </dgm:pt>
    <dgm:pt modelId="{2D381AB0-83A5-4C34-AE04-96BEDE947B3A}" type="parTrans" cxnId="{A1FF00CD-282C-44C1-A17B-C6E5C294B708}">
      <dgm:prSet/>
      <dgm:spPr/>
      <dgm:t>
        <a:bodyPr/>
        <a:lstStyle/>
        <a:p>
          <a:endParaRPr lang="en-US"/>
        </a:p>
      </dgm:t>
    </dgm:pt>
    <dgm:pt modelId="{4F460E30-2138-400E-92EF-6F4FF8D38709}" type="sibTrans" cxnId="{A1FF00CD-282C-44C1-A17B-C6E5C294B708}">
      <dgm:prSet/>
      <dgm:spPr/>
      <dgm:t>
        <a:bodyPr/>
        <a:lstStyle/>
        <a:p>
          <a:endParaRPr lang="en-US"/>
        </a:p>
      </dgm:t>
    </dgm:pt>
    <dgm:pt modelId="{869E7D78-5744-4235-9ABB-0561C24F3B12}">
      <dgm:prSet phldrT="[Text]"/>
      <dgm:spPr/>
      <dgm:t>
        <a:bodyPr/>
        <a:lstStyle/>
        <a:p>
          <a:r>
            <a:rPr lang="en-US" dirty="0"/>
            <a:t>Process validation</a:t>
          </a:r>
        </a:p>
      </dgm:t>
    </dgm:pt>
    <dgm:pt modelId="{FEDD0379-A34F-4D7D-9AF3-6E7A1A7AF2BA}" type="parTrans" cxnId="{964C4BB0-2357-4DFE-BF41-4D3A27AA17D8}">
      <dgm:prSet/>
      <dgm:spPr/>
      <dgm:t>
        <a:bodyPr/>
        <a:lstStyle/>
        <a:p>
          <a:endParaRPr lang="en-US"/>
        </a:p>
      </dgm:t>
    </dgm:pt>
    <dgm:pt modelId="{4300E4DA-5140-4F54-9385-8D7A213D9D70}" type="sibTrans" cxnId="{964C4BB0-2357-4DFE-BF41-4D3A27AA17D8}">
      <dgm:prSet/>
      <dgm:spPr/>
      <dgm:t>
        <a:bodyPr/>
        <a:lstStyle/>
        <a:p>
          <a:endParaRPr lang="en-US"/>
        </a:p>
      </dgm:t>
    </dgm:pt>
    <dgm:pt modelId="{DAC230C4-9BF4-4DD9-B3B8-614AA0EBD769}">
      <dgm:prSet phldrT="[Text]"/>
      <dgm:spPr/>
      <dgm:t>
        <a:bodyPr/>
        <a:lstStyle/>
        <a:p>
          <a:r>
            <a:rPr lang="en-US" dirty="0"/>
            <a:t>Process verification</a:t>
          </a:r>
        </a:p>
      </dgm:t>
    </dgm:pt>
    <dgm:pt modelId="{6A2DCBDF-88E6-4F70-9E70-277E56CCEA71}" type="parTrans" cxnId="{1985BE8D-0423-4F90-9F66-02C84A3941D2}">
      <dgm:prSet/>
      <dgm:spPr/>
      <dgm:t>
        <a:bodyPr/>
        <a:lstStyle/>
        <a:p>
          <a:endParaRPr lang="en-US"/>
        </a:p>
      </dgm:t>
    </dgm:pt>
    <dgm:pt modelId="{B2D2396B-A8A8-4DC9-B50B-5D295CB3DC5F}" type="sibTrans" cxnId="{1985BE8D-0423-4F90-9F66-02C84A3941D2}">
      <dgm:prSet/>
      <dgm:spPr/>
      <dgm:t>
        <a:bodyPr/>
        <a:lstStyle/>
        <a:p>
          <a:endParaRPr lang="en-US"/>
        </a:p>
      </dgm:t>
    </dgm:pt>
    <dgm:pt modelId="{1C984969-6641-4EEE-B58C-3BDF81701A37}">
      <dgm:prSet phldrT="[Text]"/>
      <dgm:spPr/>
      <dgm:t>
        <a:bodyPr/>
        <a:lstStyle/>
        <a:p>
          <a:r>
            <a:rPr lang="en-US" dirty="0"/>
            <a:t>Timing validation</a:t>
          </a:r>
        </a:p>
      </dgm:t>
    </dgm:pt>
    <dgm:pt modelId="{19BED7CE-259F-4FAF-A0DA-65DEC5936A80}" type="parTrans" cxnId="{536ACE1E-6031-4696-8119-10AA3A6C6554}">
      <dgm:prSet/>
      <dgm:spPr/>
      <dgm:t>
        <a:bodyPr/>
        <a:lstStyle/>
        <a:p>
          <a:endParaRPr lang="en-US"/>
        </a:p>
      </dgm:t>
    </dgm:pt>
    <dgm:pt modelId="{0E93F4DA-0F1B-44C5-9703-F97D82286DF6}" type="sibTrans" cxnId="{536ACE1E-6031-4696-8119-10AA3A6C6554}">
      <dgm:prSet/>
      <dgm:spPr/>
      <dgm:t>
        <a:bodyPr/>
        <a:lstStyle/>
        <a:p>
          <a:endParaRPr lang="en-US"/>
        </a:p>
      </dgm:t>
    </dgm:pt>
    <dgm:pt modelId="{8BC87323-2688-44AA-8BF5-8D6C262B040C}">
      <dgm:prSet phldrT="[Text]"/>
      <dgm:spPr/>
      <dgm:t>
        <a:bodyPr/>
        <a:lstStyle/>
        <a:p>
          <a:r>
            <a:rPr lang="en-US" dirty="0"/>
            <a:t>Timing validation</a:t>
          </a:r>
        </a:p>
      </dgm:t>
    </dgm:pt>
    <dgm:pt modelId="{CC6BE244-30F6-416B-B05D-1EA198AAA9FD}" type="parTrans" cxnId="{A7B188A0-E938-4708-91C2-759C98376E3A}">
      <dgm:prSet/>
      <dgm:spPr/>
      <dgm:t>
        <a:bodyPr/>
        <a:lstStyle/>
        <a:p>
          <a:endParaRPr lang="en-US"/>
        </a:p>
      </dgm:t>
    </dgm:pt>
    <dgm:pt modelId="{D512AC22-67DC-41F6-9DC7-B1B3E072EDB7}" type="sibTrans" cxnId="{A7B188A0-E938-4708-91C2-759C98376E3A}">
      <dgm:prSet/>
      <dgm:spPr/>
      <dgm:t>
        <a:bodyPr/>
        <a:lstStyle/>
        <a:p>
          <a:endParaRPr lang="en-US"/>
        </a:p>
      </dgm:t>
    </dgm:pt>
    <dgm:pt modelId="{46DE6E0E-A3BA-4177-A5B1-F80E1326A295}">
      <dgm:prSet phldrT="[Text]"/>
      <dgm:spPr/>
      <dgm:t>
        <a:bodyPr/>
        <a:lstStyle/>
        <a:p>
          <a:r>
            <a:rPr lang="en-US" dirty="0"/>
            <a:t>Initial timing</a:t>
          </a:r>
        </a:p>
      </dgm:t>
    </dgm:pt>
    <dgm:pt modelId="{737022B3-07BA-4FE7-ABF5-9CA53E702F94}" type="parTrans" cxnId="{EEFC9E9A-D424-49E1-99F9-863AD451BDA3}">
      <dgm:prSet/>
      <dgm:spPr/>
      <dgm:t>
        <a:bodyPr/>
        <a:lstStyle/>
        <a:p>
          <a:endParaRPr lang="en-US"/>
        </a:p>
      </dgm:t>
    </dgm:pt>
    <dgm:pt modelId="{8EA49810-9B40-412B-B105-8B367CCC9EF3}" type="sibTrans" cxnId="{EEFC9E9A-D424-49E1-99F9-863AD451BDA3}">
      <dgm:prSet/>
      <dgm:spPr/>
      <dgm:t>
        <a:bodyPr/>
        <a:lstStyle/>
        <a:p>
          <a:endParaRPr lang="en-US"/>
        </a:p>
      </dgm:t>
    </dgm:pt>
    <dgm:pt modelId="{FDCAC7EF-CC8E-42BE-A311-B5AD4735B094}" type="pres">
      <dgm:prSet presAssocID="{B3EF6BF4-3297-4952-8534-602D9639D578}" presName="Name0" presStyleCnt="0">
        <dgm:presLayoutVars>
          <dgm:dir/>
          <dgm:animLvl val="lvl"/>
          <dgm:resizeHandles val="exact"/>
        </dgm:presLayoutVars>
      </dgm:prSet>
      <dgm:spPr/>
    </dgm:pt>
    <dgm:pt modelId="{C2FDC85F-FC0F-4306-85AA-3008A7FF6B91}" type="pres">
      <dgm:prSet presAssocID="{B3EF6BF4-3297-4952-8534-602D9639D578}" presName="tSp" presStyleCnt="0"/>
      <dgm:spPr/>
    </dgm:pt>
    <dgm:pt modelId="{43552825-1137-4C66-9C41-51185C587053}" type="pres">
      <dgm:prSet presAssocID="{B3EF6BF4-3297-4952-8534-602D9639D578}" presName="bSp" presStyleCnt="0"/>
      <dgm:spPr/>
    </dgm:pt>
    <dgm:pt modelId="{B88A7A71-945D-465C-B0AB-2C374CDD9B62}" type="pres">
      <dgm:prSet presAssocID="{B3EF6BF4-3297-4952-8534-602D9639D578}" presName="process" presStyleCnt="0"/>
      <dgm:spPr/>
    </dgm:pt>
    <dgm:pt modelId="{ED973E6F-0CDD-45AE-9C2B-AD65B0BCC02F}" type="pres">
      <dgm:prSet presAssocID="{1EC1764A-2795-4EED-9FA3-0E07671DCD6C}" presName="composite1" presStyleCnt="0"/>
      <dgm:spPr/>
    </dgm:pt>
    <dgm:pt modelId="{87C20A86-5F84-4D03-9A42-C9F36E000435}" type="pres">
      <dgm:prSet presAssocID="{1EC1764A-2795-4EED-9FA3-0E07671DCD6C}" presName="dummyNode1" presStyleLbl="node1" presStyleIdx="0" presStyleCnt="3"/>
      <dgm:spPr/>
    </dgm:pt>
    <dgm:pt modelId="{C08C7B34-74DD-4FE1-9BB5-A44B99BD5F6C}" type="pres">
      <dgm:prSet presAssocID="{1EC1764A-2795-4EED-9FA3-0E07671DCD6C}" presName="childNode1" presStyleLbl="bgAcc1" presStyleIdx="0" presStyleCnt="3">
        <dgm:presLayoutVars>
          <dgm:bulletEnabled val="1"/>
        </dgm:presLayoutVars>
      </dgm:prSet>
      <dgm:spPr/>
    </dgm:pt>
    <dgm:pt modelId="{12B8477A-ACEC-4032-9AA3-D3CBBA7740EC}" type="pres">
      <dgm:prSet presAssocID="{1EC1764A-2795-4EED-9FA3-0E07671DCD6C}" presName="childNode1tx" presStyleLbl="bgAcc1" presStyleIdx="0" presStyleCnt="3">
        <dgm:presLayoutVars>
          <dgm:bulletEnabled val="1"/>
        </dgm:presLayoutVars>
      </dgm:prSet>
      <dgm:spPr/>
    </dgm:pt>
    <dgm:pt modelId="{AB4E5AE2-8C8F-4114-9537-EE88D11B1B6E}" type="pres">
      <dgm:prSet presAssocID="{1EC1764A-2795-4EED-9FA3-0E07671DCD6C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CDF5E068-B330-4300-BEC1-FC5FC02DFC86}" type="pres">
      <dgm:prSet presAssocID="{1EC1764A-2795-4EED-9FA3-0E07671DCD6C}" presName="connSite1" presStyleCnt="0"/>
      <dgm:spPr/>
    </dgm:pt>
    <dgm:pt modelId="{97741328-AFD3-4186-BAD7-470632649C76}" type="pres">
      <dgm:prSet presAssocID="{53FA5D60-204E-42B9-90D6-A644CBFE50B2}" presName="Name9" presStyleLbl="sibTrans2D1" presStyleIdx="0" presStyleCnt="2"/>
      <dgm:spPr/>
    </dgm:pt>
    <dgm:pt modelId="{866FFFAC-F5E1-43E3-B4A6-FBDB615120B5}" type="pres">
      <dgm:prSet presAssocID="{F1E73E84-DA36-4759-AD29-38EF798D2917}" presName="composite2" presStyleCnt="0"/>
      <dgm:spPr/>
    </dgm:pt>
    <dgm:pt modelId="{092B05F9-65B5-4AC1-A65E-5821EABA1FB6}" type="pres">
      <dgm:prSet presAssocID="{F1E73E84-DA36-4759-AD29-38EF798D2917}" presName="dummyNode2" presStyleLbl="node1" presStyleIdx="0" presStyleCnt="3"/>
      <dgm:spPr/>
    </dgm:pt>
    <dgm:pt modelId="{42DDD747-AB92-400F-AAE0-591EC5320D72}" type="pres">
      <dgm:prSet presAssocID="{F1E73E84-DA36-4759-AD29-38EF798D2917}" presName="childNode2" presStyleLbl="bgAcc1" presStyleIdx="1" presStyleCnt="3">
        <dgm:presLayoutVars>
          <dgm:bulletEnabled val="1"/>
        </dgm:presLayoutVars>
      </dgm:prSet>
      <dgm:spPr/>
    </dgm:pt>
    <dgm:pt modelId="{B0394CB7-08EF-4060-9006-8D26AC784847}" type="pres">
      <dgm:prSet presAssocID="{F1E73E84-DA36-4759-AD29-38EF798D2917}" presName="childNode2tx" presStyleLbl="bgAcc1" presStyleIdx="1" presStyleCnt="3">
        <dgm:presLayoutVars>
          <dgm:bulletEnabled val="1"/>
        </dgm:presLayoutVars>
      </dgm:prSet>
      <dgm:spPr/>
    </dgm:pt>
    <dgm:pt modelId="{86CE322C-8878-4817-B87F-882AABCB1C46}" type="pres">
      <dgm:prSet presAssocID="{F1E73E84-DA36-4759-AD29-38EF798D2917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3BB0A9A2-AC55-4C41-B123-8F925468AD33}" type="pres">
      <dgm:prSet presAssocID="{F1E73E84-DA36-4759-AD29-38EF798D2917}" presName="connSite2" presStyleCnt="0"/>
      <dgm:spPr/>
    </dgm:pt>
    <dgm:pt modelId="{D6AB3682-F060-4914-8554-B7E372E7C9B3}" type="pres">
      <dgm:prSet presAssocID="{A6A22ED0-BE0D-4DFC-8FD8-AA57868C3E0E}" presName="Name18" presStyleLbl="sibTrans2D1" presStyleIdx="1" presStyleCnt="2"/>
      <dgm:spPr/>
    </dgm:pt>
    <dgm:pt modelId="{868C8773-8915-465D-B458-B42428E28688}" type="pres">
      <dgm:prSet presAssocID="{332C1C56-F9DD-45E0-A722-BACB357EFFFE}" presName="composite1" presStyleCnt="0"/>
      <dgm:spPr/>
    </dgm:pt>
    <dgm:pt modelId="{3C703204-F898-40E2-BEAC-9E3F20600D80}" type="pres">
      <dgm:prSet presAssocID="{332C1C56-F9DD-45E0-A722-BACB357EFFFE}" presName="dummyNode1" presStyleLbl="node1" presStyleIdx="1" presStyleCnt="3"/>
      <dgm:spPr/>
    </dgm:pt>
    <dgm:pt modelId="{D0B32BE2-DC5D-4D57-A812-D9EDACD5741E}" type="pres">
      <dgm:prSet presAssocID="{332C1C56-F9DD-45E0-A722-BACB357EFFFE}" presName="childNode1" presStyleLbl="bgAcc1" presStyleIdx="2" presStyleCnt="3">
        <dgm:presLayoutVars>
          <dgm:bulletEnabled val="1"/>
        </dgm:presLayoutVars>
      </dgm:prSet>
      <dgm:spPr/>
    </dgm:pt>
    <dgm:pt modelId="{1A0F8C7C-F100-4B1E-9C66-B34335CC7BAB}" type="pres">
      <dgm:prSet presAssocID="{332C1C56-F9DD-45E0-A722-BACB357EFFFE}" presName="childNode1tx" presStyleLbl="bgAcc1" presStyleIdx="2" presStyleCnt="3">
        <dgm:presLayoutVars>
          <dgm:bulletEnabled val="1"/>
        </dgm:presLayoutVars>
      </dgm:prSet>
      <dgm:spPr/>
    </dgm:pt>
    <dgm:pt modelId="{757DF1AE-D273-4259-BA29-8548D409AB6B}" type="pres">
      <dgm:prSet presAssocID="{332C1C56-F9DD-45E0-A722-BACB357EFFFE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23FE1CA3-3AF6-41D6-A95C-03EB4B2F3727}" type="pres">
      <dgm:prSet presAssocID="{332C1C56-F9DD-45E0-A722-BACB357EFFFE}" presName="connSite1" presStyleCnt="0"/>
      <dgm:spPr/>
    </dgm:pt>
  </dgm:ptLst>
  <dgm:cxnLst>
    <dgm:cxn modelId="{59E3DC0B-1753-4F19-97FC-DFA23263439E}" type="presOf" srcId="{DAC230C4-9BF4-4DD9-B3B8-614AA0EBD769}" destId="{B0394CB7-08EF-4060-9006-8D26AC784847}" srcOrd="1" destOrd="0" presId="urn:microsoft.com/office/officeart/2005/8/layout/hProcess4"/>
    <dgm:cxn modelId="{A3E15E14-4FD2-465C-A390-CF6FA569167A}" srcId="{B3EF6BF4-3297-4952-8534-602D9639D578}" destId="{1EC1764A-2795-4EED-9FA3-0E07671DCD6C}" srcOrd="0" destOrd="0" parTransId="{2BB29A89-4971-47BD-B11B-A05601E8CB8D}" sibTransId="{53FA5D60-204E-42B9-90D6-A644CBFE50B2}"/>
    <dgm:cxn modelId="{536ACE1E-6031-4696-8119-10AA3A6C6554}" srcId="{F1E73E84-DA36-4759-AD29-38EF798D2917}" destId="{1C984969-6641-4EEE-B58C-3BDF81701A37}" srcOrd="1" destOrd="0" parTransId="{19BED7CE-259F-4FAF-A0DA-65DEC5936A80}" sibTransId="{0E93F4DA-0F1B-44C5-9703-F97D82286DF6}"/>
    <dgm:cxn modelId="{24594D25-FC41-462C-B611-855792B9408E}" type="presOf" srcId="{DAC230C4-9BF4-4DD9-B3B8-614AA0EBD769}" destId="{42DDD747-AB92-400F-AAE0-591EC5320D72}" srcOrd="0" destOrd="0" presId="urn:microsoft.com/office/officeart/2005/8/layout/hProcess4"/>
    <dgm:cxn modelId="{EBB5222D-EFB9-4E55-8013-D476CC39417C}" type="presOf" srcId="{F1E73E84-DA36-4759-AD29-38EF798D2917}" destId="{86CE322C-8878-4817-B87F-882AABCB1C46}" srcOrd="0" destOrd="0" presId="urn:microsoft.com/office/officeart/2005/8/layout/hProcess4"/>
    <dgm:cxn modelId="{7CA3F835-B41B-4609-B25A-6AFFDAFDAE64}" type="presOf" srcId="{8BC87323-2688-44AA-8BF5-8D6C262B040C}" destId="{D0B32BE2-DC5D-4D57-A812-D9EDACD5741E}" srcOrd="0" destOrd="0" presId="urn:microsoft.com/office/officeart/2005/8/layout/hProcess4"/>
    <dgm:cxn modelId="{23F82B3F-4E43-44AA-9BEC-001CDD154083}" type="presOf" srcId="{1EC1764A-2795-4EED-9FA3-0E07671DCD6C}" destId="{AB4E5AE2-8C8F-4114-9537-EE88D11B1B6E}" srcOrd="0" destOrd="0" presId="urn:microsoft.com/office/officeart/2005/8/layout/hProcess4"/>
    <dgm:cxn modelId="{62AB8A61-7BC4-42E5-8D5E-7D5322CDEBA6}" type="presOf" srcId="{A6A22ED0-BE0D-4DFC-8FD8-AA57868C3E0E}" destId="{D6AB3682-F060-4914-8554-B7E372E7C9B3}" srcOrd="0" destOrd="0" presId="urn:microsoft.com/office/officeart/2005/8/layout/hProcess4"/>
    <dgm:cxn modelId="{EE04656A-4016-49B4-903C-0A5B7F5D7BB3}" type="presOf" srcId="{8BC87323-2688-44AA-8BF5-8D6C262B040C}" destId="{1A0F8C7C-F100-4B1E-9C66-B34335CC7BAB}" srcOrd="1" destOrd="0" presId="urn:microsoft.com/office/officeart/2005/8/layout/hProcess4"/>
    <dgm:cxn modelId="{1985BE8D-0423-4F90-9F66-02C84A3941D2}" srcId="{F1E73E84-DA36-4759-AD29-38EF798D2917}" destId="{DAC230C4-9BF4-4DD9-B3B8-614AA0EBD769}" srcOrd="0" destOrd="0" parTransId="{6A2DCBDF-88E6-4F70-9E70-277E56CCEA71}" sibTransId="{B2D2396B-A8A8-4DC9-B50B-5D295CB3DC5F}"/>
    <dgm:cxn modelId="{C4852190-384B-4DD3-ADDE-E080AB3D1EB2}" type="presOf" srcId="{332C1C56-F9DD-45E0-A722-BACB357EFFFE}" destId="{757DF1AE-D273-4259-BA29-8548D409AB6B}" srcOrd="0" destOrd="0" presId="urn:microsoft.com/office/officeart/2005/8/layout/hProcess4"/>
    <dgm:cxn modelId="{DE986093-B90A-4482-9B77-299E57AB9A17}" type="presOf" srcId="{46DE6E0E-A3BA-4177-A5B1-F80E1326A295}" destId="{12B8477A-ACEC-4032-9AA3-D3CBBA7740EC}" srcOrd="1" destOrd="1" presId="urn:microsoft.com/office/officeart/2005/8/layout/hProcess4"/>
    <dgm:cxn modelId="{E840EA96-B1C2-471F-AB41-C79197FA6F14}" type="presOf" srcId="{1C984969-6641-4EEE-B58C-3BDF81701A37}" destId="{B0394CB7-08EF-4060-9006-8D26AC784847}" srcOrd="1" destOrd="1" presId="urn:microsoft.com/office/officeart/2005/8/layout/hProcess4"/>
    <dgm:cxn modelId="{90A35A97-07BA-4062-AAFF-011B5A8299F7}" type="presOf" srcId="{3FC53C42-F370-479F-BE8B-F161918C777C}" destId="{12B8477A-ACEC-4032-9AA3-D3CBBA7740EC}" srcOrd="1" destOrd="0" presId="urn:microsoft.com/office/officeart/2005/8/layout/hProcess4"/>
    <dgm:cxn modelId="{EEFC9E9A-D424-49E1-99F9-863AD451BDA3}" srcId="{1EC1764A-2795-4EED-9FA3-0E07671DCD6C}" destId="{46DE6E0E-A3BA-4177-A5B1-F80E1326A295}" srcOrd="1" destOrd="0" parTransId="{737022B3-07BA-4FE7-ABF5-9CA53E702F94}" sibTransId="{8EA49810-9B40-412B-B105-8B367CCC9EF3}"/>
    <dgm:cxn modelId="{A7B188A0-E938-4708-91C2-759C98376E3A}" srcId="{332C1C56-F9DD-45E0-A722-BACB357EFFFE}" destId="{8BC87323-2688-44AA-8BF5-8D6C262B040C}" srcOrd="0" destOrd="0" parTransId="{CC6BE244-30F6-416B-B05D-1EA198AAA9FD}" sibTransId="{D512AC22-67DC-41F6-9DC7-B1B3E072EDB7}"/>
    <dgm:cxn modelId="{D4B52FA4-D751-47CB-8EE8-568510D2ED93}" type="presOf" srcId="{53FA5D60-204E-42B9-90D6-A644CBFE50B2}" destId="{97741328-AFD3-4186-BAD7-470632649C76}" srcOrd="0" destOrd="0" presId="urn:microsoft.com/office/officeart/2005/8/layout/hProcess4"/>
    <dgm:cxn modelId="{1ECDCDA8-6435-40E1-AB9B-2300C619F4FD}" type="presOf" srcId="{869E7D78-5744-4235-9ABB-0561C24F3B12}" destId="{12B8477A-ACEC-4032-9AA3-D3CBBA7740EC}" srcOrd="1" destOrd="2" presId="urn:microsoft.com/office/officeart/2005/8/layout/hProcess4"/>
    <dgm:cxn modelId="{135841AD-EDD7-4697-98CD-C742B97CDA80}" srcId="{B3EF6BF4-3297-4952-8534-602D9639D578}" destId="{F1E73E84-DA36-4759-AD29-38EF798D2917}" srcOrd="1" destOrd="0" parTransId="{32115CAC-587A-4BB0-BEA4-382EA0945BE1}" sibTransId="{A6A22ED0-BE0D-4DFC-8FD8-AA57868C3E0E}"/>
    <dgm:cxn modelId="{6A2A68AE-101C-4AD3-8707-7AF4C2E8CB11}" type="presOf" srcId="{869E7D78-5744-4235-9ABB-0561C24F3B12}" destId="{C08C7B34-74DD-4FE1-9BB5-A44B99BD5F6C}" srcOrd="0" destOrd="2" presId="urn:microsoft.com/office/officeart/2005/8/layout/hProcess4"/>
    <dgm:cxn modelId="{964C4BB0-2357-4DFE-BF41-4D3A27AA17D8}" srcId="{1EC1764A-2795-4EED-9FA3-0E07671DCD6C}" destId="{869E7D78-5744-4235-9ABB-0561C24F3B12}" srcOrd="2" destOrd="0" parTransId="{FEDD0379-A34F-4D7D-9AF3-6E7A1A7AF2BA}" sibTransId="{4300E4DA-5140-4F54-9385-8D7A213D9D70}"/>
    <dgm:cxn modelId="{137ECFBA-0AAC-4184-A86D-D72CB1AE8A04}" type="presOf" srcId="{46DE6E0E-A3BA-4177-A5B1-F80E1326A295}" destId="{C08C7B34-74DD-4FE1-9BB5-A44B99BD5F6C}" srcOrd="0" destOrd="1" presId="urn:microsoft.com/office/officeart/2005/8/layout/hProcess4"/>
    <dgm:cxn modelId="{A1FF00CD-282C-44C1-A17B-C6E5C294B708}" srcId="{1EC1764A-2795-4EED-9FA3-0E07671DCD6C}" destId="{3FC53C42-F370-479F-BE8B-F161918C777C}" srcOrd="0" destOrd="0" parTransId="{2D381AB0-83A5-4C34-AE04-96BEDE947B3A}" sibTransId="{4F460E30-2138-400E-92EF-6F4FF8D38709}"/>
    <dgm:cxn modelId="{56FF07CD-E8D1-426B-BC9E-7FF330DD15CC}" type="presOf" srcId="{B3EF6BF4-3297-4952-8534-602D9639D578}" destId="{FDCAC7EF-CC8E-42BE-A311-B5AD4735B094}" srcOrd="0" destOrd="0" presId="urn:microsoft.com/office/officeart/2005/8/layout/hProcess4"/>
    <dgm:cxn modelId="{E90546D7-A371-401B-8B73-CEBBF767BEBB}" type="presOf" srcId="{1C984969-6641-4EEE-B58C-3BDF81701A37}" destId="{42DDD747-AB92-400F-AAE0-591EC5320D72}" srcOrd="0" destOrd="1" presId="urn:microsoft.com/office/officeart/2005/8/layout/hProcess4"/>
    <dgm:cxn modelId="{DDD6A1D9-9D97-4C72-9E52-D2DDBBD9EEE7}" srcId="{B3EF6BF4-3297-4952-8534-602D9639D578}" destId="{332C1C56-F9DD-45E0-A722-BACB357EFFFE}" srcOrd="2" destOrd="0" parTransId="{DF8E5B08-54DE-4661-B1C1-CA7ABBAAE0D6}" sibTransId="{581FA586-1920-44C4-A797-05F2EED5127C}"/>
    <dgm:cxn modelId="{032CABDC-D17D-4902-9879-89E856ADBD27}" type="presOf" srcId="{3FC53C42-F370-479F-BE8B-F161918C777C}" destId="{C08C7B34-74DD-4FE1-9BB5-A44B99BD5F6C}" srcOrd="0" destOrd="0" presId="urn:microsoft.com/office/officeart/2005/8/layout/hProcess4"/>
    <dgm:cxn modelId="{933AA1CD-7D69-4E9E-AA17-EB304C72537C}" type="presParOf" srcId="{FDCAC7EF-CC8E-42BE-A311-B5AD4735B094}" destId="{C2FDC85F-FC0F-4306-85AA-3008A7FF6B91}" srcOrd="0" destOrd="0" presId="urn:microsoft.com/office/officeart/2005/8/layout/hProcess4"/>
    <dgm:cxn modelId="{67BC0000-D9D9-4214-9BCD-16833FBF1FBB}" type="presParOf" srcId="{FDCAC7EF-CC8E-42BE-A311-B5AD4735B094}" destId="{43552825-1137-4C66-9C41-51185C587053}" srcOrd="1" destOrd="0" presId="urn:microsoft.com/office/officeart/2005/8/layout/hProcess4"/>
    <dgm:cxn modelId="{F0BF1657-DE76-459D-9668-05FB8F41019C}" type="presParOf" srcId="{FDCAC7EF-CC8E-42BE-A311-B5AD4735B094}" destId="{B88A7A71-945D-465C-B0AB-2C374CDD9B62}" srcOrd="2" destOrd="0" presId="urn:microsoft.com/office/officeart/2005/8/layout/hProcess4"/>
    <dgm:cxn modelId="{8B01DAA9-6714-4F9F-8CAA-A9113B1B2A4B}" type="presParOf" srcId="{B88A7A71-945D-465C-B0AB-2C374CDD9B62}" destId="{ED973E6F-0CDD-45AE-9C2B-AD65B0BCC02F}" srcOrd="0" destOrd="0" presId="urn:microsoft.com/office/officeart/2005/8/layout/hProcess4"/>
    <dgm:cxn modelId="{1B87390F-BA73-4AD9-A682-052B57AECBC7}" type="presParOf" srcId="{ED973E6F-0CDD-45AE-9C2B-AD65B0BCC02F}" destId="{87C20A86-5F84-4D03-9A42-C9F36E000435}" srcOrd="0" destOrd="0" presId="urn:microsoft.com/office/officeart/2005/8/layout/hProcess4"/>
    <dgm:cxn modelId="{EC5EAA86-9F3B-42A9-905C-1429FD0CAC8E}" type="presParOf" srcId="{ED973E6F-0CDD-45AE-9C2B-AD65B0BCC02F}" destId="{C08C7B34-74DD-4FE1-9BB5-A44B99BD5F6C}" srcOrd="1" destOrd="0" presId="urn:microsoft.com/office/officeart/2005/8/layout/hProcess4"/>
    <dgm:cxn modelId="{F3E9ADFE-5A43-4FB1-B5C9-60C8897C0379}" type="presParOf" srcId="{ED973E6F-0CDD-45AE-9C2B-AD65B0BCC02F}" destId="{12B8477A-ACEC-4032-9AA3-D3CBBA7740EC}" srcOrd="2" destOrd="0" presId="urn:microsoft.com/office/officeart/2005/8/layout/hProcess4"/>
    <dgm:cxn modelId="{A4BEE688-3A82-444D-BB57-2E40A07D6859}" type="presParOf" srcId="{ED973E6F-0CDD-45AE-9C2B-AD65B0BCC02F}" destId="{AB4E5AE2-8C8F-4114-9537-EE88D11B1B6E}" srcOrd="3" destOrd="0" presId="urn:microsoft.com/office/officeart/2005/8/layout/hProcess4"/>
    <dgm:cxn modelId="{3B14068B-F85D-4096-9DC4-7099315A8A84}" type="presParOf" srcId="{ED973E6F-0CDD-45AE-9C2B-AD65B0BCC02F}" destId="{CDF5E068-B330-4300-BEC1-FC5FC02DFC86}" srcOrd="4" destOrd="0" presId="urn:microsoft.com/office/officeart/2005/8/layout/hProcess4"/>
    <dgm:cxn modelId="{90232ECC-619B-4634-BFA8-B8D6AAAED17A}" type="presParOf" srcId="{B88A7A71-945D-465C-B0AB-2C374CDD9B62}" destId="{97741328-AFD3-4186-BAD7-470632649C76}" srcOrd="1" destOrd="0" presId="urn:microsoft.com/office/officeart/2005/8/layout/hProcess4"/>
    <dgm:cxn modelId="{BEDCC841-B9E4-4D85-B970-B6E6665C49C6}" type="presParOf" srcId="{B88A7A71-945D-465C-B0AB-2C374CDD9B62}" destId="{866FFFAC-F5E1-43E3-B4A6-FBDB615120B5}" srcOrd="2" destOrd="0" presId="urn:microsoft.com/office/officeart/2005/8/layout/hProcess4"/>
    <dgm:cxn modelId="{744BD086-EEC9-404A-BBF8-01C6D85595CB}" type="presParOf" srcId="{866FFFAC-F5E1-43E3-B4A6-FBDB615120B5}" destId="{092B05F9-65B5-4AC1-A65E-5821EABA1FB6}" srcOrd="0" destOrd="0" presId="urn:microsoft.com/office/officeart/2005/8/layout/hProcess4"/>
    <dgm:cxn modelId="{FDC0D3A8-340D-40EC-898D-F558228BCD7A}" type="presParOf" srcId="{866FFFAC-F5E1-43E3-B4A6-FBDB615120B5}" destId="{42DDD747-AB92-400F-AAE0-591EC5320D72}" srcOrd="1" destOrd="0" presId="urn:microsoft.com/office/officeart/2005/8/layout/hProcess4"/>
    <dgm:cxn modelId="{294E760E-B488-4358-AB17-C83B3E5D19CF}" type="presParOf" srcId="{866FFFAC-F5E1-43E3-B4A6-FBDB615120B5}" destId="{B0394CB7-08EF-4060-9006-8D26AC784847}" srcOrd="2" destOrd="0" presId="urn:microsoft.com/office/officeart/2005/8/layout/hProcess4"/>
    <dgm:cxn modelId="{0856F539-934E-4E60-995D-D36BB02AD7CC}" type="presParOf" srcId="{866FFFAC-F5E1-43E3-B4A6-FBDB615120B5}" destId="{86CE322C-8878-4817-B87F-882AABCB1C46}" srcOrd="3" destOrd="0" presId="urn:microsoft.com/office/officeart/2005/8/layout/hProcess4"/>
    <dgm:cxn modelId="{F76D4C3A-DF74-4EC8-9557-6DE9110804C5}" type="presParOf" srcId="{866FFFAC-F5E1-43E3-B4A6-FBDB615120B5}" destId="{3BB0A9A2-AC55-4C41-B123-8F925468AD33}" srcOrd="4" destOrd="0" presId="urn:microsoft.com/office/officeart/2005/8/layout/hProcess4"/>
    <dgm:cxn modelId="{525F04AF-954C-480D-911D-A20A86D1CB4C}" type="presParOf" srcId="{B88A7A71-945D-465C-B0AB-2C374CDD9B62}" destId="{D6AB3682-F060-4914-8554-B7E372E7C9B3}" srcOrd="3" destOrd="0" presId="urn:microsoft.com/office/officeart/2005/8/layout/hProcess4"/>
    <dgm:cxn modelId="{010BB8ED-ECDF-46C8-8410-377FA9E71220}" type="presParOf" srcId="{B88A7A71-945D-465C-B0AB-2C374CDD9B62}" destId="{868C8773-8915-465D-B458-B42428E28688}" srcOrd="4" destOrd="0" presId="urn:microsoft.com/office/officeart/2005/8/layout/hProcess4"/>
    <dgm:cxn modelId="{72615A7D-EA0A-415E-9ABC-C820B6F35776}" type="presParOf" srcId="{868C8773-8915-465D-B458-B42428E28688}" destId="{3C703204-F898-40E2-BEAC-9E3F20600D80}" srcOrd="0" destOrd="0" presId="urn:microsoft.com/office/officeart/2005/8/layout/hProcess4"/>
    <dgm:cxn modelId="{68770E79-D82C-47B4-8A2B-7FB2F7D22989}" type="presParOf" srcId="{868C8773-8915-465D-B458-B42428E28688}" destId="{D0B32BE2-DC5D-4D57-A812-D9EDACD5741E}" srcOrd="1" destOrd="0" presId="urn:microsoft.com/office/officeart/2005/8/layout/hProcess4"/>
    <dgm:cxn modelId="{BE25CFA3-821C-479A-AAD9-A0BFAAB17DC7}" type="presParOf" srcId="{868C8773-8915-465D-B458-B42428E28688}" destId="{1A0F8C7C-F100-4B1E-9C66-B34335CC7BAB}" srcOrd="2" destOrd="0" presId="urn:microsoft.com/office/officeart/2005/8/layout/hProcess4"/>
    <dgm:cxn modelId="{7225F685-DDDC-4693-B548-CCAB40754A69}" type="presParOf" srcId="{868C8773-8915-465D-B458-B42428E28688}" destId="{757DF1AE-D273-4259-BA29-8548D409AB6B}" srcOrd="3" destOrd="0" presId="urn:microsoft.com/office/officeart/2005/8/layout/hProcess4"/>
    <dgm:cxn modelId="{9E604F74-E66A-4389-B084-FB086CB4D757}" type="presParOf" srcId="{868C8773-8915-465D-B458-B42428E28688}" destId="{23FE1CA3-3AF6-41D6-A95C-03EB4B2F372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239DF5-5D6A-4A3F-9074-72E61B55D18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93A8FF6-C205-4887-B201-6FE14B3D1C61}">
      <dgm:prSet/>
      <dgm:spPr/>
      <dgm:t>
        <a:bodyPr/>
        <a:lstStyle/>
        <a:p>
          <a:r>
            <a:rPr lang="en-US" baseline="0"/>
            <a:t>If you have existing applications that require </a:t>
          </a:r>
          <a:endParaRPr lang="en-US"/>
        </a:p>
      </dgm:t>
    </dgm:pt>
    <dgm:pt modelId="{E9CD983E-755D-4BAF-99B1-CBACA6321EC8}" type="parTrans" cxnId="{D0E901F0-9E62-4DFF-A2DC-59A6D05FB819}">
      <dgm:prSet/>
      <dgm:spPr/>
      <dgm:t>
        <a:bodyPr/>
        <a:lstStyle/>
        <a:p>
          <a:endParaRPr lang="en-US"/>
        </a:p>
      </dgm:t>
    </dgm:pt>
    <dgm:pt modelId="{A2D97B63-379D-40EC-AEAE-D951C2F5C517}" type="sibTrans" cxnId="{D0E901F0-9E62-4DFF-A2DC-59A6D05FB819}">
      <dgm:prSet/>
      <dgm:spPr/>
      <dgm:t>
        <a:bodyPr/>
        <a:lstStyle/>
        <a:p>
          <a:endParaRPr lang="en-US"/>
        </a:p>
      </dgm:t>
    </dgm:pt>
    <dgm:pt modelId="{E25FF544-B485-46B8-B398-C51F7579D618}">
      <dgm:prSet/>
      <dgm:spPr/>
      <dgm:t>
        <a:bodyPr/>
        <a:lstStyle/>
        <a:p>
          <a:r>
            <a:rPr lang="en-US" baseline="0"/>
            <a:t>That uses basic standard SQL databases</a:t>
          </a:r>
          <a:endParaRPr lang="en-US"/>
        </a:p>
      </dgm:t>
    </dgm:pt>
    <dgm:pt modelId="{E460403E-1265-4477-A6CD-2B4139FEFC79}" type="parTrans" cxnId="{4F5D5539-42A7-4597-8CBB-77C7C684521F}">
      <dgm:prSet/>
      <dgm:spPr/>
      <dgm:t>
        <a:bodyPr/>
        <a:lstStyle/>
        <a:p>
          <a:endParaRPr lang="en-US"/>
        </a:p>
      </dgm:t>
    </dgm:pt>
    <dgm:pt modelId="{A8828A13-BCF6-4135-9948-D42893CD882E}" type="sibTrans" cxnId="{4F5D5539-42A7-4597-8CBB-77C7C684521F}">
      <dgm:prSet/>
      <dgm:spPr/>
      <dgm:t>
        <a:bodyPr/>
        <a:lstStyle/>
        <a:p>
          <a:endParaRPr lang="en-US"/>
        </a:p>
      </dgm:t>
    </dgm:pt>
    <dgm:pt modelId="{F4D2190F-5E39-4370-840D-3F25F0E3E077}">
      <dgm:prSet/>
      <dgm:spPr/>
      <dgm:t>
        <a:bodyPr/>
        <a:lstStyle/>
        <a:p>
          <a:r>
            <a:rPr lang="en-US" baseline="0"/>
            <a:t>No additional instance features required (i.e SQL CLR integration, SQL Server Agent, and cross-database querying)</a:t>
          </a:r>
          <a:endParaRPr lang="en-US"/>
        </a:p>
      </dgm:t>
    </dgm:pt>
    <dgm:pt modelId="{726FB1F7-BB18-457C-87CA-95AEBB9F0A5E}" type="parTrans" cxnId="{AEB951DD-A9EF-4231-8726-AA3D8A20D507}">
      <dgm:prSet/>
      <dgm:spPr/>
      <dgm:t>
        <a:bodyPr/>
        <a:lstStyle/>
        <a:p>
          <a:endParaRPr lang="en-US"/>
        </a:p>
      </dgm:t>
    </dgm:pt>
    <dgm:pt modelId="{BF16968F-7BA2-4CEA-924D-B2F80E33AC7B}" type="sibTrans" cxnId="{AEB951DD-A9EF-4231-8726-AA3D8A20D507}">
      <dgm:prSet/>
      <dgm:spPr/>
      <dgm:t>
        <a:bodyPr/>
        <a:lstStyle/>
        <a:p>
          <a:endParaRPr lang="en-US"/>
        </a:p>
      </dgm:t>
    </dgm:pt>
    <dgm:pt modelId="{01222D88-D135-41D3-9CAD-488F77C2F36C}" type="pres">
      <dgm:prSet presAssocID="{EB239DF5-5D6A-4A3F-9074-72E61B55D182}" presName="linear" presStyleCnt="0">
        <dgm:presLayoutVars>
          <dgm:animLvl val="lvl"/>
          <dgm:resizeHandles val="exact"/>
        </dgm:presLayoutVars>
      </dgm:prSet>
      <dgm:spPr/>
    </dgm:pt>
    <dgm:pt modelId="{2FC94980-CE53-4BB5-82C1-2CE9767821A9}" type="pres">
      <dgm:prSet presAssocID="{093A8FF6-C205-4887-B201-6FE14B3D1C6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2CEFA9B-A44B-4314-A04B-4D3D32ACE463}" type="pres">
      <dgm:prSet presAssocID="{093A8FF6-C205-4887-B201-6FE14B3D1C6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73E1318-6F83-4078-AD38-3725DB150DCE}" type="presOf" srcId="{F4D2190F-5E39-4370-840D-3F25F0E3E077}" destId="{32CEFA9B-A44B-4314-A04B-4D3D32ACE463}" srcOrd="0" destOrd="1" presId="urn:microsoft.com/office/officeart/2005/8/layout/vList2"/>
    <dgm:cxn modelId="{4F5D5539-42A7-4597-8CBB-77C7C684521F}" srcId="{093A8FF6-C205-4887-B201-6FE14B3D1C61}" destId="{E25FF544-B485-46B8-B398-C51F7579D618}" srcOrd="0" destOrd="0" parTransId="{E460403E-1265-4477-A6CD-2B4139FEFC79}" sibTransId="{A8828A13-BCF6-4135-9948-D42893CD882E}"/>
    <dgm:cxn modelId="{91103865-4952-44CB-9105-381636BFEBCD}" type="presOf" srcId="{EB239DF5-5D6A-4A3F-9074-72E61B55D182}" destId="{01222D88-D135-41D3-9CAD-488F77C2F36C}" srcOrd="0" destOrd="0" presId="urn:microsoft.com/office/officeart/2005/8/layout/vList2"/>
    <dgm:cxn modelId="{B08D3146-9466-4D85-9BD4-D3DDEBB9B0B4}" type="presOf" srcId="{093A8FF6-C205-4887-B201-6FE14B3D1C61}" destId="{2FC94980-CE53-4BB5-82C1-2CE9767821A9}" srcOrd="0" destOrd="0" presId="urn:microsoft.com/office/officeart/2005/8/layout/vList2"/>
    <dgm:cxn modelId="{E7404394-0909-45C2-8DFF-6B8AC7552507}" type="presOf" srcId="{E25FF544-B485-46B8-B398-C51F7579D618}" destId="{32CEFA9B-A44B-4314-A04B-4D3D32ACE463}" srcOrd="0" destOrd="0" presId="urn:microsoft.com/office/officeart/2005/8/layout/vList2"/>
    <dgm:cxn modelId="{AEB951DD-A9EF-4231-8726-AA3D8A20D507}" srcId="{093A8FF6-C205-4887-B201-6FE14B3D1C61}" destId="{F4D2190F-5E39-4370-840D-3F25F0E3E077}" srcOrd="1" destOrd="0" parTransId="{726FB1F7-BB18-457C-87CA-95AEBB9F0A5E}" sibTransId="{BF16968F-7BA2-4CEA-924D-B2F80E33AC7B}"/>
    <dgm:cxn modelId="{D0E901F0-9E62-4DFF-A2DC-59A6D05FB819}" srcId="{EB239DF5-5D6A-4A3F-9074-72E61B55D182}" destId="{093A8FF6-C205-4887-B201-6FE14B3D1C61}" srcOrd="0" destOrd="0" parTransId="{E9CD983E-755D-4BAF-99B1-CBACA6321EC8}" sibTransId="{A2D97B63-379D-40EC-AEAE-D951C2F5C517}"/>
    <dgm:cxn modelId="{404C6276-2948-4AD0-B000-94735C2965A5}" type="presParOf" srcId="{01222D88-D135-41D3-9CAD-488F77C2F36C}" destId="{2FC94980-CE53-4BB5-82C1-2CE9767821A9}" srcOrd="0" destOrd="0" presId="urn:microsoft.com/office/officeart/2005/8/layout/vList2"/>
    <dgm:cxn modelId="{48AF081D-9CD4-446B-87DA-752B2153C2F2}" type="presParOf" srcId="{01222D88-D135-41D3-9CAD-488F77C2F36C}" destId="{32CEFA9B-A44B-4314-A04B-4D3D32ACE46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C720BE-F6A4-4332-9135-D3383815181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1824D2D-6B2C-4804-8F69-086ED899A00C}">
      <dgm:prSet/>
      <dgm:spPr/>
      <dgm:t>
        <a:bodyPr/>
        <a:lstStyle/>
        <a:p>
          <a:r>
            <a:rPr lang="en-US" baseline="0"/>
            <a:t>If you have existing applications that requires </a:t>
          </a:r>
          <a:endParaRPr lang="en-US"/>
        </a:p>
      </dgm:t>
    </dgm:pt>
    <dgm:pt modelId="{29BE274F-3ED0-445F-BA19-6DBBFA2417F4}" type="parTrans" cxnId="{467EE7A7-B08D-4083-808C-B373CA52888B}">
      <dgm:prSet/>
      <dgm:spPr/>
      <dgm:t>
        <a:bodyPr/>
        <a:lstStyle/>
        <a:p>
          <a:endParaRPr lang="en-US"/>
        </a:p>
      </dgm:t>
    </dgm:pt>
    <dgm:pt modelId="{40516DD5-3CAB-46E8-B9F7-B6B8F81BD5BD}" type="sibTrans" cxnId="{467EE7A7-B08D-4083-808C-B373CA52888B}">
      <dgm:prSet/>
      <dgm:spPr/>
      <dgm:t>
        <a:bodyPr/>
        <a:lstStyle/>
        <a:p>
          <a:endParaRPr lang="en-US"/>
        </a:p>
      </dgm:t>
    </dgm:pt>
    <dgm:pt modelId="{7F275BAF-9AA8-4FAF-B749-C8381A87092F}">
      <dgm:prSet/>
      <dgm:spPr/>
      <dgm:t>
        <a:bodyPr/>
        <a:lstStyle/>
        <a:p>
          <a:r>
            <a:rPr lang="en-US" baseline="0"/>
            <a:t>No changes to your application</a:t>
          </a:r>
          <a:endParaRPr lang="en-US"/>
        </a:p>
      </dgm:t>
    </dgm:pt>
    <dgm:pt modelId="{DA57C3B7-74FD-493C-AFE5-9F8DD793145E}" type="parTrans" cxnId="{2712B054-4640-4633-AA3F-FA61A3A01B9E}">
      <dgm:prSet/>
      <dgm:spPr/>
      <dgm:t>
        <a:bodyPr/>
        <a:lstStyle/>
        <a:p>
          <a:endParaRPr lang="en-US"/>
        </a:p>
      </dgm:t>
    </dgm:pt>
    <dgm:pt modelId="{364238EE-4C6A-460A-AF0F-1419FA857671}" type="sibTrans" cxnId="{2712B054-4640-4633-AA3F-FA61A3A01B9E}">
      <dgm:prSet/>
      <dgm:spPr/>
      <dgm:t>
        <a:bodyPr/>
        <a:lstStyle/>
        <a:p>
          <a:endParaRPr lang="en-US"/>
        </a:p>
      </dgm:t>
    </dgm:pt>
    <dgm:pt modelId="{8BDA024C-BF6B-4880-9110-4807A0EBFFCD}">
      <dgm:prSet/>
      <dgm:spPr/>
      <dgm:t>
        <a:bodyPr/>
        <a:lstStyle/>
        <a:p>
          <a:r>
            <a:rPr lang="en-US" baseline="0"/>
            <a:t>No changes to data or data access code can be made</a:t>
          </a:r>
          <a:endParaRPr lang="en-US"/>
        </a:p>
      </dgm:t>
    </dgm:pt>
    <dgm:pt modelId="{45CB7932-39F1-41AA-81FA-E5D98332ED8E}" type="parTrans" cxnId="{B911DC8A-DC21-48C8-94E4-A3C52D39354E}">
      <dgm:prSet/>
      <dgm:spPr/>
      <dgm:t>
        <a:bodyPr/>
        <a:lstStyle/>
        <a:p>
          <a:endParaRPr lang="en-US"/>
        </a:p>
      </dgm:t>
    </dgm:pt>
    <dgm:pt modelId="{03F81258-0551-486B-BFDF-49413561EA65}" type="sibTrans" cxnId="{B911DC8A-DC21-48C8-94E4-A3C52D39354E}">
      <dgm:prSet/>
      <dgm:spPr/>
      <dgm:t>
        <a:bodyPr/>
        <a:lstStyle/>
        <a:p>
          <a:endParaRPr lang="en-US"/>
        </a:p>
      </dgm:t>
    </dgm:pt>
    <dgm:pt modelId="{D0D0B298-3685-4045-A7F9-A2434DE48CF8}">
      <dgm:prSet/>
      <dgm:spPr/>
      <dgm:t>
        <a:bodyPr/>
        <a:lstStyle/>
        <a:p>
          <a:r>
            <a:rPr lang="en-US" baseline="0"/>
            <a:t>Require SQL Instance Level Functionality</a:t>
          </a:r>
          <a:endParaRPr lang="en-US"/>
        </a:p>
      </dgm:t>
    </dgm:pt>
    <dgm:pt modelId="{F217E5BB-1C97-45E3-8D74-B9DBC73A8A7D}" type="parTrans" cxnId="{6131E0C2-3E4F-4DEC-B967-48E65DB85C69}">
      <dgm:prSet/>
      <dgm:spPr/>
      <dgm:t>
        <a:bodyPr/>
        <a:lstStyle/>
        <a:p>
          <a:endParaRPr lang="en-US"/>
        </a:p>
      </dgm:t>
    </dgm:pt>
    <dgm:pt modelId="{20FB2574-86B4-4B68-AEB4-70218322F23C}" type="sibTrans" cxnId="{6131E0C2-3E4F-4DEC-B967-48E65DB85C69}">
      <dgm:prSet/>
      <dgm:spPr/>
      <dgm:t>
        <a:bodyPr/>
        <a:lstStyle/>
        <a:p>
          <a:endParaRPr lang="en-US"/>
        </a:p>
      </dgm:t>
    </dgm:pt>
    <dgm:pt modelId="{A95F799F-5386-480D-A8D4-BC580FDF0CE4}">
      <dgm:prSet/>
      <dgm:spPr/>
      <dgm:t>
        <a:bodyPr/>
        <a:lstStyle/>
        <a:p>
          <a:r>
            <a:rPr lang="en-US" baseline="0"/>
            <a:t>Require SQL Agent and SQL Server Profiler</a:t>
          </a:r>
          <a:endParaRPr lang="en-US"/>
        </a:p>
      </dgm:t>
    </dgm:pt>
    <dgm:pt modelId="{3E50AF77-9F27-4105-A2D6-2DFD81936CD5}" type="parTrans" cxnId="{388CF630-8CFD-46A1-AE07-BEB8A1B412FF}">
      <dgm:prSet/>
      <dgm:spPr/>
      <dgm:t>
        <a:bodyPr/>
        <a:lstStyle/>
        <a:p>
          <a:endParaRPr lang="en-US"/>
        </a:p>
      </dgm:t>
    </dgm:pt>
    <dgm:pt modelId="{40B9C0DB-76A8-4820-B6FB-559B54F0BF48}" type="sibTrans" cxnId="{388CF630-8CFD-46A1-AE07-BEB8A1B412FF}">
      <dgm:prSet/>
      <dgm:spPr/>
      <dgm:t>
        <a:bodyPr/>
        <a:lstStyle/>
        <a:p>
          <a:endParaRPr lang="en-US"/>
        </a:p>
      </dgm:t>
    </dgm:pt>
    <dgm:pt modelId="{7A52315B-43E0-48A5-8AB1-D38746EB2F6E}">
      <dgm:prSet/>
      <dgm:spPr/>
      <dgm:t>
        <a:bodyPr/>
        <a:lstStyle/>
        <a:p>
          <a:r>
            <a:rPr lang="en-US" baseline="0" dirty="0"/>
            <a:t>Cross-database references and queries, SQL CLR, replication, change data capture (CDC), and Service Broker</a:t>
          </a:r>
          <a:endParaRPr lang="en-US" dirty="0"/>
        </a:p>
      </dgm:t>
    </dgm:pt>
    <dgm:pt modelId="{58681CC0-85B6-41C9-8128-EE7B908982C2}" type="parTrans" cxnId="{D4C8960A-86D3-46E2-B079-37FB62B814A3}">
      <dgm:prSet/>
      <dgm:spPr/>
      <dgm:t>
        <a:bodyPr/>
        <a:lstStyle/>
        <a:p>
          <a:endParaRPr lang="en-US"/>
        </a:p>
      </dgm:t>
    </dgm:pt>
    <dgm:pt modelId="{84A397D7-04D1-4930-93B2-614173822546}" type="sibTrans" cxnId="{D4C8960A-86D3-46E2-B079-37FB62B814A3}">
      <dgm:prSet/>
      <dgm:spPr/>
      <dgm:t>
        <a:bodyPr/>
        <a:lstStyle/>
        <a:p>
          <a:endParaRPr lang="en-US"/>
        </a:p>
      </dgm:t>
    </dgm:pt>
    <dgm:pt modelId="{7793AD93-F240-433E-8AF0-227F0B3B3F27}">
      <dgm:prSet/>
      <dgm:spPr/>
      <dgm:t>
        <a:bodyPr/>
        <a:lstStyle/>
        <a:p>
          <a:r>
            <a:rPr lang="en-US" baseline="0"/>
            <a:t>Database sizes up to 35 TB</a:t>
          </a:r>
          <a:endParaRPr lang="en-US"/>
        </a:p>
      </dgm:t>
    </dgm:pt>
    <dgm:pt modelId="{75D30D93-D1A6-4311-B481-0469E6889F62}" type="parTrans" cxnId="{84129A2C-91E3-45D3-B8A0-5EE16C1A54A7}">
      <dgm:prSet/>
      <dgm:spPr/>
      <dgm:t>
        <a:bodyPr/>
        <a:lstStyle/>
        <a:p>
          <a:endParaRPr lang="en-US"/>
        </a:p>
      </dgm:t>
    </dgm:pt>
    <dgm:pt modelId="{B6B65EEB-DF87-4327-A58D-77F3B9476F3C}" type="sibTrans" cxnId="{84129A2C-91E3-45D3-B8A0-5EE16C1A54A7}">
      <dgm:prSet/>
      <dgm:spPr/>
      <dgm:t>
        <a:bodyPr/>
        <a:lstStyle/>
        <a:p>
          <a:endParaRPr lang="en-US"/>
        </a:p>
      </dgm:t>
    </dgm:pt>
    <dgm:pt modelId="{A7141D29-FA7F-4119-9E94-68117A427D74}" type="pres">
      <dgm:prSet presAssocID="{EBC720BE-F6A4-4332-9135-D3383815181C}" presName="linear" presStyleCnt="0">
        <dgm:presLayoutVars>
          <dgm:animLvl val="lvl"/>
          <dgm:resizeHandles val="exact"/>
        </dgm:presLayoutVars>
      </dgm:prSet>
      <dgm:spPr/>
    </dgm:pt>
    <dgm:pt modelId="{6E859664-48D7-4587-8AE9-257E8AFDE7AF}" type="pres">
      <dgm:prSet presAssocID="{B1824D2D-6B2C-4804-8F69-086ED899A00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A02CF5C-0CB1-4C96-99B4-61590A410AAE}" type="pres">
      <dgm:prSet presAssocID="{B1824D2D-6B2C-4804-8F69-086ED899A00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4C8960A-86D3-46E2-B079-37FB62B814A3}" srcId="{B1824D2D-6B2C-4804-8F69-086ED899A00C}" destId="{7A52315B-43E0-48A5-8AB1-D38746EB2F6E}" srcOrd="4" destOrd="0" parTransId="{58681CC0-85B6-41C9-8128-EE7B908982C2}" sibTransId="{84A397D7-04D1-4930-93B2-614173822546}"/>
    <dgm:cxn modelId="{6F0CCD17-A7ED-40D6-A43C-49BF134EFB6A}" type="presOf" srcId="{7793AD93-F240-433E-8AF0-227F0B3B3F27}" destId="{4A02CF5C-0CB1-4C96-99B4-61590A410AAE}" srcOrd="0" destOrd="5" presId="urn:microsoft.com/office/officeart/2005/8/layout/vList2"/>
    <dgm:cxn modelId="{FD33521F-24EF-400F-9E63-BA6438F325C9}" type="presOf" srcId="{B1824D2D-6B2C-4804-8F69-086ED899A00C}" destId="{6E859664-48D7-4587-8AE9-257E8AFDE7AF}" srcOrd="0" destOrd="0" presId="urn:microsoft.com/office/officeart/2005/8/layout/vList2"/>
    <dgm:cxn modelId="{84129A2C-91E3-45D3-B8A0-5EE16C1A54A7}" srcId="{B1824D2D-6B2C-4804-8F69-086ED899A00C}" destId="{7793AD93-F240-433E-8AF0-227F0B3B3F27}" srcOrd="5" destOrd="0" parTransId="{75D30D93-D1A6-4311-B481-0469E6889F62}" sibTransId="{B6B65EEB-DF87-4327-A58D-77F3B9476F3C}"/>
    <dgm:cxn modelId="{388CF630-8CFD-46A1-AE07-BEB8A1B412FF}" srcId="{B1824D2D-6B2C-4804-8F69-086ED899A00C}" destId="{A95F799F-5386-480D-A8D4-BC580FDF0CE4}" srcOrd="3" destOrd="0" parTransId="{3E50AF77-9F27-4105-A2D6-2DFD81936CD5}" sibTransId="{40B9C0DB-76A8-4820-B6FB-559B54F0BF48}"/>
    <dgm:cxn modelId="{3A7CFF30-7FC6-40BD-A509-97D0E0F6E84C}" type="presOf" srcId="{8BDA024C-BF6B-4880-9110-4807A0EBFFCD}" destId="{4A02CF5C-0CB1-4C96-99B4-61590A410AAE}" srcOrd="0" destOrd="1" presId="urn:microsoft.com/office/officeart/2005/8/layout/vList2"/>
    <dgm:cxn modelId="{9B24DF33-CCD4-4193-9476-E0A1D88DE4FE}" type="presOf" srcId="{D0D0B298-3685-4045-A7F9-A2434DE48CF8}" destId="{4A02CF5C-0CB1-4C96-99B4-61590A410AAE}" srcOrd="0" destOrd="2" presId="urn:microsoft.com/office/officeart/2005/8/layout/vList2"/>
    <dgm:cxn modelId="{A5702E64-5E14-43FB-A56E-7315890B6779}" type="presOf" srcId="{EBC720BE-F6A4-4332-9135-D3383815181C}" destId="{A7141D29-FA7F-4119-9E94-68117A427D74}" srcOrd="0" destOrd="0" presId="urn:microsoft.com/office/officeart/2005/8/layout/vList2"/>
    <dgm:cxn modelId="{2712B054-4640-4633-AA3F-FA61A3A01B9E}" srcId="{B1824D2D-6B2C-4804-8F69-086ED899A00C}" destId="{7F275BAF-9AA8-4FAF-B749-C8381A87092F}" srcOrd="0" destOrd="0" parTransId="{DA57C3B7-74FD-493C-AFE5-9F8DD793145E}" sibTransId="{364238EE-4C6A-460A-AF0F-1419FA857671}"/>
    <dgm:cxn modelId="{B911DC8A-DC21-48C8-94E4-A3C52D39354E}" srcId="{B1824D2D-6B2C-4804-8F69-086ED899A00C}" destId="{8BDA024C-BF6B-4880-9110-4807A0EBFFCD}" srcOrd="1" destOrd="0" parTransId="{45CB7932-39F1-41AA-81FA-E5D98332ED8E}" sibTransId="{03F81258-0551-486B-BFDF-49413561EA65}"/>
    <dgm:cxn modelId="{569D1DA7-4104-41B8-AB7A-2B3B36F86AFF}" type="presOf" srcId="{A95F799F-5386-480D-A8D4-BC580FDF0CE4}" destId="{4A02CF5C-0CB1-4C96-99B4-61590A410AAE}" srcOrd="0" destOrd="3" presId="urn:microsoft.com/office/officeart/2005/8/layout/vList2"/>
    <dgm:cxn modelId="{467EE7A7-B08D-4083-808C-B373CA52888B}" srcId="{EBC720BE-F6A4-4332-9135-D3383815181C}" destId="{B1824D2D-6B2C-4804-8F69-086ED899A00C}" srcOrd="0" destOrd="0" parTransId="{29BE274F-3ED0-445F-BA19-6DBBFA2417F4}" sibTransId="{40516DD5-3CAB-46E8-B9F7-B6B8F81BD5BD}"/>
    <dgm:cxn modelId="{49BD32B4-B152-4250-AC4E-79125BC575CB}" type="presOf" srcId="{7F275BAF-9AA8-4FAF-B749-C8381A87092F}" destId="{4A02CF5C-0CB1-4C96-99B4-61590A410AAE}" srcOrd="0" destOrd="0" presId="urn:microsoft.com/office/officeart/2005/8/layout/vList2"/>
    <dgm:cxn modelId="{6131E0C2-3E4F-4DEC-B967-48E65DB85C69}" srcId="{B1824D2D-6B2C-4804-8F69-086ED899A00C}" destId="{D0D0B298-3685-4045-A7F9-A2434DE48CF8}" srcOrd="2" destOrd="0" parTransId="{F217E5BB-1C97-45E3-8D74-B9DBC73A8A7D}" sibTransId="{20FB2574-86B4-4B68-AEB4-70218322F23C}"/>
    <dgm:cxn modelId="{DED21FFD-A64B-40D6-8F6F-0FA9DEEC5F8C}" type="presOf" srcId="{7A52315B-43E0-48A5-8AB1-D38746EB2F6E}" destId="{4A02CF5C-0CB1-4C96-99B4-61590A410AAE}" srcOrd="0" destOrd="4" presId="urn:microsoft.com/office/officeart/2005/8/layout/vList2"/>
    <dgm:cxn modelId="{2E00F562-F940-4FF4-9C4D-5706D2A91878}" type="presParOf" srcId="{A7141D29-FA7F-4119-9E94-68117A427D74}" destId="{6E859664-48D7-4587-8AE9-257E8AFDE7AF}" srcOrd="0" destOrd="0" presId="urn:microsoft.com/office/officeart/2005/8/layout/vList2"/>
    <dgm:cxn modelId="{4EFB99AA-2BAA-4D87-BDE3-E8C3E475B2A0}" type="presParOf" srcId="{A7141D29-FA7F-4119-9E94-68117A427D74}" destId="{4A02CF5C-0CB1-4C96-99B4-61590A410AA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45BE81-050C-4E70-8C9E-C499D78B417F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3B3E0F7-1731-4304-A429-49D7B5F4999A}">
      <dgm:prSet/>
      <dgm:spPr/>
      <dgm:t>
        <a:bodyPr/>
        <a:lstStyle/>
        <a:p>
          <a:r>
            <a:rPr lang="en-US" baseline="0"/>
            <a:t>If you have existing applications that require </a:t>
          </a:r>
          <a:endParaRPr lang="en-US"/>
        </a:p>
      </dgm:t>
    </dgm:pt>
    <dgm:pt modelId="{A78BE910-4DE0-4964-A088-4A83669416A9}" type="parTrans" cxnId="{63143C20-DE21-475B-AB2A-2A58253472AC}">
      <dgm:prSet/>
      <dgm:spPr/>
      <dgm:t>
        <a:bodyPr/>
        <a:lstStyle/>
        <a:p>
          <a:endParaRPr lang="en-US"/>
        </a:p>
      </dgm:t>
    </dgm:pt>
    <dgm:pt modelId="{6C616F65-A066-450C-9F8E-9EAD49DA8DF7}" type="sibTrans" cxnId="{63143C20-DE21-475B-AB2A-2A58253472AC}">
      <dgm:prSet/>
      <dgm:spPr/>
      <dgm:t>
        <a:bodyPr/>
        <a:lstStyle/>
        <a:p>
          <a:endParaRPr lang="en-US"/>
        </a:p>
      </dgm:t>
    </dgm:pt>
    <dgm:pt modelId="{6C3ECB93-4248-445A-8397-4EE1ED6AC1D2}">
      <dgm:prSet/>
      <dgm:spPr/>
      <dgm:t>
        <a:bodyPr/>
        <a:lstStyle/>
        <a:p>
          <a:r>
            <a:rPr lang="en-US" baseline="0"/>
            <a:t>The fastest migration to the cloud with minimal changes</a:t>
          </a:r>
          <a:endParaRPr lang="en-US"/>
        </a:p>
      </dgm:t>
    </dgm:pt>
    <dgm:pt modelId="{A99C33AF-6B43-4A7C-B56A-EBD601F60A88}" type="parTrans" cxnId="{FD5E8268-496E-4D05-85D6-BB6D7E2E055F}">
      <dgm:prSet/>
      <dgm:spPr/>
      <dgm:t>
        <a:bodyPr/>
        <a:lstStyle/>
        <a:p>
          <a:endParaRPr lang="en-US"/>
        </a:p>
      </dgm:t>
    </dgm:pt>
    <dgm:pt modelId="{313C0C14-75D2-41BE-B01B-A64B255EB609}" type="sibTrans" cxnId="{FD5E8268-496E-4D05-85D6-BB6D7E2E055F}">
      <dgm:prSet/>
      <dgm:spPr/>
      <dgm:t>
        <a:bodyPr/>
        <a:lstStyle/>
        <a:p>
          <a:endParaRPr lang="en-US"/>
        </a:p>
      </dgm:t>
    </dgm:pt>
    <dgm:pt modelId="{ADB17A1E-B7FB-4F40-BBEE-7D64E5665094}" type="pres">
      <dgm:prSet presAssocID="{B545BE81-050C-4E70-8C9E-C499D78B417F}" presName="linear" presStyleCnt="0">
        <dgm:presLayoutVars>
          <dgm:animLvl val="lvl"/>
          <dgm:resizeHandles val="exact"/>
        </dgm:presLayoutVars>
      </dgm:prSet>
      <dgm:spPr/>
    </dgm:pt>
    <dgm:pt modelId="{6FF73F07-5BCD-4C19-BB8C-6950BA889E52}" type="pres">
      <dgm:prSet presAssocID="{93B3E0F7-1731-4304-A429-49D7B5F4999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BA12F34-9A3C-417E-9BAF-72551FA38133}" type="pres">
      <dgm:prSet presAssocID="{93B3E0F7-1731-4304-A429-49D7B5F4999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3143C20-DE21-475B-AB2A-2A58253472AC}" srcId="{B545BE81-050C-4E70-8C9E-C499D78B417F}" destId="{93B3E0F7-1731-4304-A429-49D7B5F4999A}" srcOrd="0" destOrd="0" parTransId="{A78BE910-4DE0-4964-A088-4A83669416A9}" sibTransId="{6C616F65-A066-450C-9F8E-9EAD49DA8DF7}"/>
    <dgm:cxn modelId="{3AC6143D-9CFA-4687-A161-A57DE5B72ACE}" type="presOf" srcId="{6C3ECB93-4248-445A-8397-4EE1ED6AC1D2}" destId="{EBA12F34-9A3C-417E-9BAF-72551FA38133}" srcOrd="0" destOrd="0" presId="urn:microsoft.com/office/officeart/2005/8/layout/vList2"/>
    <dgm:cxn modelId="{FD5E8268-496E-4D05-85D6-BB6D7E2E055F}" srcId="{93B3E0F7-1731-4304-A429-49D7B5F4999A}" destId="{6C3ECB93-4248-445A-8397-4EE1ED6AC1D2}" srcOrd="0" destOrd="0" parTransId="{A99C33AF-6B43-4A7C-B56A-EBD601F60A88}" sibTransId="{313C0C14-75D2-41BE-B01B-A64B255EB609}"/>
    <dgm:cxn modelId="{800C0098-9E65-46D2-BFFA-DF56F627828E}" type="presOf" srcId="{B545BE81-050C-4E70-8C9E-C499D78B417F}" destId="{ADB17A1E-B7FB-4F40-BBEE-7D64E5665094}" srcOrd="0" destOrd="0" presId="urn:microsoft.com/office/officeart/2005/8/layout/vList2"/>
    <dgm:cxn modelId="{E16DC9F9-B467-40B2-A0E1-83209FD2501E}" type="presOf" srcId="{93B3E0F7-1731-4304-A429-49D7B5F4999A}" destId="{6FF73F07-5BCD-4C19-BB8C-6950BA889E52}" srcOrd="0" destOrd="0" presId="urn:microsoft.com/office/officeart/2005/8/layout/vList2"/>
    <dgm:cxn modelId="{E1E83DAF-2CA8-437E-AF45-E5852DA7822B}" type="presParOf" srcId="{ADB17A1E-B7FB-4F40-BBEE-7D64E5665094}" destId="{6FF73F07-5BCD-4C19-BB8C-6950BA889E52}" srcOrd="0" destOrd="0" presId="urn:microsoft.com/office/officeart/2005/8/layout/vList2"/>
    <dgm:cxn modelId="{422AD567-E8F5-4CBD-9E13-4A6BFA46EA06}" type="presParOf" srcId="{ADB17A1E-B7FB-4F40-BBEE-7D64E5665094}" destId="{EBA12F34-9A3C-417E-9BAF-72551FA3813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DBB17-ABD3-454C-840F-C61D6B7842B8}">
      <dsp:nvSpPr>
        <dsp:cNvPr id="0" name=""/>
        <dsp:cNvSpPr/>
      </dsp:nvSpPr>
      <dsp:spPr>
        <a:xfrm>
          <a:off x="0" y="1133706"/>
          <a:ext cx="3443287" cy="20659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/>
            <a:t>Azure PaaS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SQL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MySQL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PostgreSQL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Cosmos DB</a:t>
          </a:r>
        </a:p>
      </dsp:txBody>
      <dsp:txXfrm>
        <a:off x="0" y="1133706"/>
        <a:ext cx="3443287" cy="2065972"/>
      </dsp:txXfrm>
    </dsp:sp>
    <dsp:sp modelId="{79CE57CD-3803-446E-B82E-2AF460722E1D}">
      <dsp:nvSpPr>
        <dsp:cNvPr id="0" name=""/>
        <dsp:cNvSpPr/>
      </dsp:nvSpPr>
      <dsp:spPr>
        <a:xfrm>
          <a:off x="3787616" y="1133706"/>
          <a:ext cx="3443287" cy="20659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/>
            <a:t>SQL Managed Instance</a:t>
          </a:r>
          <a:endParaRPr lang="en-US" sz="2400" kern="1200"/>
        </a:p>
      </dsp:txBody>
      <dsp:txXfrm>
        <a:off x="3787616" y="1133706"/>
        <a:ext cx="3443287" cy="2065972"/>
      </dsp:txXfrm>
    </dsp:sp>
    <dsp:sp modelId="{F0EC7DBE-C3E1-41E9-A018-F5DA0FC4AEDA}">
      <dsp:nvSpPr>
        <dsp:cNvPr id="0" name=""/>
        <dsp:cNvSpPr/>
      </dsp:nvSpPr>
      <dsp:spPr>
        <a:xfrm>
          <a:off x="7575232" y="1133706"/>
          <a:ext cx="3443287" cy="20659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/>
            <a:t>IaaS</a:t>
          </a:r>
          <a:endParaRPr lang="en-US" sz="2400" kern="1200"/>
        </a:p>
      </dsp:txBody>
      <dsp:txXfrm>
        <a:off x="7575232" y="1133706"/>
        <a:ext cx="3443287" cy="2065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C7B34-74DD-4FE1-9BB5-A44B99BD5F6C}">
      <dsp:nvSpPr>
        <dsp:cNvPr id="0" name=""/>
        <dsp:cNvSpPr/>
      </dsp:nvSpPr>
      <dsp:spPr>
        <a:xfrm>
          <a:off x="1670" y="1216994"/>
          <a:ext cx="2223561" cy="18339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Process documentation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Initial timing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Process validation</a:t>
          </a:r>
        </a:p>
      </dsp:txBody>
      <dsp:txXfrm>
        <a:off x="43875" y="1259199"/>
        <a:ext cx="2139151" cy="1356569"/>
      </dsp:txXfrm>
    </dsp:sp>
    <dsp:sp modelId="{97741328-AFD3-4186-BAD7-470632649C76}">
      <dsp:nvSpPr>
        <dsp:cNvPr id="0" name=""/>
        <dsp:cNvSpPr/>
      </dsp:nvSpPr>
      <dsp:spPr>
        <a:xfrm>
          <a:off x="1254866" y="1666763"/>
          <a:ext cx="2433009" cy="2433009"/>
        </a:xfrm>
        <a:prstGeom prst="leftCircularArrow">
          <a:avLst>
            <a:gd name="adj1" fmla="val 3076"/>
            <a:gd name="adj2" fmla="val 377861"/>
            <a:gd name="adj3" fmla="val 2153372"/>
            <a:gd name="adj4" fmla="val 9024489"/>
            <a:gd name="adj5" fmla="val 358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E5AE2-8C8F-4114-9537-EE88D11B1B6E}">
      <dsp:nvSpPr>
        <dsp:cNvPr id="0" name=""/>
        <dsp:cNvSpPr/>
      </dsp:nvSpPr>
      <dsp:spPr>
        <a:xfrm>
          <a:off x="495795" y="2657973"/>
          <a:ext cx="1976499" cy="7859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Initial migration (Write it down)</a:t>
          </a:r>
        </a:p>
      </dsp:txBody>
      <dsp:txXfrm>
        <a:off x="518816" y="2680994"/>
        <a:ext cx="1930457" cy="739946"/>
      </dsp:txXfrm>
    </dsp:sp>
    <dsp:sp modelId="{42DDD747-AB92-400F-AAE0-591EC5320D72}">
      <dsp:nvSpPr>
        <dsp:cNvPr id="0" name=""/>
        <dsp:cNvSpPr/>
      </dsp:nvSpPr>
      <dsp:spPr>
        <a:xfrm>
          <a:off x="2828687" y="1216994"/>
          <a:ext cx="2223561" cy="18339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Process verification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Timing validation</a:t>
          </a:r>
        </a:p>
      </dsp:txBody>
      <dsp:txXfrm>
        <a:off x="2870892" y="1652193"/>
        <a:ext cx="2139151" cy="1356569"/>
      </dsp:txXfrm>
    </dsp:sp>
    <dsp:sp modelId="{D6AB3682-F060-4914-8554-B7E372E7C9B3}">
      <dsp:nvSpPr>
        <dsp:cNvPr id="0" name=""/>
        <dsp:cNvSpPr/>
      </dsp:nvSpPr>
      <dsp:spPr>
        <a:xfrm>
          <a:off x="4063354" y="96280"/>
          <a:ext cx="2717131" cy="2717131"/>
        </a:xfrm>
        <a:prstGeom prst="circularArrow">
          <a:avLst>
            <a:gd name="adj1" fmla="val 2754"/>
            <a:gd name="adj2" fmla="val 335806"/>
            <a:gd name="adj3" fmla="val 19488683"/>
            <a:gd name="adj4" fmla="val 12575511"/>
            <a:gd name="adj5" fmla="val 321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E322C-8878-4817-B87F-882AABCB1C46}">
      <dsp:nvSpPr>
        <dsp:cNvPr id="0" name=""/>
        <dsp:cNvSpPr/>
      </dsp:nvSpPr>
      <dsp:spPr>
        <a:xfrm>
          <a:off x="3322812" y="824000"/>
          <a:ext cx="1976499" cy="7859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Second migration (Verify steps)</a:t>
          </a:r>
        </a:p>
      </dsp:txBody>
      <dsp:txXfrm>
        <a:off x="3345833" y="847021"/>
        <a:ext cx="1930457" cy="739946"/>
      </dsp:txXfrm>
    </dsp:sp>
    <dsp:sp modelId="{D0B32BE2-DC5D-4D57-A812-D9EDACD5741E}">
      <dsp:nvSpPr>
        <dsp:cNvPr id="0" name=""/>
        <dsp:cNvSpPr/>
      </dsp:nvSpPr>
      <dsp:spPr>
        <a:xfrm>
          <a:off x="5655705" y="1216994"/>
          <a:ext cx="2223561" cy="18339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Timing validation</a:t>
          </a:r>
        </a:p>
      </dsp:txBody>
      <dsp:txXfrm>
        <a:off x="5697910" y="1259199"/>
        <a:ext cx="2139151" cy="1356569"/>
      </dsp:txXfrm>
    </dsp:sp>
    <dsp:sp modelId="{757DF1AE-D273-4259-BA29-8548D409AB6B}">
      <dsp:nvSpPr>
        <dsp:cNvPr id="0" name=""/>
        <dsp:cNvSpPr/>
      </dsp:nvSpPr>
      <dsp:spPr>
        <a:xfrm>
          <a:off x="6149830" y="2657973"/>
          <a:ext cx="1976499" cy="7859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Third migration (Validate timing)</a:t>
          </a:r>
        </a:p>
      </dsp:txBody>
      <dsp:txXfrm>
        <a:off x="6172851" y="2680994"/>
        <a:ext cx="1930457" cy="739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94980-CE53-4BB5-82C1-2CE9767821A9}">
      <dsp:nvSpPr>
        <dsp:cNvPr id="0" name=""/>
        <dsp:cNvSpPr/>
      </dsp:nvSpPr>
      <dsp:spPr>
        <a:xfrm>
          <a:off x="0" y="27609"/>
          <a:ext cx="11018520" cy="10553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baseline="0"/>
            <a:t>If you have existing applications that require </a:t>
          </a:r>
          <a:endParaRPr lang="en-US" sz="4100" kern="1200"/>
        </a:p>
      </dsp:txBody>
      <dsp:txXfrm>
        <a:off x="51517" y="79126"/>
        <a:ext cx="10915486" cy="952306"/>
      </dsp:txXfrm>
    </dsp:sp>
    <dsp:sp modelId="{32CEFA9B-A44B-4314-A04B-4D3D32ACE463}">
      <dsp:nvSpPr>
        <dsp:cNvPr id="0" name=""/>
        <dsp:cNvSpPr/>
      </dsp:nvSpPr>
      <dsp:spPr>
        <a:xfrm>
          <a:off x="0" y="1082949"/>
          <a:ext cx="11018520" cy="2164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838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baseline="0"/>
            <a:t>That uses basic standard SQL databases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baseline="0"/>
            <a:t>No additional instance features required (i.e SQL CLR integration, SQL Server Agent, and cross-database querying)</a:t>
          </a:r>
          <a:endParaRPr lang="en-US" sz="3200" kern="1200"/>
        </a:p>
      </dsp:txBody>
      <dsp:txXfrm>
        <a:off x="0" y="1082949"/>
        <a:ext cx="11018520" cy="21641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59664-48D7-4587-8AE9-257E8AFDE7AF}">
      <dsp:nvSpPr>
        <dsp:cNvPr id="0" name=""/>
        <dsp:cNvSpPr/>
      </dsp:nvSpPr>
      <dsp:spPr>
        <a:xfrm>
          <a:off x="0" y="1104"/>
          <a:ext cx="11018520" cy="9781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baseline="0"/>
            <a:t>If you have existing applications that requires </a:t>
          </a:r>
          <a:endParaRPr lang="en-US" sz="3800" kern="1200"/>
        </a:p>
      </dsp:txBody>
      <dsp:txXfrm>
        <a:off x="47748" y="48852"/>
        <a:ext cx="10923024" cy="882624"/>
      </dsp:txXfrm>
    </dsp:sp>
    <dsp:sp modelId="{4A02CF5C-0CB1-4C96-99B4-61590A410AAE}">
      <dsp:nvSpPr>
        <dsp:cNvPr id="0" name=""/>
        <dsp:cNvSpPr/>
      </dsp:nvSpPr>
      <dsp:spPr>
        <a:xfrm>
          <a:off x="0" y="979224"/>
          <a:ext cx="11018520" cy="3854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838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baseline="0"/>
            <a:t>No changes to your application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baseline="0"/>
            <a:t>No changes to data or data access code can be made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baseline="0"/>
            <a:t>Require SQL Instance Level Functionality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baseline="0"/>
            <a:t>Require SQL Agent and SQL Server Profiler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baseline="0" dirty="0"/>
            <a:t>Cross-database references and queries, SQL CLR, replication, change data capture (CDC), and Service Broker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baseline="0"/>
            <a:t>Database sizes up to 35 TB</a:t>
          </a:r>
          <a:endParaRPr lang="en-US" sz="3000" kern="1200"/>
        </a:p>
      </dsp:txBody>
      <dsp:txXfrm>
        <a:off x="0" y="979224"/>
        <a:ext cx="11018520" cy="3854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73F07-5BCD-4C19-BB8C-6950BA889E52}">
      <dsp:nvSpPr>
        <dsp:cNvPr id="0" name=""/>
        <dsp:cNvSpPr/>
      </dsp:nvSpPr>
      <dsp:spPr>
        <a:xfrm>
          <a:off x="0" y="143923"/>
          <a:ext cx="11018520" cy="10810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baseline="0"/>
            <a:t>If you have existing applications that require </a:t>
          </a:r>
          <a:endParaRPr lang="en-US" sz="4200" kern="1200"/>
        </a:p>
      </dsp:txBody>
      <dsp:txXfrm>
        <a:off x="52774" y="196697"/>
        <a:ext cx="10912972" cy="975532"/>
      </dsp:txXfrm>
    </dsp:sp>
    <dsp:sp modelId="{EBA12F34-9A3C-417E-9BAF-72551FA38133}">
      <dsp:nvSpPr>
        <dsp:cNvPr id="0" name=""/>
        <dsp:cNvSpPr/>
      </dsp:nvSpPr>
      <dsp:spPr>
        <a:xfrm>
          <a:off x="0" y="1225002"/>
          <a:ext cx="11018520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838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 baseline="0"/>
            <a:t>The fastest migration to the cloud with minimal changes</a:t>
          </a:r>
          <a:endParaRPr lang="en-US" sz="3300" kern="1200"/>
        </a:p>
      </dsp:txBody>
      <dsp:txXfrm>
        <a:off x="0" y="1225002"/>
        <a:ext cx="11018520" cy="1130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8055D-ED79-4700-B12A-599DA96AA5AB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5BF67-C409-436F-BC76-C32B864BE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0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3/9/2018 11:10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79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6E8A8-9B62-4C26-A47F-DF9CB00503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8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6E8A8-9B62-4C26-A47F-DF9CB00503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48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b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D0596E5-6523-4DD8-A9ED-0418BD42519C}" type="datetime8">
              <a:rPr lang="en-US" smtClean="0"/>
              <a:t>3/9/2018 11:10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5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5BF67-C409-436F-BC76-C32B864BED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20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5BF67-C409-436F-BC76-C32B864BED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86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5BF67-C409-436F-BC76-C32B864BED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15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5BF67-C409-436F-BC76-C32B864BED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96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b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D0596E5-6523-4DD8-A9ED-0418BD42519C}" type="datetime8">
              <a:rPr lang="en-US" smtClean="0"/>
              <a:t>3/9/2018 11:10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76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3/9/2018 11:10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112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3/9/2018 11:10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65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5BF67-C409-436F-BC76-C32B864BED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45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3/9/2018 11:10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14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3/9/2018 11:10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262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9E9FC-B671-424D-AD31-3E8C5FC94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036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6E8A8-9B62-4C26-A47F-DF9CB005033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46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B9D4F-5F19-438C-92E8-037C6AE8F8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1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5BF67-C409-436F-BC76-C32B864BED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6E8A8-9B62-4C26-A47F-DF9CB00503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98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6E8A8-9B62-4C26-A47F-DF9CB00503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4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6E8A8-9B62-4C26-A47F-DF9CB00503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1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6E8A8-9B62-4C26-A47F-DF9CB00503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25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6E8A8-9B62-4C26-A47F-DF9CB00503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8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6E8A8-9B62-4C26-A47F-DF9CB00503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B75A0920-A5C0-44B4-805C-2A21395BDE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pic>
        <p:nvPicPr>
          <p:cNvPr id="9" name="Picture 8" descr="Woman looking at Surface" title="Microsoft brand photo">
            <a:extLst>
              <a:ext uri="{FF2B5EF4-FFF2-40B4-BE49-F238E27FC236}">
                <a16:creationId xmlns:a16="http://schemas.microsoft.com/office/drawing/2014/main" id="{D712C64A-08D3-43FF-8A6D-73ABD689A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611" t="5841" r="29831" b="1834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22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65382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2553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94389033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421163604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body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48602566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16974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16626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503567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349000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85016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pic>
        <p:nvPicPr>
          <p:cNvPr id="9" name="Picture 8" descr="Woman looking at Surface" title="Microsoft brand photo">
            <a:extLst>
              <a:ext uri="{FF2B5EF4-FFF2-40B4-BE49-F238E27FC236}">
                <a16:creationId xmlns:a16="http://schemas.microsoft.com/office/drawing/2014/main" id="{478ECCE8-DCCB-415E-BA09-90E8EF1885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611" t="5841" r="29831" b="1834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8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88135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3568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841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4085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95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89131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8338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D3453B0B-33DE-4ED0-A610-D76D0E610F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724351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3810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9910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6181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0145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778129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4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sql/relational-databases/replication/replication-to-sql-databas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5A7097-F128-44C8-9EE0-1A9AAF0AF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Migration​ &amp; Modernization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039A1-50D4-4C5F-9F97-DB66C0E13C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Database migrations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5AB2351-F017-41E6-8998-07F008E0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Migration planning Tasks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4833938"/>
          </a:xfrm>
        </p:spPr>
        <p:txBody>
          <a:bodyPr>
            <a:normAutofit/>
          </a:bodyPr>
          <a:lstStyle/>
          <a:p>
            <a:r>
              <a:rPr lang="en-US" dirty="0"/>
              <a:t>Database Migration</a:t>
            </a:r>
          </a:p>
          <a:p>
            <a:r>
              <a:rPr lang="en-US" dirty="0"/>
              <a:t>Application conversion</a:t>
            </a:r>
          </a:p>
          <a:p>
            <a:r>
              <a:rPr lang="en-US" dirty="0"/>
              <a:t>Scripts conversion</a:t>
            </a:r>
          </a:p>
          <a:p>
            <a:r>
              <a:rPr lang="en-US" dirty="0"/>
              <a:t>Integration w/3</a:t>
            </a:r>
            <a:r>
              <a:rPr lang="en-US" baseline="30000" dirty="0"/>
              <a:t>rd</a:t>
            </a:r>
            <a:r>
              <a:rPr lang="en-US" dirty="0"/>
              <a:t> party apps</a:t>
            </a:r>
          </a:p>
          <a:p>
            <a:r>
              <a:rPr lang="en-US" dirty="0"/>
              <a:t>Data migration</a:t>
            </a:r>
          </a:p>
          <a:p>
            <a:r>
              <a:rPr lang="en-US" dirty="0"/>
              <a:t>Functional testing</a:t>
            </a:r>
          </a:p>
          <a:p>
            <a:r>
              <a:rPr lang="en-US" dirty="0"/>
              <a:t>Performance tuning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0D558-044E-46D5-8C83-34705C58D9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4833938"/>
          </a:xfrm>
        </p:spPr>
        <p:txBody>
          <a:bodyPr/>
          <a:lstStyle/>
          <a:p>
            <a:r>
              <a:rPr lang="en-US" dirty="0"/>
              <a:t>Setup of Jobs, security, monitoring, replication</a:t>
            </a:r>
          </a:p>
          <a:p>
            <a:r>
              <a:rPr lang="en-US" dirty="0"/>
              <a:t>Integration and deployment</a:t>
            </a:r>
          </a:p>
          <a:p>
            <a:r>
              <a:rPr lang="en-US" dirty="0"/>
              <a:t>Training and knowledge transfer</a:t>
            </a:r>
          </a:p>
          <a:p>
            <a:r>
              <a:rPr lang="en-US" dirty="0"/>
              <a:t>Documentation and version control</a:t>
            </a:r>
          </a:p>
          <a:p>
            <a:r>
              <a:rPr lang="en-US" dirty="0"/>
              <a:t>Post production support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53339" y="225425"/>
            <a:ext cx="7104822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BDE4B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992531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B56790-97F3-4295-A3D8-2EBEC9C8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Benchmarking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Target DB testing </a:t>
            </a:r>
          </a:p>
          <a:p>
            <a:pPr lvl="2"/>
            <a:r>
              <a:rPr lang="en-US"/>
              <a:t>Performance</a:t>
            </a:r>
          </a:p>
          <a:p>
            <a:pPr lvl="2"/>
            <a:r>
              <a:rPr lang="en-US"/>
              <a:t>Functional</a:t>
            </a:r>
          </a:p>
          <a:p>
            <a:pPr lvl="2"/>
            <a:r>
              <a:rPr lang="en-US"/>
              <a:t>UAT</a:t>
            </a:r>
          </a:p>
          <a:p>
            <a:r>
              <a:rPr lang="en-US"/>
              <a:t>ROI calculations</a:t>
            </a:r>
          </a:p>
          <a:p>
            <a:r>
              <a:rPr lang="en-US"/>
              <a:t>Third-party Validation</a:t>
            </a:r>
          </a:p>
          <a:p>
            <a:pPr lvl="1"/>
            <a:r>
              <a:rPr lang="en-US"/>
              <a:t>TPC Benchmarks, value analyses</a:t>
            </a:r>
          </a:p>
          <a:p>
            <a:pPr lvl="1"/>
            <a:r>
              <a:rPr lang="en-US"/>
              <a:t>Industry analysis (Gartner, Forrester, etc.)</a:t>
            </a:r>
          </a:p>
          <a:p>
            <a:pPr lvl="1"/>
            <a:r>
              <a:rPr lang="en-US"/>
              <a:t>References</a:t>
            </a:r>
          </a:p>
        </p:txBody>
      </p:sp>
      <p:pic>
        <p:nvPicPr>
          <p:cNvPr id="2" name="tmp85EE">
            <a:hlinkClick r:id="" action="ppaction://media"/>
            <a:extLst>
              <a:ext uri="{FF2B5EF4-FFF2-40B4-BE49-F238E27FC236}">
                <a16:creationId xmlns:a16="http://schemas.microsoft.com/office/drawing/2014/main" id="{F4CFEA50-947A-4FDA-9FD2-EBD08A196D0B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6462" end="873721.81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98"/>
    </mc:Choice>
    <mc:Fallback xmlns="">
      <p:transition spd="slow" advTm="19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2A5B93-D562-4C50-9587-36EBCC61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Connecting the Dots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496"/>
            <a:ext cx="11018520" cy="4833541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Initial Landscape Identification and Database/Application Mapping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Database migration assessment (tool-driven)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Application migration assessment (manual discovery, ISV identification and certification planning)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Migration project scoping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Decision</a:t>
            </a:r>
          </a:p>
          <a:p>
            <a:r>
              <a:rPr lang="en-US" dirty="0"/>
              <a:t>Migration event scheduling</a:t>
            </a:r>
          </a:p>
        </p:txBody>
      </p:sp>
      <p:pic>
        <p:nvPicPr>
          <p:cNvPr id="2" name="tmp85EE">
            <a:hlinkClick r:id="" action="ppaction://media"/>
            <a:extLst>
              <a:ext uri="{FF2B5EF4-FFF2-40B4-BE49-F238E27FC236}">
                <a16:creationId xmlns:a16="http://schemas.microsoft.com/office/drawing/2014/main" id="{FB204A70-E15F-4CC7-AD33-6A3D54C84E7F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367307" end="503034.81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40"/>
    </mc:Choice>
    <mc:Fallback xmlns="">
      <p:transition spd="slow" advTm="219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5AE3-4E6F-4E1F-BD7B-EE8C9729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Event Planning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9BF9886-4D10-4A45-BC68-2C059BDC2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3501206"/>
              </p:ext>
            </p:extLst>
          </p:nvPr>
        </p:nvGraphicFramePr>
        <p:xfrm>
          <a:off x="2032000" y="1428751"/>
          <a:ext cx="8128000" cy="426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C43492B-06D6-4430-B58E-AEEC0F9F901F}"/>
              </a:ext>
            </a:extLst>
          </p:cNvPr>
          <p:cNvSpPr/>
          <p:nvPr/>
        </p:nvSpPr>
        <p:spPr bwMode="auto">
          <a:xfrm>
            <a:off x="731520" y="5857558"/>
            <a:ext cx="10877868" cy="4114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The 1</a:t>
            </a:r>
            <a:r>
              <a:rPr lang="en-US" sz="2000" baseline="30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st</a:t>
            </a: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time is an anomaly, 2</a:t>
            </a:r>
            <a:r>
              <a:rPr lang="en-US" sz="2000" baseline="30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nd</a:t>
            </a: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time is a coincidence, 3</a:t>
            </a:r>
            <a:r>
              <a:rPr lang="en-US" sz="2000" baseline="30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rd</a:t>
            </a: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time is a pattern</a:t>
            </a:r>
          </a:p>
        </p:txBody>
      </p:sp>
    </p:spTree>
    <p:extLst>
      <p:ext uri="{BB962C8B-B14F-4D97-AF65-F5344CB8AC3E}">
        <p14:creationId xmlns:p14="http://schemas.microsoft.com/office/powerpoint/2010/main" val="334529106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br>
              <a:rPr lang="en-US"/>
            </a:br>
            <a:r>
              <a:rPr lang="en-US"/>
              <a:t>Database Migration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8690-CDB1-45C7-9E5E-783CCBF7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to migrate to Azure SQL Database</a:t>
            </a:r>
            <a:br>
              <a:rPr lang="en-US"/>
            </a:br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2844F16-B9F7-4CF4-990F-8AE7B6372F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525386"/>
              </p:ext>
            </p:extLst>
          </p:nvPr>
        </p:nvGraphicFramePr>
        <p:xfrm>
          <a:off x="586390" y="1434370"/>
          <a:ext cx="11018520" cy="3274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16706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62EBB-A057-46A7-ACCB-5C6A2530B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When to migrate to Azure SQL Database Managed Instance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7E4DE8B-4E6A-48A3-8D1A-D64AD4D83E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290616"/>
              </p:ext>
            </p:extLst>
          </p:nvPr>
        </p:nvGraphicFramePr>
        <p:xfrm>
          <a:off x="586390" y="1434370"/>
          <a:ext cx="11018520" cy="483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217919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3CB0-1639-47B3-A4A8-F6C97052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When to move your original RDBMS to a VM (IaaS)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F45C9DC-3B7D-4A5D-A526-A9BE12B48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77756"/>
              </p:ext>
            </p:extLst>
          </p:nvPr>
        </p:nvGraphicFramePr>
        <p:xfrm>
          <a:off x="586390" y="1434370"/>
          <a:ext cx="11018520" cy="2499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049424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3CB0-1639-47B3-A4A8-F6C97052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301FE86-0B82-4592-B71F-57938EE50A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5823133"/>
          </a:xfrm>
        </p:spPr>
        <p:txBody>
          <a:bodyPr/>
          <a:lstStyle/>
          <a:p>
            <a:r>
              <a:rPr lang="en-US"/>
              <a:t>Method 1: Migration with downtime</a:t>
            </a:r>
          </a:p>
          <a:p>
            <a:r>
              <a:rPr lang="en-US"/>
              <a:t>	</a:t>
            </a:r>
            <a:r>
              <a:rPr lang="en-US" sz="2400"/>
              <a:t>Assess with Database Migration Assessment Tool</a:t>
            </a:r>
          </a:p>
          <a:p>
            <a:r>
              <a:rPr lang="en-US" sz="2400"/>
              <a:t>	Fix T-SQL scripts</a:t>
            </a:r>
          </a:p>
          <a:p>
            <a:r>
              <a:rPr lang="en-US" sz="2400"/>
              <a:t>	Take a transaction consistent database</a:t>
            </a:r>
          </a:p>
          <a:p>
            <a:r>
              <a:rPr lang="en-US" sz="2400"/>
              <a:t>	Apply T-SQL scripts to DB</a:t>
            </a:r>
          </a:p>
          <a:p>
            <a:r>
              <a:rPr lang="en-US" sz="2400"/>
              <a:t>	Use Database Migration Assessment Tool to migrate database</a:t>
            </a:r>
          </a:p>
          <a:p>
            <a:endParaRPr lang="en-US"/>
          </a:p>
          <a:p>
            <a:r>
              <a:rPr lang="en-US"/>
              <a:t>Method 2: Migration with zero/minimal downtime</a:t>
            </a:r>
          </a:p>
          <a:p>
            <a:r>
              <a:rPr lang="en-US"/>
              <a:t>	</a:t>
            </a:r>
            <a:r>
              <a:rPr lang="en-US" sz="2400"/>
              <a:t>Must meet pre-</a:t>
            </a:r>
            <a:r>
              <a:rPr lang="en-US" sz="2400" err="1"/>
              <a:t>reqs</a:t>
            </a:r>
            <a:r>
              <a:rPr lang="en-US" sz="2400"/>
              <a:t> </a:t>
            </a:r>
            <a:r>
              <a:rPr lang="en-US" sz="2400">
                <a:sym typeface="Wingdings" panose="05000000000000000000" pitchFamily="2" charset="2"/>
              </a:rPr>
              <a:t></a:t>
            </a:r>
            <a:r>
              <a:rPr lang="en-US" sz="2400"/>
              <a:t> </a:t>
            </a:r>
            <a:r>
              <a:rPr lang="en-US" sz="1000">
                <a:hlinkClick r:id="rId3"/>
              </a:rPr>
              <a:t>https://docs.microsoft.com/en-us/sql/relational-databases/replication/replication-to-sql-database</a:t>
            </a:r>
            <a:endParaRPr lang="en-US" sz="1000"/>
          </a:p>
          <a:p>
            <a:r>
              <a:rPr lang="en-US" sz="2400"/>
              <a:t>	Replicate in Full , Cut Over</a:t>
            </a:r>
          </a:p>
          <a:p>
            <a:r>
              <a:rPr lang="en-US"/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2844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/>
            </a:br>
            <a:br>
              <a:rPr lang="en-US" sz="4000"/>
            </a:br>
            <a:r>
              <a:rPr lang="en-US" sz="4000">
                <a:latin typeface="Segoe UI Light" panose="020B0502040204020203" pitchFamily="34" charset="0"/>
                <a:cs typeface="Segoe UI Light" panose="020B0502040204020203" pitchFamily="34" charset="0"/>
              </a:rPr>
              <a:t>Tools</a:t>
            </a:r>
            <a:br>
              <a:rPr lang="en-US" sz="3921"/>
            </a:br>
            <a:endParaRPr lang="en-US" sz="3137" i="1"/>
          </a:p>
        </p:txBody>
      </p:sp>
    </p:spTree>
    <p:extLst>
      <p:ext uri="{BB962C8B-B14F-4D97-AF65-F5344CB8AC3E}">
        <p14:creationId xmlns:p14="http://schemas.microsoft.com/office/powerpoint/2010/main" val="24474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270CE7-A8A7-47BD-931F-E4BCA056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Azure Database Migrations Targets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95FEB5B-7AC5-486F-867B-7413F85D8F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924678"/>
              </p:ext>
            </p:extLst>
          </p:nvPr>
        </p:nvGraphicFramePr>
        <p:xfrm>
          <a:off x="586390" y="1434369"/>
          <a:ext cx="11018520" cy="433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063658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D3F0-43A4-44BA-A741-2E1CA8CA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1" y="289957"/>
            <a:ext cx="11655840" cy="1036759"/>
          </a:xfrm>
        </p:spPr>
        <p:txBody>
          <a:bodyPr/>
          <a:lstStyle/>
          <a:p>
            <a:r>
              <a:rPr lang="en-US"/>
              <a:t>Azure Database Migration Service (DMS)</a:t>
            </a:r>
            <a:br>
              <a:rPr lang="en-US"/>
            </a:br>
            <a:r>
              <a:rPr lang="en-US" sz="3137"/>
              <a:t>Comprehensive Database Migration Service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94FC1-50DF-4719-AEB2-94224E734BC2}"/>
              </a:ext>
            </a:extLst>
          </p:cNvPr>
          <p:cNvSpPr/>
          <p:nvPr/>
        </p:nvSpPr>
        <p:spPr>
          <a:xfrm>
            <a:off x="485688" y="2041316"/>
            <a:ext cx="6235586" cy="3640612"/>
          </a:xfrm>
          <a:prstGeom prst="rect">
            <a:avLst/>
          </a:prstGeom>
        </p:spPr>
        <p:txBody>
          <a:bodyPr wrap="square" lIns="146263">
            <a:spAutoFit/>
          </a:bodyPr>
          <a:lstStyle/>
          <a:p>
            <a:pPr defTabSz="931969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353" kern="0">
                <a:ln w="3175">
                  <a:noFill/>
                </a:ln>
                <a:solidFill>
                  <a:srgbClr val="35353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Fully managed database migration service for operational databases, data warehouses, and NoSQL databases</a:t>
            </a:r>
          </a:p>
          <a:p>
            <a:pPr defTabSz="931969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353" kern="0">
                <a:ln w="3175">
                  <a:noFill/>
                </a:ln>
                <a:solidFill>
                  <a:srgbClr val="35353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From On-premises, Private Clouds, and Public Clouds</a:t>
            </a:r>
          </a:p>
          <a:p>
            <a:pPr defTabSz="931969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353" kern="0">
                <a:ln w="3175">
                  <a:noFill/>
                </a:ln>
                <a:solidFill>
                  <a:srgbClr val="35353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H</a:t>
            </a:r>
            <a:r>
              <a:rPr lang="en-US" sz="2353" kern="0" err="1">
                <a:ln w="3175">
                  <a:noFill/>
                </a:ln>
                <a:solidFill>
                  <a:srgbClr val="35353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omogeneous</a:t>
            </a:r>
            <a:r>
              <a:rPr lang="en-US" sz="2353" kern="0">
                <a:ln w="3175">
                  <a:noFill/>
                </a:ln>
                <a:solidFill>
                  <a:srgbClr val="35353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 and heterogeneous source-target pairs</a:t>
            </a:r>
          </a:p>
          <a:p>
            <a:pPr defTabSz="931969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353" kern="0">
                <a:ln w="3175">
                  <a:noFill/>
                </a:ln>
                <a:solidFill>
                  <a:srgbClr val="35353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M</a:t>
            </a:r>
            <a:r>
              <a:rPr lang="en-US" sz="2353" kern="0" err="1">
                <a:ln w="3175">
                  <a:noFill/>
                </a:ln>
                <a:solidFill>
                  <a:srgbClr val="35353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inimal</a:t>
            </a:r>
            <a:r>
              <a:rPr lang="en-US" sz="2353" kern="0">
                <a:ln w="3175">
                  <a:noFill/>
                </a:ln>
                <a:solidFill>
                  <a:srgbClr val="35353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 downtime migrations</a:t>
            </a:r>
          </a:p>
          <a:p>
            <a:pPr defTabSz="931969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353" kern="0">
              <a:ln w="3175">
                <a:noFill/>
              </a:ln>
              <a:solidFill>
                <a:srgbClr val="353535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3" name="Freeform 266">
            <a:extLst>
              <a:ext uri="{FF2B5EF4-FFF2-40B4-BE49-F238E27FC236}">
                <a16:creationId xmlns:a16="http://schemas.microsoft.com/office/drawing/2014/main" id="{B731B328-D9C8-4E7B-886B-723E965EA8D1}"/>
              </a:ext>
            </a:extLst>
          </p:cNvPr>
          <p:cNvSpPr>
            <a:spLocks noChangeAspect="1"/>
          </p:cNvSpPr>
          <p:nvPr/>
        </p:nvSpPr>
        <p:spPr bwMode="black">
          <a:xfrm>
            <a:off x="7776476" y="2151847"/>
            <a:ext cx="3013732" cy="1782321"/>
          </a:xfrm>
          <a:custGeom>
            <a:avLst/>
            <a:gdLst>
              <a:gd name="T0" fmla="*/ 1942 w 2359"/>
              <a:gd name="T1" fmla="*/ 1394 h 1394"/>
              <a:gd name="T2" fmla="*/ 416 w 2359"/>
              <a:gd name="T3" fmla="*/ 1394 h 1394"/>
              <a:gd name="T4" fmla="*/ 0 w 2359"/>
              <a:gd name="T5" fmla="*/ 971 h 1394"/>
              <a:gd name="T6" fmla="*/ 416 w 2359"/>
              <a:gd name="T7" fmla="*/ 552 h 1394"/>
              <a:gd name="T8" fmla="*/ 517 w 2359"/>
              <a:gd name="T9" fmla="*/ 565 h 1394"/>
              <a:gd name="T10" fmla="*/ 925 w 2359"/>
              <a:gd name="T11" fmla="*/ 221 h 1394"/>
              <a:gd name="T12" fmla="*/ 1175 w 2359"/>
              <a:gd name="T13" fmla="*/ 305 h 1394"/>
              <a:gd name="T14" fmla="*/ 1578 w 2359"/>
              <a:gd name="T15" fmla="*/ 0 h 1394"/>
              <a:gd name="T16" fmla="*/ 1982 w 2359"/>
              <a:gd name="T17" fmla="*/ 424 h 1394"/>
              <a:gd name="T18" fmla="*/ 1968 w 2359"/>
              <a:gd name="T19" fmla="*/ 552 h 1394"/>
              <a:gd name="T20" fmla="*/ 2359 w 2359"/>
              <a:gd name="T21" fmla="*/ 971 h 1394"/>
              <a:gd name="T22" fmla="*/ 1942 w 2359"/>
              <a:gd name="T23" fmla="*/ 1394 h 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59" h="1394">
                <a:moveTo>
                  <a:pt x="1942" y="1394"/>
                </a:moveTo>
                <a:cubicBezTo>
                  <a:pt x="416" y="1394"/>
                  <a:pt x="416" y="1394"/>
                  <a:pt x="416" y="1394"/>
                </a:cubicBezTo>
                <a:cubicBezTo>
                  <a:pt x="193" y="1394"/>
                  <a:pt x="0" y="1200"/>
                  <a:pt x="0" y="971"/>
                </a:cubicBezTo>
                <a:cubicBezTo>
                  <a:pt x="0" y="741"/>
                  <a:pt x="193" y="552"/>
                  <a:pt x="416" y="552"/>
                </a:cubicBezTo>
                <a:cubicBezTo>
                  <a:pt x="451" y="552"/>
                  <a:pt x="487" y="556"/>
                  <a:pt x="517" y="565"/>
                </a:cubicBezTo>
                <a:cubicBezTo>
                  <a:pt x="552" y="362"/>
                  <a:pt x="719" y="221"/>
                  <a:pt x="925" y="221"/>
                </a:cubicBezTo>
                <a:cubicBezTo>
                  <a:pt x="1021" y="221"/>
                  <a:pt x="1105" y="247"/>
                  <a:pt x="1175" y="305"/>
                </a:cubicBezTo>
                <a:cubicBezTo>
                  <a:pt x="1227" y="128"/>
                  <a:pt x="1394" y="0"/>
                  <a:pt x="1578" y="0"/>
                </a:cubicBezTo>
                <a:cubicBezTo>
                  <a:pt x="1802" y="0"/>
                  <a:pt x="1982" y="190"/>
                  <a:pt x="1982" y="424"/>
                </a:cubicBezTo>
                <a:cubicBezTo>
                  <a:pt x="1982" y="468"/>
                  <a:pt x="1977" y="512"/>
                  <a:pt x="1968" y="552"/>
                </a:cubicBezTo>
                <a:cubicBezTo>
                  <a:pt x="2188" y="565"/>
                  <a:pt x="2359" y="750"/>
                  <a:pt x="2359" y="971"/>
                </a:cubicBezTo>
                <a:cubicBezTo>
                  <a:pt x="2359" y="1205"/>
                  <a:pt x="2170" y="1394"/>
                  <a:pt x="1942" y="13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wrap="square" lIns="89606" tIns="44804" rIns="89606" bIns="44804" numCol="1" anchor="t" anchorCtr="0" compatLnSpc="1">
            <a:prstTxWarp prst="textNoShape">
              <a:avLst/>
            </a:prstTxWarp>
          </a:bodyPr>
          <a:lstStyle/>
          <a:p>
            <a:pPr defTabSz="914225">
              <a:defRPr/>
            </a:pPr>
            <a:endParaRPr lang="en-US" sz="1764">
              <a:solidFill>
                <a:srgbClr val="2C2C2C"/>
              </a:solidFill>
              <a:latin typeface="Segoe UI"/>
            </a:endParaRPr>
          </a:p>
        </p:txBody>
      </p:sp>
      <p:sp>
        <p:nvSpPr>
          <p:cNvPr id="19" name="Freeform 266">
            <a:extLst>
              <a:ext uri="{FF2B5EF4-FFF2-40B4-BE49-F238E27FC236}">
                <a16:creationId xmlns:a16="http://schemas.microsoft.com/office/drawing/2014/main" id="{3C42F534-8640-4CC8-A3FD-348FC357A9A7}"/>
              </a:ext>
            </a:extLst>
          </p:cNvPr>
          <p:cNvSpPr>
            <a:spLocks noChangeAspect="1"/>
          </p:cNvSpPr>
          <p:nvPr/>
        </p:nvSpPr>
        <p:spPr bwMode="black">
          <a:xfrm>
            <a:off x="7761617" y="2151847"/>
            <a:ext cx="2990575" cy="1768625"/>
          </a:xfrm>
          <a:custGeom>
            <a:avLst/>
            <a:gdLst>
              <a:gd name="T0" fmla="*/ 1942 w 2359"/>
              <a:gd name="T1" fmla="*/ 1394 h 1394"/>
              <a:gd name="T2" fmla="*/ 416 w 2359"/>
              <a:gd name="T3" fmla="*/ 1394 h 1394"/>
              <a:gd name="T4" fmla="*/ 0 w 2359"/>
              <a:gd name="T5" fmla="*/ 971 h 1394"/>
              <a:gd name="T6" fmla="*/ 416 w 2359"/>
              <a:gd name="T7" fmla="*/ 552 h 1394"/>
              <a:gd name="T8" fmla="*/ 517 w 2359"/>
              <a:gd name="T9" fmla="*/ 565 h 1394"/>
              <a:gd name="T10" fmla="*/ 925 w 2359"/>
              <a:gd name="T11" fmla="*/ 221 h 1394"/>
              <a:gd name="T12" fmla="*/ 1175 w 2359"/>
              <a:gd name="T13" fmla="*/ 305 h 1394"/>
              <a:gd name="T14" fmla="*/ 1578 w 2359"/>
              <a:gd name="T15" fmla="*/ 0 h 1394"/>
              <a:gd name="T16" fmla="*/ 1982 w 2359"/>
              <a:gd name="T17" fmla="*/ 424 h 1394"/>
              <a:gd name="T18" fmla="*/ 1968 w 2359"/>
              <a:gd name="T19" fmla="*/ 552 h 1394"/>
              <a:gd name="T20" fmla="*/ 2359 w 2359"/>
              <a:gd name="T21" fmla="*/ 971 h 1394"/>
              <a:gd name="T22" fmla="*/ 1942 w 2359"/>
              <a:gd name="T23" fmla="*/ 1394 h 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59" h="1394">
                <a:moveTo>
                  <a:pt x="1942" y="1394"/>
                </a:moveTo>
                <a:cubicBezTo>
                  <a:pt x="416" y="1394"/>
                  <a:pt x="416" y="1394"/>
                  <a:pt x="416" y="1394"/>
                </a:cubicBezTo>
                <a:cubicBezTo>
                  <a:pt x="193" y="1394"/>
                  <a:pt x="0" y="1200"/>
                  <a:pt x="0" y="971"/>
                </a:cubicBezTo>
                <a:cubicBezTo>
                  <a:pt x="0" y="741"/>
                  <a:pt x="193" y="552"/>
                  <a:pt x="416" y="552"/>
                </a:cubicBezTo>
                <a:cubicBezTo>
                  <a:pt x="451" y="552"/>
                  <a:pt x="487" y="556"/>
                  <a:pt x="517" y="565"/>
                </a:cubicBezTo>
                <a:cubicBezTo>
                  <a:pt x="552" y="362"/>
                  <a:pt x="719" y="221"/>
                  <a:pt x="925" y="221"/>
                </a:cubicBezTo>
                <a:cubicBezTo>
                  <a:pt x="1021" y="221"/>
                  <a:pt x="1105" y="247"/>
                  <a:pt x="1175" y="305"/>
                </a:cubicBezTo>
                <a:cubicBezTo>
                  <a:pt x="1227" y="128"/>
                  <a:pt x="1394" y="0"/>
                  <a:pt x="1578" y="0"/>
                </a:cubicBezTo>
                <a:cubicBezTo>
                  <a:pt x="1802" y="0"/>
                  <a:pt x="1982" y="190"/>
                  <a:pt x="1982" y="424"/>
                </a:cubicBezTo>
                <a:cubicBezTo>
                  <a:pt x="1982" y="468"/>
                  <a:pt x="1977" y="512"/>
                  <a:pt x="1968" y="552"/>
                </a:cubicBezTo>
                <a:cubicBezTo>
                  <a:pt x="2188" y="565"/>
                  <a:pt x="2359" y="750"/>
                  <a:pt x="2359" y="971"/>
                </a:cubicBezTo>
                <a:cubicBezTo>
                  <a:pt x="2359" y="1205"/>
                  <a:pt x="2170" y="1394"/>
                  <a:pt x="1942" y="13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9606" tIns="44804" rIns="89606" bIns="44804" numCol="1" anchor="t" anchorCtr="0" compatLnSpc="1">
            <a:prstTxWarp prst="textNoShape">
              <a:avLst/>
            </a:prstTxWarp>
          </a:bodyPr>
          <a:lstStyle/>
          <a:p>
            <a:pPr defTabSz="914225">
              <a:defRPr/>
            </a:pPr>
            <a:endParaRPr lang="en-US" sz="1764">
              <a:solidFill>
                <a:srgbClr val="2C2C2C"/>
              </a:solidFill>
              <a:latin typeface="Segoe UI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59DE9C-7538-4316-9E83-14FB1CEA283E}"/>
              </a:ext>
            </a:extLst>
          </p:cNvPr>
          <p:cNvCxnSpPr>
            <a:cxnSpLocks/>
          </p:cNvCxnSpPr>
          <p:nvPr/>
        </p:nvCxnSpPr>
        <p:spPr>
          <a:xfrm flipV="1">
            <a:off x="9335102" y="3719709"/>
            <a:ext cx="0" cy="469290"/>
          </a:xfrm>
          <a:prstGeom prst="straightConnector1">
            <a:avLst/>
          </a:prstGeom>
          <a:ln w="38100">
            <a:solidFill>
              <a:srgbClr val="0078D7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1A572A-9A90-444D-8F77-A1D86297AAD5}"/>
              </a:ext>
            </a:extLst>
          </p:cNvPr>
          <p:cNvGrpSpPr/>
          <p:nvPr/>
        </p:nvGrpSpPr>
        <p:grpSpPr>
          <a:xfrm>
            <a:off x="8970167" y="2672745"/>
            <a:ext cx="741162" cy="992143"/>
            <a:chOff x="2189959" y="1881024"/>
            <a:chExt cx="756024" cy="101203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D0815B9-4234-4A5C-9A6C-A4471422D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9959" y="1881024"/>
              <a:ext cx="756024" cy="101203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29E171-ADC9-4746-82E7-DE63FBBD93EE}"/>
                </a:ext>
              </a:extLst>
            </p:cNvPr>
            <p:cNvSpPr txBox="1"/>
            <p:nvPr/>
          </p:nvSpPr>
          <p:spPr>
            <a:xfrm>
              <a:off x="2377540" y="2335961"/>
              <a:ext cx="369344" cy="493170"/>
            </a:xfrm>
            <a:prstGeom prst="rect">
              <a:avLst/>
            </a:prstGeom>
            <a:noFill/>
          </p:spPr>
          <p:txBody>
            <a:bodyPr wrap="none" lIns="179259" tIns="143407" rIns="179259" bIns="143407" rtlCol="0">
              <a:spAutoFit/>
            </a:bodyPr>
            <a:lstStyle/>
            <a:p>
              <a:pPr algn="ctr" defTabSz="914225">
                <a:lnSpc>
                  <a:spcPct val="90000"/>
                </a:lnSpc>
                <a:spcAft>
                  <a:spcPts val="588"/>
                </a:spcAft>
                <a:defRPr/>
              </a:pPr>
              <a:endParaRPr lang="en-US" sz="1400">
                <a:solidFill>
                  <a:srgbClr val="505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48AA37-FBF3-4190-B517-13D1B63A8161}"/>
              </a:ext>
            </a:extLst>
          </p:cNvPr>
          <p:cNvGrpSpPr/>
          <p:nvPr/>
        </p:nvGrpSpPr>
        <p:grpSpPr>
          <a:xfrm>
            <a:off x="8970167" y="4211740"/>
            <a:ext cx="741162" cy="992143"/>
            <a:chOff x="2189959" y="1881024"/>
            <a:chExt cx="756024" cy="101203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7C1EC78-6A43-4593-89EE-8E93DC593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9959" y="1881024"/>
              <a:ext cx="756024" cy="101203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82AC5DE-25C3-459B-84E2-534E4BB98C9B}"/>
                </a:ext>
              </a:extLst>
            </p:cNvPr>
            <p:cNvSpPr txBox="1"/>
            <p:nvPr/>
          </p:nvSpPr>
          <p:spPr>
            <a:xfrm>
              <a:off x="2377540" y="2335961"/>
              <a:ext cx="369344" cy="493170"/>
            </a:xfrm>
            <a:prstGeom prst="rect">
              <a:avLst/>
            </a:prstGeom>
            <a:noFill/>
          </p:spPr>
          <p:txBody>
            <a:bodyPr wrap="none" lIns="179259" tIns="143407" rIns="179259" bIns="143407" rtlCol="0">
              <a:spAutoFit/>
            </a:bodyPr>
            <a:lstStyle/>
            <a:p>
              <a:pPr algn="ctr" defTabSz="914225">
                <a:lnSpc>
                  <a:spcPct val="90000"/>
                </a:lnSpc>
                <a:spcAft>
                  <a:spcPts val="588"/>
                </a:spcAft>
                <a:defRPr/>
              </a:pPr>
              <a:endParaRPr lang="en-US" sz="1400">
                <a:solidFill>
                  <a:srgbClr val="505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7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653AD-97B0-4FFB-BAF4-601868E50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Database Migration Assistant (DMA)</a:t>
            </a:r>
            <a:br>
              <a:rPr lang="en-US" sz="2800"/>
            </a:br>
            <a:r>
              <a:rPr lang="en-US" sz="3200"/>
              <a:t>SQL to SQL Migrations</a:t>
            </a:r>
            <a:endParaRPr lang="en-US" sz="2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AC4C8C-A9E7-44BC-B6F6-76D0A7F3A4F7}"/>
              </a:ext>
            </a:extLst>
          </p:cNvPr>
          <p:cNvGrpSpPr/>
          <p:nvPr/>
        </p:nvGrpSpPr>
        <p:grpSpPr>
          <a:xfrm>
            <a:off x="2436118" y="1488633"/>
            <a:ext cx="3361117" cy="1313264"/>
            <a:chOff x="2484437" y="1319274"/>
            <a:chExt cx="3429000" cy="1339788"/>
          </a:xfrm>
        </p:grpSpPr>
        <p:sp>
          <p:nvSpPr>
            <p:cNvPr id="8" name="Curved Down Arrow 28">
              <a:extLst>
                <a:ext uri="{FF2B5EF4-FFF2-40B4-BE49-F238E27FC236}">
                  <a16:creationId xmlns:a16="http://schemas.microsoft.com/office/drawing/2014/main" id="{5334CE41-9210-4288-B856-2CDEDA078AA5}"/>
                </a:ext>
              </a:extLst>
            </p:cNvPr>
            <p:cNvSpPr/>
            <p:nvPr/>
          </p:nvSpPr>
          <p:spPr bwMode="auto">
            <a:xfrm>
              <a:off x="2484437" y="1744662"/>
              <a:ext cx="3429000" cy="914400"/>
            </a:xfrm>
            <a:prstGeom prst="curvedDownArrow">
              <a:avLst>
                <a:gd name="adj1" fmla="val 17775"/>
                <a:gd name="adj2" fmla="val 71270"/>
                <a:gd name="adj3" fmla="val 22248"/>
              </a:avLst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13" rIns="0" bIns="4571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2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3AA773-26DD-4259-9C9C-5962262E5BA8}"/>
                </a:ext>
              </a:extLst>
            </p:cNvPr>
            <p:cNvSpPr txBox="1"/>
            <p:nvPr/>
          </p:nvSpPr>
          <p:spPr>
            <a:xfrm>
              <a:off x="2636837" y="1319274"/>
              <a:ext cx="3207680" cy="4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96135">
                <a:defRPr/>
              </a:pPr>
              <a:r>
                <a:rPr lang="en-US" sz="1961" b="1">
                  <a:solidFill>
                    <a:srgbClr val="353535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1. Assess and identify issues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4AC304-381A-4A02-8AE7-6D1C42728DF3}"/>
              </a:ext>
            </a:extLst>
          </p:cNvPr>
          <p:cNvGrpSpPr/>
          <p:nvPr/>
        </p:nvGrpSpPr>
        <p:grpSpPr>
          <a:xfrm>
            <a:off x="6549900" y="3079375"/>
            <a:ext cx="2220454" cy="1031027"/>
            <a:chOff x="6642754" y="2750209"/>
            <a:chExt cx="1933603" cy="1051853"/>
          </a:xfrm>
        </p:grpSpPr>
        <p:sp>
          <p:nvSpPr>
            <p:cNvPr id="14" name="Right Arrow 34">
              <a:extLst>
                <a:ext uri="{FF2B5EF4-FFF2-40B4-BE49-F238E27FC236}">
                  <a16:creationId xmlns:a16="http://schemas.microsoft.com/office/drawing/2014/main" id="{599A10DE-6E13-4E57-9A85-FF34CC928DE9}"/>
                </a:ext>
              </a:extLst>
            </p:cNvPr>
            <p:cNvSpPr/>
            <p:nvPr/>
          </p:nvSpPr>
          <p:spPr bwMode="auto">
            <a:xfrm>
              <a:off x="6725151" y="3393161"/>
              <a:ext cx="1742705" cy="408901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13" rIns="0" bIns="4571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2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9004D8-9933-4ADB-97E9-8218B3A4B089}"/>
                </a:ext>
              </a:extLst>
            </p:cNvPr>
            <p:cNvSpPr/>
            <p:nvPr/>
          </p:nvSpPr>
          <p:spPr>
            <a:xfrm>
              <a:off x="6642754" y="2750209"/>
              <a:ext cx="1933603" cy="7079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96135">
                <a:defRPr/>
              </a:pPr>
              <a:r>
                <a:rPr lang="en-US" sz="1961" b="1">
                  <a:solidFill>
                    <a:srgbClr val="353535"/>
                  </a:solidFill>
                  <a:latin typeface="Segoe UI Semilight"/>
                </a:rPr>
                <a:t>3. Migrate schema,</a:t>
              </a:r>
              <a:br>
                <a:rPr lang="en-US" sz="1961" b="1">
                  <a:solidFill>
                    <a:srgbClr val="353535"/>
                  </a:solidFill>
                  <a:latin typeface="Segoe UI Semilight"/>
                </a:rPr>
              </a:br>
              <a:r>
                <a:rPr lang="en-US" sz="1961" b="1">
                  <a:solidFill>
                    <a:srgbClr val="353535"/>
                  </a:solidFill>
                  <a:latin typeface="Segoe UI Semilight"/>
                </a:rPr>
                <a:t> data, and logins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741FE9-DB22-4B2E-87C0-5FEB1CB625CA}"/>
              </a:ext>
            </a:extLst>
          </p:cNvPr>
          <p:cNvGrpSpPr/>
          <p:nvPr/>
        </p:nvGrpSpPr>
        <p:grpSpPr>
          <a:xfrm>
            <a:off x="471573" y="2878664"/>
            <a:ext cx="2904422" cy="2122799"/>
            <a:chOff x="481028" y="2935890"/>
            <a:chExt cx="2962662" cy="21653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4C4FC1-5ED6-4ECF-A86B-75533635BE12}"/>
                </a:ext>
              </a:extLst>
            </p:cNvPr>
            <p:cNvGrpSpPr/>
            <p:nvPr/>
          </p:nvGrpSpPr>
          <p:grpSpPr>
            <a:xfrm>
              <a:off x="481028" y="2935890"/>
              <a:ext cx="2962662" cy="2165366"/>
              <a:chOff x="480213" y="3238962"/>
              <a:chExt cx="2963081" cy="2165670"/>
            </a:xfrm>
          </p:grpSpPr>
          <p:pic>
            <p:nvPicPr>
              <p:cNvPr id="5" name="Content Placeholder 3">
                <a:extLst>
                  <a:ext uri="{FF2B5EF4-FFF2-40B4-BE49-F238E27FC236}">
                    <a16:creationId xmlns:a16="http://schemas.microsoft.com/office/drawing/2014/main" id="{66A69064-71DE-4E0A-B61A-E1F42E8AB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674" t="31108"/>
              <a:stretch/>
            </p:blipFill>
            <p:spPr>
              <a:xfrm>
                <a:off x="1013790" y="3238962"/>
                <a:ext cx="2295895" cy="1827617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6F2714-BCF8-477E-9ED2-C24CF7757FFA}"/>
                  </a:ext>
                </a:extLst>
              </p:cNvPr>
              <p:cNvSpPr txBox="1"/>
              <p:nvPr/>
            </p:nvSpPr>
            <p:spPr>
              <a:xfrm>
                <a:off x="480213" y="5027894"/>
                <a:ext cx="2963081" cy="376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96135">
                  <a:defRPr/>
                </a:pPr>
                <a:r>
                  <a:rPr lang="en-US" sz="1765">
                    <a:solidFill>
                      <a:srgbClr val="353535"/>
                    </a:solidFill>
                    <a:latin typeface="Segoe UI Semilight"/>
                  </a:rPr>
                  <a:t>Legacy SQL Server Instance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E87ADF-15D9-4916-AE17-1C5A0066C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375" y="3292924"/>
              <a:ext cx="650693" cy="650693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17" name="Right Arrow 42">
            <a:extLst>
              <a:ext uri="{FF2B5EF4-FFF2-40B4-BE49-F238E27FC236}">
                <a16:creationId xmlns:a16="http://schemas.microsoft.com/office/drawing/2014/main" id="{B06A8875-A779-4D8C-820E-ED1CEB5B571E}"/>
              </a:ext>
            </a:extLst>
          </p:cNvPr>
          <p:cNvSpPr/>
          <p:nvPr/>
        </p:nvSpPr>
        <p:spPr bwMode="auto">
          <a:xfrm>
            <a:off x="3070834" y="3706511"/>
            <a:ext cx="2001235" cy="400806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13" rIns="0" bIns="45713" numCol="1" rtlCol="0" anchor="ctr" anchorCtr="0" compatLnSpc="1">
            <a:prstTxWarp prst="textNoShape">
              <a:avLst/>
            </a:prstTxWarp>
          </a:bodyPr>
          <a:lstStyle/>
          <a:p>
            <a:pPr algn="ctr" defTabSz="9140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FFFFFF"/>
              </a:solidFill>
              <a:latin typeface="Segoe UI Semiligh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E0EA2A-05BC-4E15-9E2A-F7307884DAAA}"/>
              </a:ext>
            </a:extLst>
          </p:cNvPr>
          <p:cNvGrpSpPr/>
          <p:nvPr/>
        </p:nvGrpSpPr>
        <p:grpSpPr>
          <a:xfrm>
            <a:off x="5169803" y="3145457"/>
            <a:ext cx="1339257" cy="1669940"/>
            <a:chOff x="5273332" y="3375661"/>
            <a:chExt cx="1366305" cy="17036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AAA5FA-29CF-4E3A-A390-19E8ACC6F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3332" y="3375661"/>
              <a:ext cx="1366305" cy="126147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480E99-D74B-4513-A1FE-3A9B0FA114C6}"/>
                </a:ext>
              </a:extLst>
            </p:cNvPr>
            <p:cNvSpPr txBox="1"/>
            <p:nvPr/>
          </p:nvSpPr>
          <p:spPr>
            <a:xfrm>
              <a:off x="5588616" y="4702590"/>
              <a:ext cx="705075" cy="376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96135">
                <a:defRPr/>
              </a:pPr>
              <a:r>
                <a:rPr lang="en-US" sz="1765">
                  <a:solidFill>
                    <a:srgbClr val="353535"/>
                  </a:solidFill>
                  <a:latin typeface="Segoe UI Semilight"/>
                </a:rPr>
                <a:t>DMA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B7C24A-E9F8-4882-B842-CD31E10A5EAD}"/>
              </a:ext>
            </a:extLst>
          </p:cNvPr>
          <p:cNvGrpSpPr/>
          <p:nvPr/>
        </p:nvGrpSpPr>
        <p:grpSpPr>
          <a:xfrm>
            <a:off x="2286735" y="4978611"/>
            <a:ext cx="3361117" cy="1389787"/>
            <a:chOff x="2332588" y="5077946"/>
            <a:chExt cx="3428514" cy="14176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055702-45EF-41C9-9C89-A5486A5BA513}"/>
                </a:ext>
              </a:extLst>
            </p:cNvPr>
            <p:cNvGrpSpPr/>
            <p:nvPr/>
          </p:nvGrpSpPr>
          <p:grpSpPr>
            <a:xfrm>
              <a:off x="2332588" y="5129583"/>
              <a:ext cx="3428514" cy="1366018"/>
              <a:chOff x="2332037" y="4642757"/>
              <a:chExt cx="3429000" cy="1366211"/>
            </a:xfrm>
          </p:grpSpPr>
          <p:sp>
            <p:nvSpPr>
              <p:cNvPr id="11" name="Curved Down Arrow 30">
                <a:extLst>
                  <a:ext uri="{FF2B5EF4-FFF2-40B4-BE49-F238E27FC236}">
                    <a16:creationId xmlns:a16="http://schemas.microsoft.com/office/drawing/2014/main" id="{B6C55386-1A08-4AE2-A0AA-983C9516DA05}"/>
                  </a:ext>
                </a:extLst>
              </p:cNvPr>
              <p:cNvSpPr/>
              <p:nvPr/>
            </p:nvSpPr>
            <p:spPr bwMode="auto">
              <a:xfrm rot="10800000">
                <a:off x="2332037" y="4642757"/>
                <a:ext cx="3429000" cy="914400"/>
              </a:xfrm>
              <a:prstGeom prst="curvedDownArrow">
                <a:avLst>
                  <a:gd name="adj1" fmla="val 17775"/>
                  <a:gd name="adj2" fmla="val 71270"/>
                  <a:gd name="adj3" fmla="val 22248"/>
                </a:avLst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13" rIns="0" bIns="4571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2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>
                  <a:solidFill>
                    <a:srgbClr val="FFFFFF"/>
                  </a:solidFill>
                  <a:latin typeface="Segoe UI Semilight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A6BDDC-372C-47C1-AA57-C1E0C19E3387}"/>
                  </a:ext>
                </a:extLst>
              </p:cNvPr>
              <p:cNvSpPr txBox="1"/>
              <p:nvPr/>
            </p:nvSpPr>
            <p:spPr>
              <a:xfrm>
                <a:off x="3624990" y="5608801"/>
                <a:ext cx="1452848" cy="400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96135">
                  <a:defRPr/>
                </a:pPr>
                <a:r>
                  <a:rPr lang="en-US" sz="1961" b="1">
                    <a:solidFill>
                      <a:srgbClr val="353535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2. Fix issues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2E7049C-85B5-4695-803D-355FEC64C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184" y="5077946"/>
              <a:ext cx="844999" cy="82488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5049201-2C41-49DF-B1E8-E494C635B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7798" y="3466500"/>
            <a:ext cx="944929" cy="90384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F80FAFD-5B40-4D3E-B921-8013969A2D3F}"/>
              </a:ext>
            </a:extLst>
          </p:cNvPr>
          <p:cNvGrpSpPr/>
          <p:nvPr/>
        </p:nvGrpSpPr>
        <p:grpSpPr>
          <a:xfrm>
            <a:off x="8847788" y="3468551"/>
            <a:ext cx="1801791" cy="891269"/>
            <a:chOff x="8647927" y="4821350"/>
            <a:chExt cx="1974000" cy="103893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FDC2C5-8CC6-4892-9FE0-7206F75C5875}"/>
                </a:ext>
              </a:extLst>
            </p:cNvPr>
            <p:cNvSpPr/>
            <p:nvPr/>
          </p:nvSpPr>
          <p:spPr bwMode="auto">
            <a:xfrm>
              <a:off x="8647927" y="4831226"/>
              <a:ext cx="937027" cy="1029062"/>
            </a:xfrm>
            <a:prstGeom prst="rect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13" rIns="0" bIns="4571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2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>
                <a:solidFill>
                  <a:srgbClr val="FFFFFF"/>
                </a:solidFill>
                <a:latin typeface="Segoe UI Semiligh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0B332A-8A3A-4B48-A345-F62BA5EE3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97938" y="4821350"/>
              <a:ext cx="923989" cy="1014743"/>
            </a:xfrm>
            <a:prstGeom prst="rect">
              <a:avLst/>
            </a:prstGeom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865D68A-080E-4C1E-9170-45536412F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674" t="31108"/>
            <a:stretch/>
          </p:blipFill>
          <p:spPr>
            <a:xfrm>
              <a:off x="8680824" y="4935604"/>
              <a:ext cx="900477" cy="803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1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51F7F-E1D3-484E-AB27-C09C40D8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534625"/>
            <a:ext cx="9144000" cy="997196"/>
          </a:xfrm>
        </p:spPr>
        <p:txBody>
          <a:bodyPr/>
          <a:lstStyle/>
          <a:p>
            <a:r>
              <a:rPr lang="en-US" dirty="0"/>
              <a:t>Demo: SQL Server Database Migration Assistant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81228A-0C21-4678-B088-C6192AF343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32699-4581-491C-95A3-8A3715425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Database Experimentation Assistant (DEA)</a:t>
            </a:r>
            <a:br>
              <a:rPr lang="en-US"/>
            </a:br>
            <a:r>
              <a:rPr lang="en-US"/>
              <a:t>SQL to SQL A/B testing</a:t>
            </a:r>
          </a:p>
        </p:txBody>
      </p:sp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E0BE2E12-0FB9-4D56-8A59-54B48BA9CF70}"/>
              </a:ext>
            </a:extLst>
          </p:cNvPr>
          <p:cNvSpPr/>
          <p:nvPr/>
        </p:nvSpPr>
        <p:spPr bwMode="auto">
          <a:xfrm>
            <a:off x="3709763" y="1903454"/>
            <a:ext cx="8271150" cy="4131638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ounded Rectangle 66">
            <a:extLst>
              <a:ext uri="{FF2B5EF4-FFF2-40B4-BE49-F238E27FC236}">
                <a16:creationId xmlns:a16="http://schemas.microsoft.com/office/drawing/2014/main" id="{681BDA1C-2671-4F98-AAA0-619B8A1E5725}"/>
              </a:ext>
            </a:extLst>
          </p:cNvPr>
          <p:cNvSpPr/>
          <p:nvPr/>
        </p:nvSpPr>
        <p:spPr bwMode="auto">
          <a:xfrm>
            <a:off x="10221385" y="2136090"/>
            <a:ext cx="1531953" cy="3640504"/>
          </a:xfrm>
          <a:prstGeom prst="roundRect">
            <a:avLst/>
          </a:prstGeom>
          <a:solidFill>
            <a:srgbClr val="D2D2D2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70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70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Comparison reports</a:t>
            </a: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70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9012E3EA-C4CB-40EF-90F4-19B6EA306683}"/>
              </a:ext>
            </a:extLst>
          </p:cNvPr>
          <p:cNvSpPr/>
          <p:nvPr/>
        </p:nvSpPr>
        <p:spPr bwMode="auto">
          <a:xfrm>
            <a:off x="215615" y="2769979"/>
            <a:ext cx="3285911" cy="2389755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1" kern="0">
                <a:solidFill>
                  <a:sysClr val="windowText" lastClr="000000"/>
                </a:solidFill>
                <a:latin typeface="Segoe UI Semilight"/>
              </a:rPr>
              <a:t>On-premises</a:t>
            </a:r>
            <a:br>
              <a:rPr lang="en-US" sz="1961" kern="0">
                <a:solidFill>
                  <a:sysClr val="windowText" lastClr="000000"/>
                </a:solidFill>
                <a:latin typeface="Segoe UI Semilight"/>
              </a:rPr>
            </a:br>
            <a:r>
              <a:rPr lang="en-US" sz="1961" kern="0">
                <a:solidFill>
                  <a:sysClr val="windowText" lastClr="000000"/>
                </a:solidFill>
                <a:latin typeface="Segoe UI Semilight"/>
              </a:rPr>
              <a:t>SQL 2008 instance </a:t>
            </a: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61" kern="0">
              <a:solidFill>
                <a:sysClr val="windowText" lastClr="000000"/>
              </a:solidFill>
              <a:latin typeface="Segoe UI Semiligh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02866-8C0F-4F7E-93D9-916328199801}"/>
              </a:ext>
            </a:extLst>
          </p:cNvPr>
          <p:cNvGrpSpPr/>
          <p:nvPr/>
        </p:nvGrpSpPr>
        <p:grpSpPr>
          <a:xfrm>
            <a:off x="514335" y="3640488"/>
            <a:ext cx="2623537" cy="1194876"/>
            <a:chOff x="427037" y="3421062"/>
            <a:chExt cx="2676942" cy="1219200"/>
          </a:xfrm>
          <a:noFill/>
        </p:grpSpPr>
        <p:sp>
          <p:nvSpPr>
            <p:cNvPr id="7" name="Can 3">
              <a:extLst>
                <a:ext uri="{FF2B5EF4-FFF2-40B4-BE49-F238E27FC236}">
                  <a16:creationId xmlns:a16="http://schemas.microsoft.com/office/drawing/2014/main" id="{DA9011EC-A2A1-4A1C-AC95-12755E594A9B}"/>
                </a:ext>
              </a:extLst>
            </p:cNvPr>
            <p:cNvSpPr/>
            <p:nvPr/>
          </p:nvSpPr>
          <p:spPr bwMode="auto">
            <a:xfrm>
              <a:off x="427037" y="3421062"/>
              <a:ext cx="1066800" cy="1219200"/>
            </a:xfrm>
            <a:prstGeom prst="can">
              <a:avLst/>
            </a:prstGeom>
            <a:grpFill/>
            <a:ln w="38100">
              <a:solidFill>
                <a:srgbClr val="0078D7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61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8DB3C3-0D62-45E0-A756-20984ABF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632" y="3573462"/>
              <a:ext cx="815610" cy="661945"/>
            </a:xfrm>
            <a:prstGeom prst="rect">
              <a:avLst/>
            </a:prstGeom>
            <a:grpFill/>
          </p:spPr>
        </p:pic>
        <p:sp>
          <p:nvSpPr>
            <p:cNvPr id="9" name="Flowchart: Multidocument 8">
              <a:extLst>
                <a:ext uri="{FF2B5EF4-FFF2-40B4-BE49-F238E27FC236}">
                  <a16:creationId xmlns:a16="http://schemas.microsoft.com/office/drawing/2014/main" id="{37693CA1-12BA-4B5C-BD6F-6A2BCFF48956}"/>
                </a:ext>
              </a:extLst>
            </p:cNvPr>
            <p:cNvSpPr/>
            <p:nvPr/>
          </p:nvSpPr>
          <p:spPr bwMode="auto">
            <a:xfrm>
              <a:off x="2113379" y="3736984"/>
              <a:ext cx="990600" cy="587355"/>
            </a:xfrm>
            <a:prstGeom prst="flowChartMultidocument">
              <a:avLst/>
            </a:prstGeom>
            <a:grpFill/>
            <a:ln w="12700">
              <a:solidFill>
                <a:srgbClr val="D83B0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81" kern="0">
                  <a:solidFill>
                    <a:srgbClr val="35353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capture prod workload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0FF38F1-4EA4-44E2-A21D-EB26DC27D311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 flipV="1">
              <a:off x="1493837" y="4030661"/>
              <a:ext cx="619542" cy="1"/>
            </a:xfrm>
            <a:prstGeom prst="straightConnector1">
              <a:avLst/>
            </a:prstGeom>
            <a:grpFill/>
            <a:ln w="12700">
              <a:solidFill>
                <a:srgbClr val="D83B01"/>
              </a:solidFill>
              <a:headEnd type="non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8B9F71-72DA-4E95-93B1-9A885D40B388}"/>
              </a:ext>
            </a:extLst>
          </p:cNvPr>
          <p:cNvGrpSpPr/>
          <p:nvPr/>
        </p:nvGrpSpPr>
        <p:grpSpPr>
          <a:xfrm>
            <a:off x="4212263" y="2226839"/>
            <a:ext cx="744113" cy="3476031"/>
            <a:chOff x="4472302" y="1973262"/>
            <a:chExt cx="759259" cy="354678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FBFCD8-E351-4880-8348-B89B5A56362E}"/>
                </a:ext>
              </a:extLst>
            </p:cNvPr>
            <p:cNvSpPr/>
            <p:nvPr/>
          </p:nvSpPr>
          <p:spPr bwMode="auto">
            <a:xfrm>
              <a:off x="4472302" y="1973262"/>
              <a:ext cx="759259" cy="3546788"/>
            </a:xfrm>
            <a:prstGeom prst="rect">
              <a:avLst/>
            </a:prstGeom>
            <a:solidFill>
              <a:srgbClr val="D2D2D2"/>
            </a:solidFill>
            <a:ln w="31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61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FBF91E-A4A9-48A5-BC39-2E558AF74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8895" y="2049462"/>
              <a:ext cx="547137" cy="605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83CF15-332B-4201-A114-76E7DC606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4827" y="2759715"/>
              <a:ext cx="547137" cy="6059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A29E54-0B7D-4BE8-A6E9-B20FFAF1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7642" y="3449053"/>
              <a:ext cx="547137" cy="6059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BF0972-BA9E-4557-B84F-85505F548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7641" y="4159694"/>
              <a:ext cx="547137" cy="6059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CEE302-1214-4BC3-A847-786D62337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7640" y="4870335"/>
              <a:ext cx="547137" cy="605920"/>
            </a:xfrm>
            <a:prstGeom prst="rect">
              <a:avLst/>
            </a:prstGeom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3E6471-F04E-4CE5-960C-846D0D223E19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 flipV="1">
            <a:off x="3501526" y="3964855"/>
            <a:ext cx="710737" cy="2"/>
          </a:xfrm>
          <a:prstGeom prst="straightConnector1">
            <a:avLst/>
          </a:prstGeom>
          <a:ln w="381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849CD38-7B2C-4624-AAAA-A8038F878D13}"/>
              </a:ext>
            </a:extLst>
          </p:cNvPr>
          <p:cNvSpPr txBox="1"/>
          <p:nvPr/>
        </p:nvSpPr>
        <p:spPr>
          <a:xfrm rot="16200000">
            <a:off x="2861431" y="3675725"/>
            <a:ext cx="2156608" cy="5339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lIns="179232" tIns="143385" rIns="179232" bIns="143385" rtlCol="0">
            <a:spAutoFit/>
          </a:bodyPr>
          <a:lstStyle/>
          <a:p>
            <a:pPr algn="ctr" defTabSz="914081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1765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Replay Workloads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5B2060-79B7-416B-8512-4EF44246031B}"/>
              </a:ext>
            </a:extLst>
          </p:cNvPr>
          <p:cNvGrpSpPr/>
          <p:nvPr/>
        </p:nvGrpSpPr>
        <p:grpSpPr>
          <a:xfrm>
            <a:off x="5810214" y="2136090"/>
            <a:ext cx="2473753" cy="1686461"/>
            <a:chOff x="5968599" y="1733641"/>
            <a:chExt cx="2524109" cy="1720789"/>
          </a:xfrm>
        </p:grpSpPr>
        <p:sp>
          <p:nvSpPr>
            <p:cNvPr id="21" name="Rounded Rectangle 49">
              <a:extLst>
                <a:ext uri="{FF2B5EF4-FFF2-40B4-BE49-F238E27FC236}">
                  <a16:creationId xmlns:a16="http://schemas.microsoft.com/office/drawing/2014/main" id="{7DDF46BA-2E4C-4310-8628-403930E4C2AF}"/>
                </a:ext>
              </a:extLst>
            </p:cNvPr>
            <p:cNvSpPr/>
            <p:nvPr/>
          </p:nvSpPr>
          <p:spPr bwMode="auto">
            <a:xfrm>
              <a:off x="5968599" y="1733641"/>
              <a:ext cx="2524109" cy="1720789"/>
            </a:xfrm>
            <a:prstGeom prst="roundRect">
              <a:avLst/>
            </a:prstGeom>
            <a:solidFill>
              <a:srgbClr val="D2D2D2"/>
            </a:solidFill>
            <a:ln w="31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61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61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61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61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67" b="1" kern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Target 1</a:t>
              </a:r>
              <a:endParaRPr lang="en-US" sz="1961" b="1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77" kern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SQL 2008 Instance</a:t>
              </a:r>
            </a:p>
          </p:txBody>
        </p:sp>
        <p:pic>
          <p:nvPicPr>
            <p:cNvPr id="22" name="Picture 2" descr="https://satonaoki.files.wordpress.com/2014/02/sql-database-windows-azure.png?w=614">
              <a:extLst>
                <a:ext uri="{FF2B5EF4-FFF2-40B4-BE49-F238E27FC236}">
                  <a16:creationId xmlns:a16="http://schemas.microsoft.com/office/drawing/2014/main" id="{8F4989F2-B08A-4E10-BE7A-A21C1EC80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029" y="1810632"/>
              <a:ext cx="1153230" cy="115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Flowchart: Multidocument 22">
              <a:extLst>
                <a:ext uri="{FF2B5EF4-FFF2-40B4-BE49-F238E27FC236}">
                  <a16:creationId xmlns:a16="http://schemas.microsoft.com/office/drawing/2014/main" id="{9050A494-217D-4935-BBC2-30D617A3C59B}"/>
                </a:ext>
              </a:extLst>
            </p:cNvPr>
            <p:cNvSpPr/>
            <p:nvPr/>
          </p:nvSpPr>
          <p:spPr bwMode="auto">
            <a:xfrm>
              <a:off x="7432816" y="2004424"/>
              <a:ext cx="843711" cy="459430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D83B0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84" kern="0">
                  <a:solidFill>
                    <a:srgbClr val="35353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Extensive tracing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A2583CF-6952-4806-9167-9EF6F6B62C63}"/>
                </a:ext>
              </a:extLst>
            </p:cNvPr>
            <p:cNvCxnSpPr>
              <a:cxnSpLocks/>
            </p:cNvCxnSpPr>
            <p:nvPr/>
          </p:nvCxnSpPr>
          <p:spPr>
            <a:xfrm rot="120000" flipV="1">
              <a:off x="6908803" y="2354262"/>
              <a:ext cx="524013" cy="12822"/>
            </a:xfrm>
            <a:prstGeom prst="straightConnector1">
              <a:avLst/>
            </a:prstGeom>
            <a:ln w="12700">
              <a:solidFill>
                <a:srgbClr val="D83B01"/>
              </a:solidFill>
              <a:headEnd type="non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AF2E22-6FA5-460A-BFFE-FBD8932AF84D}"/>
              </a:ext>
            </a:extLst>
          </p:cNvPr>
          <p:cNvCxnSpPr>
            <a:cxnSpLocks/>
          </p:cNvCxnSpPr>
          <p:nvPr/>
        </p:nvCxnSpPr>
        <p:spPr>
          <a:xfrm>
            <a:off x="4974950" y="2401468"/>
            <a:ext cx="835264" cy="1482"/>
          </a:xfrm>
          <a:prstGeom prst="straightConnector1">
            <a:avLst/>
          </a:prstGeom>
          <a:ln w="381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BA1D1B6-7A1E-41BB-9ABA-38D4430B3412}"/>
              </a:ext>
            </a:extLst>
          </p:cNvPr>
          <p:cNvCxnSpPr>
            <a:cxnSpLocks/>
          </p:cNvCxnSpPr>
          <p:nvPr/>
        </p:nvCxnSpPr>
        <p:spPr>
          <a:xfrm>
            <a:off x="4977058" y="2889850"/>
            <a:ext cx="835264" cy="1482"/>
          </a:xfrm>
          <a:prstGeom prst="straightConnector1">
            <a:avLst/>
          </a:prstGeom>
          <a:ln w="381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56A444-5B19-4F56-B1AE-FCF72DC5940D}"/>
              </a:ext>
            </a:extLst>
          </p:cNvPr>
          <p:cNvCxnSpPr>
            <a:cxnSpLocks/>
          </p:cNvCxnSpPr>
          <p:nvPr/>
        </p:nvCxnSpPr>
        <p:spPr>
          <a:xfrm>
            <a:off x="4956373" y="3381196"/>
            <a:ext cx="835264" cy="1482"/>
          </a:xfrm>
          <a:prstGeom prst="straightConnector1">
            <a:avLst/>
          </a:prstGeom>
          <a:ln w="381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8C739B-B018-4A41-97A3-E28A15844ABD}"/>
              </a:ext>
            </a:extLst>
          </p:cNvPr>
          <p:cNvCxnSpPr>
            <a:cxnSpLocks/>
          </p:cNvCxnSpPr>
          <p:nvPr/>
        </p:nvCxnSpPr>
        <p:spPr>
          <a:xfrm>
            <a:off x="4974950" y="4389935"/>
            <a:ext cx="835264" cy="1482"/>
          </a:xfrm>
          <a:prstGeom prst="straightConnector1">
            <a:avLst/>
          </a:prstGeom>
          <a:ln w="381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CEAC29F-11B9-4D61-A2C4-0DBFEEF8F459}"/>
              </a:ext>
            </a:extLst>
          </p:cNvPr>
          <p:cNvCxnSpPr>
            <a:cxnSpLocks/>
          </p:cNvCxnSpPr>
          <p:nvPr/>
        </p:nvCxnSpPr>
        <p:spPr>
          <a:xfrm>
            <a:off x="4977058" y="4878317"/>
            <a:ext cx="835264" cy="1482"/>
          </a:xfrm>
          <a:prstGeom prst="straightConnector1">
            <a:avLst/>
          </a:prstGeom>
          <a:ln w="381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DC6A2C-B067-4090-BA0B-7B590BC800D0}"/>
              </a:ext>
            </a:extLst>
          </p:cNvPr>
          <p:cNvCxnSpPr>
            <a:cxnSpLocks/>
          </p:cNvCxnSpPr>
          <p:nvPr/>
        </p:nvCxnSpPr>
        <p:spPr>
          <a:xfrm>
            <a:off x="4956373" y="5436064"/>
            <a:ext cx="835264" cy="1482"/>
          </a:xfrm>
          <a:prstGeom prst="straightConnector1">
            <a:avLst/>
          </a:prstGeom>
          <a:ln w="381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66">
            <a:extLst>
              <a:ext uri="{FF2B5EF4-FFF2-40B4-BE49-F238E27FC236}">
                <a16:creationId xmlns:a16="http://schemas.microsoft.com/office/drawing/2014/main" id="{3FF7F649-D02F-4CA9-83DC-8505EE85EFC3}"/>
              </a:ext>
            </a:extLst>
          </p:cNvPr>
          <p:cNvSpPr/>
          <p:nvPr/>
        </p:nvSpPr>
        <p:spPr bwMode="auto">
          <a:xfrm>
            <a:off x="8503482" y="2136091"/>
            <a:ext cx="1531953" cy="3640504"/>
          </a:xfrm>
          <a:prstGeom prst="roundRect">
            <a:avLst/>
          </a:prstGeom>
          <a:solidFill>
            <a:srgbClr val="D2D2D2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66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70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70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Statistical</a:t>
            </a:r>
            <a:br>
              <a:rPr lang="en-US" sz="1370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370" kern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analysis</a:t>
            </a: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70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28" kern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Picture 2" descr="https://satonaoki.files.wordpress.com/2014/02/sql-database-windows-azure.png?w=614">
            <a:extLst>
              <a:ext uri="{FF2B5EF4-FFF2-40B4-BE49-F238E27FC236}">
                <a16:creationId xmlns:a16="http://schemas.microsoft.com/office/drawing/2014/main" id="{8878A13E-2E9C-4F92-8B1B-7218E031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905" y="2774081"/>
            <a:ext cx="899110" cy="89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9A7F7F-35BD-4A7D-B188-A19B19B70A77}"/>
              </a:ext>
            </a:extLst>
          </p:cNvPr>
          <p:cNvCxnSpPr>
            <a:cxnSpLocks/>
          </p:cNvCxnSpPr>
          <p:nvPr/>
        </p:nvCxnSpPr>
        <p:spPr>
          <a:xfrm>
            <a:off x="8254476" y="3117727"/>
            <a:ext cx="565427" cy="0"/>
          </a:xfrm>
          <a:prstGeom prst="straightConnector1">
            <a:avLst/>
          </a:prstGeom>
          <a:ln w="381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A6C6F28-B6CB-49EB-90A2-3E20F5961587}"/>
              </a:ext>
            </a:extLst>
          </p:cNvPr>
          <p:cNvCxnSpPr>
            <a:cxnSpLocks/>
            <a:stCxn id="53" idx="3"/>
            <a:endCxn id="32" idx="1"/>
          </p:cNvCxnSpPr>
          <p:nvPr/>
        </p:nvCxnSpPr>
        <p:spPr>
          <a:xfrm flipV="1">
            <a:off x="8286464" y="3223636"/>
            <a:ext cx="533440" cy="1709728"/>
          </a:xfrm>
          <a:prstGeom prst="straightConnector1">
            <a:avLst/>
          </a:prstGeom>
          <a:ln w="381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3CF4FF3-8C47-4799-9D09-F1833537F973}"/>
              </a:ext>
            </a:extLst>
          </p:cNvPr>
          <p:cNvSpPr/>
          <p:nvPr/>
        </p:nvSpPr>
        <p:spPr bwMode="auto">
          <a:xfrm>
            <a:off x="8787308" y="4038395"/>
            <a:ext cx="948643" cy="616432"/>
          </a:xfrm>
          <a:prstGeom prst="rect">
            <a:avLst/>
          </a:prstGeom>
          <a:solidFill>
            <a:schemeClr val="bg1"/>
          </a:solidFill>
          <a:ln w="3175">
            <a:solidFill>
              <a:srgbClr val="D83B0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algn="ctr" defTabSz="9137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72" kern="0">
                <a:solidFill>
                  <a:srgbClr val="35353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Analyze results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5679106-9B2D-43F4-9829-E6EF70BF34EC}"/>
              </a:ext>
            </a:extLst>
          </p:cNvPr>
          <p:cNvCxnSpPr>
            <a:cxnSpLocks/>
          </p:cNvCxnSpPr>
          <p:nvPr/>
        </p:nvCxnSpPr>
        <p:spPr>
          <a:xfrm>
            <a:off x="9266612" y="3673189"/>
            <a:ext cx="5694" cy="365618"/>
          </a:xfrm>
          <a:prstGeom prst="straightConnector1">
            <a:avLst/>
          </a:prstGeom>
          <a:ln w="12700">
            <a:solidFill>
              <a:srgbClr val="D83B01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39C145A2-CA86-4112-B85A-185566CA139D}"/>
              </a:ext>
            </a:extLst>
          </p:cNvPr>
          <p:cNvSpPr/>
          <p:nvPr/>
        </p:nvSpPr>
        <p:spPr>
          <a:xfrm>
            <a:off x="487979" y="6256015"/>
            <a:ext cx="2785569" cy="438068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Arrow: Chevron 4">
            <a:extLst>
              <a:ext uri="{FF2B5EF4-FFF2-40B4-BE49-F238E27FC236}">
                <a16:creationId xmlns:a16="http://schemas.microsoft.com/office/drawing/2014/main" id="{308006A7-D5FF-4D92-B1F8-B5F2972402FE}"/>
              </a:ext>
            </a:extLst>
          </p:cNvPr>
          <p:cNvSpPr txBox="1"/>
          <p:nvPr/>
        </p:nvSpPr>
        <p:spPr>
          <a:xfrm>
            <a:off x="1045092" y="6256015"/>
            <a:ext cx="1671342" cy="4380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977" tIns="42658" rIns="42658" bIns="42658" numCol="1" spcCol="1270" anchor="ctr" anchorCtr="0">
            <a:noAutofit/>
          </a:bodyPr>
          <a:lstStyle/>
          <a:p>
            <a:pPr algn="ctr" defTabSz="14219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353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Capture</a:t>
            </a: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71AE8A4A-54E3-4245-AD44-83D0F1FEBBDC}"/>
              </a:ext>
            </a:extLst>
          </p:cNvPr>
          <p:cNvSpPr/>
          <p:nvPr/>
        </p:nvSpPr>
        <p:spPr>
          <a:xfrm>
            <a:off x="3943051" y="6253259"/>
            <a:ext cx="2785569" cy="438068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Arrow: Chevron 4">
            <a:extLst>
              <a:ext uri="{FF2B5EF4-FFF2-40B4-BE49-F238E27FC236}">
                <a16:creationId xmlns:a16="http://schemas.microsoft.com/office/drawing/2014/main" id="{B322440A-06C4-4FD7-87BE-BCCE50374DE7}"/>
              </a:ext>
            </a:extLst>
          </p:cNvPr>
          <p:cNvSpPr txBox="1"/>
          <p:nvPr/>
        </p:nvSpPr>
        <p:spPr>
          <a:xfrm>
            <a:off x="4500165" y="6253259"/>
            <a:ext cx="1671342" cy="4380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977" tIns="42658" rIns="42658" bIns="42658" numCol="1" spcCol="1270" anchor="ctr" anchorCtr="0">
            <a:noAutofit/>
          </a:bodyPr>
          <a:lstStyle/>
          <a:p>
            <a:pPr algn="ctr" defTabSz="14219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353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Replay</a:t>
            </a:r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894D4F4D-E071-4E1D-A31C-923E45EB55D7}"/>
              </a:ext>
            </a:extLst>
          </p:cNvPr>
          <p:cNvSpPr/>
          <p:nvPr/>
        </p:nvSpPr>
        <p:spPr>
          <a:xfrm>
            <a:off x="6539515" y="6249139"/>
            <a:ext cx="2785569" cy="438068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Arrow: Chevron 4">
            <a:extLst>
              <a:ext uri="{FF2B5EF4-FFF2-40B4-BE49-F238E27FC236}">
                <a16:creationId xmlns:a16="http://schemas.microsoft.com/office/drawing/2014/main" id="{24155DF3-3108-4A4E-924A-6762807DEC34}"/>
              </a:ext>
            </a:extLst>
          </p:cNvPr>
          <p:cNvSpPr txBox="1"/>
          <p:nvPr/>
        </p:nvSpPr>
        <p:spPr>
          <a:xfrm>
            <a:off x="7096628" y="6249139"/>
            <a:ext cx="1671342" cy="4380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977" tIns="42658" rIns="42658" bIns="42658" numCol="1" spcCol="1270" anchor="ctr" anchorCtr="0">
            <a:noAutofit/>
          </a:bodyPr>
          <a:lstStyle/>
          <a:p>
            <a:pPr algn="ctr" defTabSz="14219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353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Analyze</a:t>
            </a:r>
          </a:p>
        </p:txBody>
      </p:sp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00A86048-4AD9-4C35-8316-3E8B37B68F39}"/>
              </a:ext>
            </a:extLst>
          </p:cNvPr>
          <p:cNvSpPr/>
          <p:nvPr/>
        </p:nvSpPr>
        <p:spPr>
          <a:xfrm>
            <a:off x="9139513" y="6245019"/>
            <a:ext cx="2785569" cy="438068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Arrow: Chevron 4">
            <a:extLst>
              <a:ext uri="{FF2B5EF4-FFF2-40B4-BE49-F238E27FC236}">
                <a16:creationId xmlns:a16="http://schemas.microsoft.com/office/drawing/2014/main" id="{7AF20061-461A-405B-B2EC-403CA463CA31}"/>
              </a:ext>
            </a:extLst>
          </p:cNvPr>
          <p:cNvSpPr txBox="1"/>
          <p:nvPr/>
        </p:nvSpPr>
        <p:spPr>
          <a:xfrm>
            <a:off x="9536246" y="6245019"/>
            <a:ext cx="1831721" cy="4380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977" tIns="42658" rIns="42658" bIns="42658" numCol="1" spcCol="1270" anchor="ctr" anchorCtr="0">
            <a:noAutofit/>
          </a:bodyPr>
          <a:lstStyle/>
          <a:p>
            <a:pPr algn="ctr" defTabSz="14219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353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Compare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D9D5CA9-0A45-4D8C-AE82-F450DD549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2398" y="3234013"/>
            <a:ext cx="1435346" cy="1243968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79BFBE1-C978-4DF5-92C6-70BDEE13F71D}"/>
              </a:ext>
            </a:extLst>
          </p:cNvPr>
          <p:cNvGrpSpPr/>
          <p:nvPr/>
        </p:nvGrpSpPr>
        <p:grpSpPr>
          <a:xfrm>
            <a:off x="5812711" y="4090134"/>
            <a:ext cx="2473753" cy="1686461"/>
            <a:chOff x="5812624" y="3804080"/>
            <a:chExt cx="2474490" cy="168696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F00BA7-DAAC-4434-B745-188929C4FB54}"/>
                </a:ext>
              </a:extLst>
            </p:cNvPr>
            <p:cNvGrpSpPr/>
            <p:nvPr/>
          </p:nvGrpSpPr>
          <p:grpSpPr>
            <a:xfrm>
              <a:off x="5812624" y="3804080"/>
              <a:ext cx="2474490" cy="1686962"/>
              <a:chOff x="6730749" y="2529722"/>
              <a:chExt cx="2524109" cy="1720789"/>
            </a:xfrm>
            <a:solidFill>
              <a:schemeClr val="bg1"/>
            </a:solidFill>
          </p:grpSpPr>
          <p:sp>
            <p:nvSpPr>
              <p:cNvPr id="53" name="Rounded Rectangle 37">
                <a:extLst>
                  <a:ext uri="{FF2B5EF4-FFF2-40B4-BE49-F238E27FC236}">
                    <a16:creationId xmlns:a16="http://schemas.microsoft.com/office/drawing/2014/main" id="{3307549E-3971-4056-BD54-72FBB7C34453}"/>
                  </a:ext>
                </a:extLst>
              </p:cNvPr>
              <p:cNvSpPr/>
              <p:nvPr/>
            </p:nvSpPr>
            <p:spPr bwMode="auto">
              <a:xfrm>
                <a:off x="6730749" y="2529722"/>
                <a:ext cx="2524109" cy="1720789"/>
              </a:xfrm>
              <a:prstGeom prst="roundRect">
                <a:avLst/>
              </a:prstGeom>
              <a:solidFill>
                <a:srgbClr val="D2D2D2"/>
              </a:solidFill>
              <a:ln w="3175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06" rIns="0" bIns="45706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3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1" kern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913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1" kern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913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1" kern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913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1" kern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913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567" b="1" kern="0">
                    <a:solidFill>
                      <a:sysClr val="windowText" lastClr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Target 2</a:t>
                </a:r>
                <a:endParaRPr lang="en-US" sz="1961" b="1" kern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913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77" kern="0">
                    <a:solidFill>
                      <a:sysClr val="windowText" lastClr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SQL 2014 Instance</a:t>
                </a:r>
              </a:p>
            </p:txBody>
          </p:sp>
          <p:sp>
            <p:nvSpPr>
              <p:cNvPr id="54" name="Flowchart: Multidocument 53">
                <a:extLst>
                  <a:ext uri="{FF2B5EF4-FFF2-40B4-BE49-F238E27FC236}">
                    <a16:creationId xmlns:a16="http://schemas.microsoft.com/office/drawing/2014/main" id="{425F4B8B-DCCC-411A-A79C-126426E2A76C}"/>
                  </a:ext>
                </a:extLst>
              </p:cNvPr>
              <p:cNvSpPr/>
              <p:nvPr/>
            </p:nvSpPr>
            <p:spPr bwMode="auto">
              <a:xfrm>
                <a:off x="8183761" y="2912537"/>
                <a:ext cx="843711" cy="459430"/>
              </a:xfrm>
              <a:prstGeom prst="flowChartMultidocument">
                <a:avLst/>
              </a:prstGeom>
              <a:grpFill/>
              <a:ln w="12700">
                <a:solidFill>
                  <a:srgbClr val="D83B0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06" rIns="0" bIns="45706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3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784" kern="0">
                    <a:solidFill>
                      <a:srgbClr val="353535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Extensive tracing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73737FB1-0DCA-46BB-810B-FB9C91CD7D86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" flipV="1">
                <a:off x="7659748" y="3262375"/>
                <a:ext cx="524013" cy="12822"/>
              </a:xfrm>
              <a:prstGeom prst="straightConnector1">
                <a:avLst/>
              </a:prstGeom>
              <a:grpFill/>
              <a:ln w="12700">
                <a:solidFill>
                  <a:srgbClr val="D83B01"/>
                </a:solidFill>
                <a:headEnd type="none"/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2" descr="https://satonaoki.files.wordpress.com/2014/02/sql-database-windows-azure.png?w=614">
              <a:extLst>
                <a:ext uri="{FF2B5EF4-FFF2-40B4-BE49-F238E27FC236}">
                  <a16:creationId xmlns:a16="http://schemas.microsoft.com/office/drawing/2014/main" id="{8BF81CE3-4D97-4528-8FF6-E45C0F82D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569" y="3859983"/>
              <a:ext cx="1130560" cy="113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00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9" grpId="0"/>
      <p:bldP spid="31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SQL Server Migration Assistant (SSMA)</a:t>
            </a:r>
            <a:br>
              <a:rPr lang="en-US"/>
            </a:br>
            <a:r>
              <a:rPr lang="en-US"/>
              <a:t>&lt;other&gt; to SQL Migrations	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006" y="2369343"/>
            <a:ext cx="1352537" cy="4021057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14" name="Arrow: Right 13"/>
          <p:cNvSpPr/>
          <p:nvPr/>
        </p:nvSpPr>
        <p:spPr>
          <a:xfrm>
            <a:off x="3626547" y="2860661"/>
            <a:ext cx="1651868" cy="719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35">
              <a:defRPr/>
            </a:pPr>
            <a:endParaRPr lang="en-US" kern="0">
              <a:solidFill>
                <a:sysClr val="windowText" lastClr="000000"/>
              </a:solidFill>
              <a:latin typeface="Segoe UI"/>
            </a:endParaRPr>
          </a:p>
        </p:txBody>
      </p:sp>
      <p:sp>
        <p:nvSpPr>
          <p:cNvPr id="15" name="Arrow: Right 14"/>
          <p:cNvSpPr/>
          <p:nvPr/>
        </p:nvSpPr>
        <p:spPr>
          <a:xfrm>
            <a:off x="3626547" y="3645884"/>
            <a:ext cx="1651868" cy="719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35">
              <a:defRPr/>
            </a:pPr>
            <a:endParaRPr lang="en-US" kern="0">
              <a:solidFill>
                <a:sysClr val="windowText" lastClr="000000"/>
              </a:solidFill>
              <a:latin typeface="Segoe UI"/>
            </a:endParaRPr>
          </a:p>
        </p:txBody>
      </p:sp>
      <p:sp>
        <p:nvSpPr>
          <p:cNvPr id="16" name="Arrow: Right 15"/>
          <p:cNvSpPr/>
          <p:nvPr/>
        </p:nvSpPr>
        <p:spPr>
          <a:xfrm>
            <a:off x="3628558" y="4427261"/>
            <a:ext cx="1651868" cy="719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35">
              <a:defRPr/>
            </a:pPr>
            <a:endParaRPr lang="en-US" kern="0">
              <a:solidFill>
                <a:sysClr val="windowText" lastClr="000000"/>
              </a:solidFill>
              <a:latin typeface="Segoe UI"/>
            </a:endParaRPr>
          </a:p>
        </p:txBody>
      </p:sp>
      <p:sp>
        <p:nvSpPr>
          <p:cNvPr id="17" name="Arrow: Right 16"/>
          <p:cNvSpPr/>
          <p:nvPr/>
        </p:nvSpPr>
        <p:spPr>
          <a:xfrm>
            <a:off x="3630629" y="5182434"/>
            <a:ext cx="1651868" cy="719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35">
              <a:defRPr/>
            </a:pPr>
            <a:endParaRPr lang="en-US" kern="0">
              <a:solidFill>
                <a:sysClr val="windowText" lastClr="000000"/>
              </a:solidFill>
              <a:latin typeface="Segoe UI"/>
            </a:endParaRPr>
          </a:p>
        </p:txBody>
      </p:sp>
      <p:sp>
        <p:nvSpPr>
          <p:cNvPr id="18" name="Arrow: Right 17"/>
          <p:cNvSpPr/>
          <p:nvPr/>
        </p:nvSpPr>
        <p:spPr>
          <a:xfrm>
            <a:off x="3626547" y="5985477"/>
            <a:ext cx="1651868" cy="719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35">
              <a:defRPr/>
            </a:pPr>
            <a:endParaRPr lang="en-US" kern="0">
              <a:solidFill>
                <a:sysClr val="windowText" lastClr="000000"/>
              </a:solidFill>
              <a:latin typeface="Segoe UI"/>
            </a:endParaRPr>
          </a:p>
        </p:txBody>
      </p:sp>
      <p:sp>
        <p:nvSpPr>
          <p:cNvPr id="19" name="Arrow: Right 18"/>
          <p:cNvSpPr/>
          <p:nvPr/>
        </p:nvSpPr>
        <p:spPr>
          <a:xfrm>
            <a:off x="6890786" y="4264447"/>
            <a:ext cx="1439548" cy="283072"/>
          </a:xfrm>
          <a:prstGeom prst="rightArrow">
            <a:avLst/>
          </a:prstGeom>
          <a:solidFill>
            <a:srgbClr val="00BEF2"/>
          </a:solidFill>
          <a:ln>
            <a:solidFill>
              <a:srgbClr val="00B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35">
              <a:defRPr/>
            </a:pPr>
            <a:endParaRPr lang="en-US" kern="0">
              <a:solidFill>
                <a:sysClr val="windowText" lastClr="000000"/>
              </a:solidFill>
              <a:latin typeface="Segoe U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5235" y="5877783"/>
            <a:ext cx="3432947" cy="51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6135">
              <a:defRPr/>
            </a:pPr>
            <a:r>
              <a:rPr lang="en-US" sz="1372" b="1" kern="0">
                <a:solidFill>
                  <a:srgbClr val="353535"/>
                </a:solidFill>
                <a:latin typeface="Segoe UI"/>
              </a:rPr>
              <a:t>SQL Server | SQL VM | Azure SQL Database | Azure SQL Data Warehouse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051" y="4220633"/>
            <a:ext cx="1418855" cy="16374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D430BA-2124-4D88-ABA4-68AE49772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0" t="39036" r="204" b="38168"/>
          <a:stretch/>
        </p:blipFill>
        <p:spPr>
          <a:xfrm>
            <a:off x="1299195" y="2581714"/>
            <a:ext cx="2302024" cy="580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E6F63D-704F-4427-9378-EE1D641A2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109" y="4080851"/>
            <a:ext cx="2322155" cy="693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DC2D7-1D90-4B30-A69B-10C5102A9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108" y="3265581"/>
            <a:ext cx="2313109" cy="711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AF7709-CA62-4BE6-A8E7-092252D8FC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9352" y="4861777"/>
            <a:ext cx="2317889" cy="668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A40FE-D81A-4EAF-B865-F559CB5B4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8108" y="5617875"/>
            <a:ext cx="2313109" cy="933604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FD93E78E-0CE6-4329-9DF1-B6DCCD01C7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1765" y="2687460"/>
            <a:ext cx="2171029" cy="217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8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93490" y="-150548"/>
            <a:ext cx="7711154" cy="1646502"/>
          </a:xfrm>
          <a:prstGeom prst="rect">
            <a:avLst/>
          </a:prstGeom>
        </p:spPr>
        <p:txBody>
          <a:bodyPr lIns="146263" tIns="9142" rIns="146263" bIns="9142" anchor="b" anchorCtr="0"/>
          <a:lstStyle>
            <a:lvl1pPr marL="0" indent="0" algn="l" defTabSz="91436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6000" b="0" kern="1200" cap="none" spc="-10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016">
              <a:defRPr/>
            </a:pPr>
            <a:endParaRPr lang="en-US" sz="4000" spc="-15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142489-FDFF-41AC-BE08-62C3DAA9F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228" y="432103"/>
            <a:ext cx="4797410" cy="266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704C7A-BC9C-423C-B6D0-CDA408E20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917" y="2874101"/>
            <a:ext cx="4793360" cy="255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43F2C56-DAC8-4A01-90A6-DB61F8E2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Database Migration Guide</a:t>
            </a:r>
            <a:br>
              <a:rPr lang="en-US"/>
            </a:b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F63E78-4213-48BF-A75E-8CDB2F373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5509610" cy="2308324"/>
          </a:xfrm>
        </p:spPr>
        <p:txBody>
          <a:bodyPr/>
          <a:lstStyle/>
          <a:p>
            <a:r>
              <a:rPr lang="en-US"/>
              <a:t>One-stop-shop guide for database migrations</a:t>
            </a:r>
          </a:p>
          <a:p>
            <a:endParaRPr lang="en-US"/>
          </a:p>
          <a:p>
            <a:r>
              <a:rPr lang="en-US"/>
              <a:t>Step-by-step guidance from by source and target</a:t>
            </a:r>
          </a:p>
          <a:p>
            <a:endParaRPr lang="en-US"/>
          </a:p>
          <a:p>
            <a:r>
              <a:rPr lang="en-US"/>
              <a:t>Recommended Partners, Customer case studies</a:t>
            </a: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EB34B1-4217-4D86-BB21-F02D94689FF6}"/>
              </a:ext>
            </a:extLst>
          </p:cNvPr>
          <p:cNvSpPr txBox="1"/>
          <p:nvPr/>
        </p:nvSpPr>
        <p:spPr>
          <a:xfrm>
            <a:off x="586390" y="5873262"/>
            <a:ext cx="61108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http://datamigration.microsoft.com</a:t>
            </a:r>
          </a:p>
        </p:txBody>
      </p:sp>
    </p:spTree>
    <p:extLst>
      <p:ext uri="{BB962C8B-B14F-4D97-AF65-F5344CB8AC3E}">
        <p14:creationId xmlns:p14="http://schemas.microsoft.com/office/powerpoint/2010/main" val="7922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ACA8E6-C14D-47A6-AFFE-E12A179D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4833541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Categorize your application/database pairs by core count, complexity and decom schedule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Review the findings with your key stakeholders to refine the timeline and plan – i.e., are any applications out of scope due to complexity or impending retirement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Explore expanded solution areas across Data and AI platform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Validate your results with your stakeholders</a:t>
            </a:r>
          </a:p>
        </p:txBody>
      </p:sp>
    </p:spTree>
    <p:extLst>
      <p:ext uri="{BB962C8B-B14F-4D97-AF65-F5344CB8AC3E}">
        <p14:creationId xmlns:p14="http://schemas.microsoft.com/office/powerpoint/2010/main" val="34952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76"/>
    </mc:Choice>
    <mc:Fallback xmlns="">
      <p:transition spd="slow" advTm="14907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88379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AACB62-F925-42CE-89F1-A85E5A11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Migration Options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F6F09-397D-41AF-A24C-671D68A59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8" y="1523038"/>
            <a:ext cx="8214691" cy="486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366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C96D-65B6-4E67-9E59-0694ABB5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2471A-A5B1-440A-A45B-104BC3D1C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3016210"/>
          </a:xfrm>
        </p:spPr>
        <p:txBody>
          <a:bodyPr/>
          <a:lstStyle/>
          <a:p>
            <a:r>
              <a:rPr lang="en-US" dirty="0"/>
              <a:t>Compute Environment</a:t>
            </a:r>
          </a:p>
          <a:p>
            <a:r>
              <a:rPr lang="en-US" dirty="0"/>
              <a:t>Database</a:t>
            </a:r>
          </a:p>
          <a:p>
            <a:r>
              <a:rPr lang="en-US" dirty="0"/>
              <a:t>Database assessment</a:t>
            </a:r>
          </a:p>
          <a:p>
            <a:r>
              <a:rPr lang="en-US" dirty="0"/>
              <a:t>Application dependencies</a:t>
            </a:r>
          </a:p>
          <a:p>
            <a:r>
              <a:rPr lang="en-US" dirty="0"/>
              <a:t>ISV/COTS dependencies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7100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AF437D-BF56-4641-BCB3-455F50A3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 Data – Compute Environment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84200" y="1435496"/>
            <a:ext cx="11018520" cy="4833541"/>
          </a:xfrm>
        </p:spPr>
        <p:txBody>
          <a:bodyPr>
            <a:normAutofit lnSpcReduction="10000"/>
          </a:bodyPr>
          <a:lstStyle/>
          <a:p>
            <a:r>
              <a:rPr lang="en-US"/>
              <a:t>Software and server (physical or virtual) inventory</a:t>
            </a:r>
          </a:p>
          <a:p>
            <a:r>
              <a:rPr lang="en-US"/>
              <a:t>Detailed analysis of current DB  environments, including CPU and Disk</a:t>
            </a:r>
          </a:p>
          <a:p>
            <a:r>
              <a:rPr lang="en-US"/>
              <a:t>Data movement</a:t>
            </a:r>
          </a:p>
          <a:p>
            <a:r>
              <a:rPr lang="en-US"/>
              <a:t>Connected devices</a:t>
            </a:r>
          </a:p>
          <a:p>
            <a:r>
              <a:rPr lang="en-US"/>
              <a:t>Database names, versions, install path</a:t>
            </a:r>
          </a:p>
          <a:p>
            <a:r>
              <a:rPr lang="en-US"/>
              <a:t>Memory consumed</a:t>
            </a:r>
          </a:p>
          <a:p>
            <a:r>
              <a:rPr lang="en-US"/>
              <a:t>IOPS and throughput</a:t>
            </a:r>
          </a:p>
          <a:p>
            <a:r>
              <a:rPr lang="en-US"/>
              <a:t>Storage consumed</a:t>
            </a:r>
          </a:p>
          <a:p>
            <a:r>
              <a:rPr lang="en-US"/>
              <a:t>Virtual hosts/movement</a:t>
            </a:r>
          </a:p>
          <a:p>
            <a:r>
              <a:rPr lang="en-US"/>
              <a:t>Comparable Azure sizing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1"/>
    </mc:Choice>
    <mc:Fallback xmlns="">
      <p:transition spd="slow" advTm="4513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411700-5725-43AB-AF78-8104DB284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 Data - Database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4739759"/>
          </a:xfrm>
        </p:spPr>
        <p:txBody>
          <a:bodyPr/>
          <a:lstStyle/>
          <a:p>
            <a:r>
              <a:rPr lang="en-US" dirty="0"/>
              <a:t>How many DB instances do you have running (production vs. test/dev vs. HA)?</a:t>
            </a:r>
          </a:p>
          <a:p>
            <a:r>
              <a:rPr lang="en-US" dirty="0"/>
              <a:t>How large is each instance (memory, rows, users, cores/environment)?</a:t>
            </a:r>
          </a:p>
          <a:p>
            <a:r>
              <a:rPr lang="en-US" dirty="0"/>
              <a:t>How many FTEs do you currently have administering those instances? Are they dedicated?</a:t>
            </a:r>
          </a:p>
          <a:p>
            <a:r>
              <a:rPr lang="en-US" dirty="0"/>
              <a:t>How complex are those instances in terms of customization (stored procedures, clustered architecture, partitioning, identity and access management, encryption, mirroring, integration points)</a:t>
            </a:r>
          </a:p>
          <a:p>
            <a:r>
              <a:rPr lang="en-US" dirty="0"/>
              <a:t>What is the backup schedule?</a:t>
            </a:r>
          </a:p>
          <a:p>
            <a:r>
              <a:rPr lang="en-US" dirty="0"/>
              <a:t>What is the DR plan?</a:t>
            </a:r>
          </a:p>
        </p:txBody>
      </p:sp>
    </p:spTree>
    <p:extLst>
      <p:ext uri="{BB962C8B-B14F-4D97-AF65-F5344CB8AC3E}">
        <p14:creationId xmlns:p14="http://schemas.microsoft.com/office/powerpoint/2010/main" val="16409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83"/>
    </mc:Choice>
    <mc:Fallback xmlns="">
      <p:transition spd="slow" advTm="4308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DF5BC9-1D5A-4CD6-B151-815A4F375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 Data - Database Assessment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4200" y="1435496"/>
            <a:ext cx="11018520" cy="4833541"/>
          </a:xfrm>
        </p:spPr>
        <p:txBody>
          <a:bodyPr>
            <a:normAutofit/>
          </a:bodyPr>
          <a:lstStyle/>
          <a:p>
            <a:r>
              <a:rPr lang="en-US"/>
              <a:t>SSMA for Custom Application Database discovery</a:t>
            </a:r>
          </a:p>
          <a:p>
            <a:pPr lvl="1"/>
            <a:r>
              <a:rPr lang="en-US"/>
              <a:t>Discovery across all objects in the source DB schemas and creation of a target SQL Server schema.</a:t>
            </a:r>
          </a:p>
          <a:p>
            <a:r>
              <a:rPr lang="en-US"/>
              <a:t>Convert source DB database objects to SQL Server database objects, create those objects in SQL Server, and then migrate data from source DB to SQL Server.</a:t>
            </a:r>
          </a:p>
          <a:p>
            <a:pPr lvl="1"/>
            <a:r>
              <a:rPr lang="en-US"/>
              <a:t>Objects include: Functions, Procedures, Packages, Sequences, Tables w/dependent objects, Views w/dependent objects, materialized views, triggers, synonyms, and user-defined types.</a:t>
            </a:r>
          </a:p>
          <a:p>
            <a:r>
              <a:rPr lang="en-US"/>
              <a:t>Before objects are loaded any data migrated to SQL Server, determine relative complexity of migration</a:t>
            </a:r>
          </a:p>
        </p:txBody>
      </p:sp>
    </p:spTree>
    <p:extLst>
      <p:ext uri="{BB962C8B-B14F-4D97-AF65-F5344CB8AC3E}">
        <p14:creationId xmlns:p14="http://schemas.microsoft.com/office/powerpoint/2010/main" val="39646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84"/>
    </mc:Choice>
    <mc:Fallback xmlns="">
      <p:transition spd="slow" advTm="688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673147-5D9C-4438-BBD2-F56D2680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 Data - Application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4200" y="1435496"/>
            <a:ext cx="11018520" cy="483354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What is the application name, type, size, custom vs. COTS, deployment preference</a:t>
            </a:r>
          </a:p>
          <a:p>
            <a:r>
              <a:rPr lang="en-US"/>
              <a:t>What is the level of customization within each application that affects migration complexity</a:t>
            </a:r>
          </a:p>
          <a:p>
            <a:pPr lvl="1"/>
            <a:r>
              <a:rPr lang="en-US"/>
              <a:t>Data access layer</a:t>
            </a:r>
          </a:p>
          <a:p>
            <a:pPr lvl="1"/>
            <a:r>
              <a:rPr lang="en-US"/>
              <a:t>Transaction model (e.g., Distributed Transactions)</a:t>
            </a:r>
          </a:p>
          <a:p>
            <a:pPr lvl="1"/>
            <a:r>
              <a:rPr lang="en-US"/>
              <a:t>Materialized views</a:t>
            </a:r>
          </a:p>
          <a:p>
            <a:pPr lvl="1"/>
            <a:r>
              <a:rPr lang="en-US"/>
              <a:t>Architecture (e.g., integration)</a:t>
            </a:r>
          </a:p>
          <a:p>
            <a:pPr lvl="1"/>
            <a:r>
              <a:rPr lang="en-US"/>
              <a:t>Other custom business logic</a:t>
            </a:r>
          </a:p>
          <a:p>
            <a:r>
              <a:rPr lang="en-US"/>
              <a:t>What is the relative criticality of each of those applications?</a:t>
            </a:r>
          </a:p>
          <a:p>
            <a:r>
              <a:rPr lang="en-US"/>
              <a:t>Who are the application owners?</a:t>
            </a:r>
          </a:p>
          <a:p>
            <a:r>
              <a:rPr lang="en-US"/>
              <a:t>What is your strategy and timeline for cloud deployment? </a:t>
            </a:r>
          </a:p>
          <a:p>
            <a:r>
              <a:rPr lang="en-US"/>
              <a:t>For custom applications, application discovery process is manual</a:t>
            </a:r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1"/>
    </mc:Choice>
    <mc:Fallback xmlns="">
      <p:transition spd="slow" advTm="4347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43B319-570D-4D15-9369-95C74CAF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 Data -  ISV Inventory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4200" y="1435496"/>
            <a:ext cx="11018520" cy="4833541"/>
          </a:xfrm>
        </p:spPr>
        <p:txBody>
          <a:bodyPr/>
          <a:lstStyle/>
          <a:p>
            <a:r>
              <a:rPr lang="en-US" dirty="0"/>
              <a:t>Understand SQL Compatibility, Dependencies, Lifecycle</a:t>
            </a:r>
          </a:p>
          <a:p>
            <a:r>
              <a:rPr lang="en-US" dirty="0"/>
              <a:t>Obtain inventory by vendor from customer, including module and version details, database instance mapping</a:t>
            </a:r>
          </a:p>
          <a:p>
            <a:r>
              <a:rPr lang="en-US" dirty="0"/>
              <a:t>Discuss integration points, application lifecycle, and modernization potential </a:t>
            </a:r>
          </a:p>
          <a:p>
            <a:r>
              <a:rPr lang="en-US" dirty="0"/>
              <a:t>Determine SQL Compatibility </a:t>
            </a:r>
          </a:p>
          <a:p>
            <a:pPr lvl="1"/>
            <a:r>
              <a:rPr lang="en-US" dirty="0"/>
              <a:t>Version support</a:t>
            </a:r>
          </a:p>
          <a:p>
            <a:pPr lvl="1"/>
            <a:r>
              <a:rPr lang="en-US" dirty="0"/>
              <a:t>Working with vendors to understand migration process </a:t>
            </a:r>
          </a:p>
          <a:p>
            <a:pPr lvl="2"/>
            <a:r>
              <a:rPr lang="en-US" dirty="0"/>
              <a:t>Version installation and data migration</a:t>
            </a:r>
          </a:p>
          <a:p>
            <a:pPr lvl="2"/>
            <a:r>
              <a:rPr lang="en-US" dirty="0"/>
              <a:t>Configuration changes?</a:t>
            </a:r>
          </a:p>
          <a:p>
            <a:pPr lvl="2"/>
            <a:r>
              <a:rPr lang="en-US" dirty="0"/>
              <a:t>Other consulting services required?</a:t>
            </a:r>
          </a:p>
          <a:p>
            <a:pPr lvl="1"/>
            <a:r>
              <a:rPr lang="en-US" dirty="0"/>
              <a:t>For those vendors that do not support SQL, decide on in/out of scope</a:t>
            </a:r>
          </a:p>
          <a:p>
            <a:endParaRPr lang="en-US" dirty="0"/>
          </a:p>
        </p:txBody>
      </p:sp>
      <p:pic>
        <p:nvPicPr>
          <p:cNvPr id="4" name="tmp85EE">
            <a:hlinkClick r:id="" action="ppaction://media"/>
            <a:extLst>
              <a:ext uri="{FF2B5EF4-FFF2-40B4-BE49-F238E27FC236}">
                <a16:creationId xmlns:a16="http://schemas.microsoft.com/office/drawing/2014/main" id="{091FD947-78D1-4926-8CC0-AD6B44E80968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787323" end="240107.81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51"/>
    </mc:Choice>
    <mc:Fallback xmlns="">
      <p:transition spd="slow" advTm="6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787323|recordEnd=849674|recordLength=1089781|start=787323|end=849674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6462|recordEnd=216060|recordLength=1089781|start=16462|end=216060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367307|recordEnd=586747|recordLength=1089781|start=367307|end=586747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1_WHITE TEMPLATE">
  <a:themeElements>
    <a:clrScheme name="TT for white - NEW 2018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107C10"/>
      </a:accent3>
      <a:accent4>
        <a:srgbClr val="D73B01"/>
      </a:accent4>
      <a:accent5>
        <a:srgbClr val="737373"/>
      </a:accent5>
      <a:accent6>
        <a:srgbClr val="E6E6E6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Business_2018_06.potx" id="{6AF1F761-9960-4040-A5CA-094C96C8821B}" vid="{EBDAF54E-43E7-42AE-974C-DE13E27A52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DE540B5169E446A9B72CB98EC9BFEA" ma:contentTypeVersion="6" ma:contentTypeDescription="Create a new document." ma:contentTypeScope="" ma:versionID="5106b6b8690f2515c0c0776f686ee5f4">
  <xsd:schema xmlns:xsd="http://www.w3.org/2001/XMLSchema" xmlns:xs="http://www.w3.org/2001/XMLSchema" xmlns:p="http://schemas.microsoft.com/office/2006/metadata/properties" xmlns:ns2="7396123e-8778-4e7c-ac11-106bc4c3cdb3" xmlns:ns3="7ce5e4e3-8486-4a69-a15a-f1c358502648" targetNamespace="http://schemas.microsoft.com/office/2006/metadata/properties" ma:root="true" ma:fieldsID="999fe42d0a5043ebc571894af956bed9" ns2:_="" ns3:_="">
    <xsd:import namespace="7396123e-8778-4e7c-ac11-106bc4c3cdb3"/>
    <xsd:import namespace="7ce5e4e3-8486-4a69-a15a-f1c3585026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6123e-8778-4e7c-ac11-106bc4c3cd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5e4e3-8486-4a69-a15a-f1c35850264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3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739091-79F3-4093-B2BF-A1059F464BB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396123e-8778-4e7c-ac11-106bc4c3cdb3"/>
    <ds:schemaRef ds:uri="http://purl.org/dc/elements/1.1/"/>
    <ds:schemaRef ds:uri="http://schemas.microsoft.com/office/2006/metadata/properties"/>
    <ds:schemaRef ds:uri="http://schemas.microsoft.com/office/infopath/2007/PartnerControls"/>
    <ds:schemaRef ds:uri="7ce5e4e3-8486-4a69-a15a-f1c35850264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4988BDB-0534-44E4-A70A-F4557405EB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EC47BB-65E3-4F78-81CD-670563EFE4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96123e-8778-4e7c-ac11-106bc4c3cdb3"/>
    <ds:schemaRef ds:uri="7ce5e4e3-8486-4a69-a15a-f1c3585026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1212</Words>
  <Application>Microsoft Office PowerPoint</Application>
  <PresentationFormat>Widescreen</PresentationFormat>
  <Paragraphs>342</Paragraphs>
  <Slides>27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Consolas</vt:lpstr>
      <vt:lpstr>Segoe UI</vt:lpstr>
      <vt:lpstr>Segoe UI Light</vt:lpstr>
      <vt:lpstr>Segoe UI Semibold</vt:lpstr>
      <vt:lpstr>Segoe UI Semilight</vt:lpstr>
      <vt:lpstr>Wingdings</vt:lpstr>
      <vt:lpstr>1_WHITE TEMPLATE</vt:lpstr>
      <vt:lpstr>Application Migration​ &amp; Modernization</vt:lpstr>
      <vt:lpstr>Azure Database Migrations Targets</vt:lpstr>
      <vt:lpstr>Potential Migration Options</vt:lpstr>
      <vt:lpstr>Data Collection Points</vt:lpstr>
      <vt:lpstr>Collect Data – Compute Environment</vt:lpstr>
      <vt:lpstr>Collect Data - Database</vt:lpstr>
      <vt:lpstr>Collect Data - Database Assessment</vt:lpstr>
      <vt:lpstr>Collect Data - Application</vt:lpstr>
      <vt:lpstr>Collect Data -  ISV Inventory</vt:lpstr>
      <vt:lpstr>Migration planning Tasks</vt:lpstr>
      <vt:lpstr>Benchmarking</vt:lpstr>
      <vt:lpstr>Connecting the Dots</vt:lpstr>
      <vt:lpstr>Migration Event Planning</vt:lpstr>
      <vt:lpstr>  Database Migration Methods</vt:lpstr>
      <vt:lpstr>When to migrate to Azure SQL Database </vt:lpstr>
      <vt:lpstr>When to migrate to Azure SQL Database Managed Instance</vt:lpstr>
      <vt:lpstr>When to move your original RDBMS to a VM (IaaS)</vt:lpstr>
      <vt:lpstr>Methods</vt:lpstr>
      <vt:lpstr>  Tools </vt:lpstr>
      <vt:lpstr>Azure Database Migration Service (DMS) Comprehensive Database Migration Service</vt:lpstr>
      <vt:lpstr>Database Migration Assistant (DMA) SQL to SQL Migrations</vt:lpstr>
      <vt:lpstr>Demo: SQL Server Database Migration Assistant</vt:lpstr>
      <vt:lpstr>Database Experimentation Assistant (DEA) SQL to SQL A/B testing</vt:lpstr>
      <vt:lpstr>SQL Server Migration Assistant (SSMA) &lt;other&gt; to SQL Migrations </vt:lpstr>
      <vt:lpstr>Database Migration Guide </vt:lpstr>
      <vt:lpstr>Action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Migration​ &amp; Modernization</dc:title>
  <cp:lastModifiedBy>Israel Vega Jr.</cp:lastModifiedBy>
  <cp:revision>1</cp:revision>
  <dcterms:modified xsi:type="dcterms:W3CDTF">2018-03-09T16:25:36Z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johm@microsoft.com</vt:lpwstr>
  </property>
  <property fmtid="{D5CDD505-2E9C-101B-9397-08002B2CF9AE}" pid="5" name="MSIP_Label_f42aa342-8706-4288-bd11-ebb85995028c_SetDate">
    <vt:lpwstr>2018-02-28T21:25:52.2777715Z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0x010100B2DE540B5169E446A9B72CB98EC9BFEA</vt:lpwstr>
  </property>
</Properties>
</file>