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9.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2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7" r:id="rId3"/>
  </p:sldMasterIdLst>
  <p:notesMasterIdLst>
    <p:notesMasterId r:id="rId26"/>
  </p:notesMasterIdLst>
  <p:sldIdLst>
    <p:sldId id="257" r:id="rId4"/>
    <p:sldId id="1703" r:id="rId5"/>
    <p:sldId id="268" r:id="rId6"/>
    <p:sldId id="1704" r:id="rId7"/>
    <p:sldId id="1708" r:id="rId8"/>
    <p:sldId id="259" r:id="rId9"/>
    <p:sldId id="274" r:id="rId10"/>
    <p:sldId id="261" r:id="rId11"/>
    <p:sldId id="1853" r:id="rId12"/>
    <p:sldId id="1850" r:id="rId13"/>
    <p:sldId id="1851" r:id="rId14"/>
    <p:sldId id="1852" r:id="rId15"/>
    <p:sldId id="1854" r:id="rId16"/>
    <p:sldId id="275" r:id="rId17"/>
    <p:sldId id="387" r:id="rId18"/>
    <p:sldId id="269" r:id="rId19"/>
    <p:sldId id="270" r:id="rId20"/>
    <p:sldId id="271" r:id="rId21"/>
    <p:sldId id="1857" r:id="rId22"/>
    <p:sldId id="1856" r:id="rId23"/>
    <p:sldId id="1859" r:id="rId24"/>
    <p:sldId id="265"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80"/>
    <p:restoredTop sz="78365" autoAdjust="0"/>
  </p:normalViewPr>
  <p:slideViewPr>
    <p:cSldViewPr snapToGrid="0">
      <p:cViewPr varScale="1">
        <p:scale>
          <a:sx n="90" d="100"/>
          <a:sy n="90" d="100"/>
        </p:scale>
        <p:origin x="1125"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notesMaster" Target="notesMasters/notesMaster1.xml"/><Relationship Id="rId3" Type="http://schemas.openxmlformats.org/officeDocument/2006/relationships/slideMaster" Target="slideMasters/slideMaster1.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microsoft.com/office/2016/11/relationships/changesInfo" Target="changesInfos/changesInfo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McCabe" userId="1d139545-4bb4-46e3-a50c-e01f8b4ffb0b" providerId="ADAL" clId="{46CCBB96-B691-4321-A43F-A5F5AC12F3E4}"/>
    <pc:docChg chg="delSld modSld">
      <pc:chgData name="John McCabe" userId="1d139545-4bb4-46e3-a50c-e01f8b4ffb0b" providerId="ADAL" clId="{46CCBB96-B691-4321-A43F-A5F5AC12F3E4}" dt="2018-02-27T23:06:23.564" v="22" actId="20577"/>
      <pc:docMkLst>
        <pc:docMk/>
      </pc:docMkLst>
      <pc:sldChg chg="modTransition">
        <pc:chgData name="John McCabe" userId="1d139545-4bb4-46e3-a50c-e01f8b4ffb0b" providerId="ADAL" clId="{46CCBB96-B691-4321-A43F-A5F5AC12F3E4}" dt="2018-02-27T21:30:52.392" v="0" actId="20577"/>
        <pc:sldMkLst>
          <pc:docMk/>
          <pc:sldMk cId="1193293347" sldId="261"/>
        </pc:sldMkLst>
      </pc:sldChg>
      <pc:sldChg chg="modSp">
        <pc:chgData name="John McCabe" userId="1d139545-4bb4-46e3-a50c-e01f8b4ffb0b" providerId="ADAL" clId="{46CCBB96-B691-4321-A43F-A5F5AC12F3E4}" dt="2018-02-27T21:43:59.669" v="16" actId="20577"/>
        <pc:sldMkLst>
          <pc:docMk/>
          <pc:sldMk cId="1843740191" sldId="269"/>
        </pc:sldMkLst>
        <pc:spChg chg="mod">
          <ac:chgData name="John McCabe" userId="1d139545-4bb4-46e3-a50c-e01f8b4ffb0b" providerId="ADAL" clId="{46CCBB96-B691-4321-A43F-A5F5AC12F3E4}" dt="2018-02-27T21:43:59.669" v="16" actId="20577"/>
          <ac:spMkLst>
            <pc:docMk/>
            <pc:sldMk cId="1843740191" sldId="269"/>
            <ac:spMk id="2" creationId="{00000000-0000-0000-0000-000000000000}"/>
          </ac:spMkLst>
        </pc:spChg>
      </pc:sldChg>
      <pc:sldChg chg="modSp">
        <pc:chgData name="John McCabe" userId="1d139545-4bb4-46e3-a50c-e01f8b4ffb0b" providerId="ADAL" clId="{46CCBB96-B691-4321-A43F-A5F5AC12F3E4}" dt="2018-02-27T23:06:23.564" v="22" actId="20577"/>
        <pc:sldMkLst>
          <pc:docMk/>
          <pc:sldMk cId="89963655" sldId="271"/>
        </pc:sldMkLst>
        <pc:spChg chg="mod">
          <ac:chgData name="John McCabe" userId="1d139545-4bb4-46e3-a50c-e01f8b4ffb0b" providerId="ADAL" clId="{46CCBB96-B691-4321-A43F-A5F5AC12F3E4}" dt="2018-02-27T23:06:23.564" v="22" actId="20577"/>
          <ac:spMkLst>
            <pc:docMk/>
            <pc:sldMk cId="89963655" sldId="271"/>
            <ac:spMk id="15" creationId="{00000000-0000-0000-0000-000000000000}"/>
          </ac:spMkLst>
        </pc:spChg>
        <pc:spChg chg="mod">
          <ac:chgData name="John McCabe" userId="1d139545-4bb4-46e3-a50c-e01f8b4ffb0b" providerId="ADAL" clId="{46CCBB96-B691-4321-A43F-A5F5AC12F3E4}" dt="2018-02-27T21:43:46.360" v="15" actId="20577"/>
          <ac:spMkLst>
            <pc:docMk/>
            <pc:sldMk cId="89963655" sldId="271"/>
            <ac:spMk id="29" creationId="{00000000-0000-0000-0000-000000000000}"/>
          </ac:spMkLst>
        </pc:spChg>
      </pc:sldChg>
    </pc:docChg>
  </pc:docChgLst>
  <pc:docChgLst>
    <pc:chgData name="Israel Vega" userId="58ef89dc-0801-4743-bab3-1fdeabdf9ff4" providerId="ADAL" clId="{DBF97E53-22AA-BD4A-A602-99556C7483E3}"/>
    <pc:docChg chg="undo custSel addSld delSld modSld sldOrd delMainMaster modMainMaster">
      <pc:chgData name="Israel Vega" userId="58ef89dc-0801-4743-bab3-1fdeabdf9ff4" providerId="ADAL" clId="{DBF97E53-22AA-BD4A-A602-99556C7483E3}" dt="2018-03-02T00:23:20.780" v="497" actId="1037"/>
      <pc:docMkLst>
        <pc:docMk/>
      </pc:docMkLst>
      <pc:sldChg chg="addSp delSp modSp">
        <pc:chgData name="Israel Vega" userId="58ef89dc-0801-4743-bab3-1fdeabdf9ff4" providerId="ADAL" clId="{DBF97E53-22AA-BD4A-A602-99556C7483E3}" dt="2018-02-27T22:20:32.457" v="369" actId="1037"/>
        <pc:sldMkLst>
          <pc:docMk/>
          <pc:sldMk cId="3691368002" sldId="257"/>
        </pc:sldMkLst>
        <pc:spChg chg="add del mod">
          <ac:chgData name="Israel Vega" userId="58ef89dc-0801-4743-bab3-1fdeabdf9ff4" providerId="ADAL" clId="{DBF97E53-22AA-BD4A-A602-99556C7483E3}" dt="2018-02-27T22:20:32.457" v="369" actId="1037"/>
          <ac:spMkLst>
            <pc:docMk/>
            <pc:sldMk cId="3691368002" sldId="257"/>
            <ac:spMk id="2" creationId="{6CF1DEFE-97D8-474C-8F4B-6F91DB84822E}"/>
          </ac:spMkLst>
        </pc:spChg>
        <pc:spChg chg="add mod">
          <ac:chgData name="Israel Vega" userId="58ef89dc-0801-4743-bab3-1fdeabdf9ff4" providerId="ADAL" clId="{DBF97E53-22AA-BD4A-A602-99556C7483E3}" dt="2018-02-27T22:20:32.457" v="369" actId="1037"/>
          <ac:spMkLst>
            <pc:docMk/>
            <pc:sldMk cId="3691368002" sldId="257"/>
            <ac:spMk id="3" creationId="{AE23F2A5-7E19-A445-BC0B-50B3DE99E8DC}"/>
          </ac:spMkLst>
        </pc:spChg>
        <pc:spChg chg="del">
          <ac:chgData name="Israel Vega" userId="58ef89dc-0801-4743-bab3-1fdeabdf9ff4" providerId="ADAL" clId="{DBF97E53-22AA-BD4A-A602-99556C7483E3}" dt="2018-02-27T21:54:52.908" v="33" actId="1037"/>
          <ac:spMkLst>
            <pc:docMk/>
            <pc:sldMk cId="3691368002" sldId="257"/>
            <ac:spMk id="5" creationId="{C6C09120-E92C-4AAA-814E-50ABE64D9050}"/>
          </ac:spMkLst>
        </pc:spChg>
      </pc:sldChg>
      <pc:sldChg chg="addSp delSp modSp modTransition">
        <pc:chgData name="Israel Vega" userId="58ef89dc-0801-4743-bab3-1fdeabdf9ff4" providerId="ADAL" clId="{DBF97E53-22AA-BD4A-A602-99556C7483E3}" dt="2018-02-27T21:58:09.938" v="51" actId="1037"/>
        <pc:sldMkLst>
          <pc:docMk/>
          <pc:sldMk cId="2804081652" sldId="259"/>
        </pc:sldMkLst>
        <pc:spChg chg="add del mod">
          <ac:chgData name="Israel Vega" userId="58ef89dc-0801-4743-bab3-1fdeabdf9ff4" providerId="ADAL" clId="{DBF97E53-22AA-BD4A-A602-99556C7483E3}" dt="2018-02-27T21:58:09.938" v="51" actId="1037"/>
          <ac:spMkLst>
            <pc:docMk/>
            <pc:sldMk cId="2804081652" sldId="259"/>
            <ac:spMk id="2" creationId="{8B961683-ADDB-B847-84CB-14657A5D1377}"/>
          </ac:spMkLst>
        </pc:spChg>
      </pc:sldChg>
      <pc:sldChg chg="modTransition">
        <pc:chgData name="Israel Vega" userId="58ef89dc-0801-4743-bab3-1fdeabdf9ff4" providerId="ADAL" clId="{DBF97E53-22AA-BD4A-A602-99556C7483E3}" dt="2018-02-27T22:19:23.007" v="243" actId="1037"/>
        <pc:sldMkLst>
          <pc:docMk/>
          <pc:sldMk cId="3229366551" sldId="265"/>
        </pc:sldMkLst>
      </pc:sldChg>
      <pc:sldChg chg="addSp delSp modSp setBg">
        <pc:chgData name="Israel Vega" userId="58ef89dc-0801-4743-bab3-1fdeabdf9ff4" providerId="ADAL" clId="{DBF97E53-22AA-BD4A-A602-99556C7483E3}" dt="2018-02-27T22:18:36.741" v="242" actId="478"/>
        <pc:sldMkLst>
          <pc:docMk/>
          <pc:sldMk cId="1122299930" sldId="268"/>
        </pc:sldMkLst>
        <pc:spChg chg="add del mod">
          <ac:chgData name="Israel Vega" userId="58ef89dc-0801-4743-bab3-1fdeabdf9ff4" providerId="ADAL" clId="{DBF97E53-22AA-BD4A-A602-99556C7483E3}" dt="2018-02-27T21:56:13.610" v="35" actId="478"/>
          <ac:spMkLst>
            <pc:docMk/>
            <pc:sldMk cId="1122299930" sldId="268"/>
            <ac:spMk id="2" creationId="{C7B30760-5ED7-3A47-876E-303548648B52}"/>
          </ac:spMkLst>
        </pc:spChg>
        <pc:spChg chg="mod">
          <ac:chgData name="Israel Vega" userId="58ef89dc-0801-4743-bab3-1fdeabdf9ff4" providerId="ADAL" clId="{DBF97E53-22AA-BD4A-A602-99556C7483E3}" dt="2018-02-27T21:56:33.118" v="41" actId="368"/>
          <ac:spMkLst>
            <pc:docMk/>
            <pc:sldMk cId="1122299930" sldId="268"/>
            <ac:spMk id="3" creationId="{00000000-0000-0000-0000-000000000000}"/>
          </ac:spMkLst>
        </pc:spChg>
        <pc:spChg chg="del mod">
          <ac:chgData name="Israel Vega" userId="58ef89dc-0801-4743-bab3-1fdeabdf9ff4" providerId="ADAL" clId="{DBF97E53-22AA-BD4A-A602-99556C7483E3}" dt="2018-02-27T22:18:36.741" v="242" actId="478"/>
          <ac:spMkLst>
            <pc:docMk/>
            <pc:sldMk cId="1122299930" sldId="268"/>
            <ac:spMk id="4" creationId="{00000000-0000-0000-0000-000000000000}"/>
          </ac:spMkLst>
        </pc:spChg>
        <pc:spChg chg="add del mod">
          <ac:chgData name="Israel Vega" userId="58ef89dc-0801-4743-bab3-1fdeabdf9ff4" providerId="ADAL" clId="{DBF97E53-22AA-BD4A-A602-99556C7483E3}" dt="2018-02-27T21:56:13.610" v="35" actId="478"/>
          <ac:spMkLst>
            <pc:docMk/>
            <pc:sldMk cId="1122299930" sldId="268"/>
            <ac:spMk id="8" creationId="{D79870E6-14DB-7E4E-B069-75F58109C2DE}"/>
          </ac:spMkLst>
        </pc:spChg>
        <pc:spChg chg="add del mod">
          <ac:chgData name="Israel Vega" userId="58ef89dc-0801-4743-bab3-1fdeabdf9ff4" providerId="ADAL" clId="{DBF97E53-22AA-BD4A-A602-99556C7483E3}" dt="2018-02-27T21:56:26.011" v="36" actId="478"/>
          <ac:spMkLst>
            <pc:docMk/>
            <pc:sldMk cId="1122299930" sldId="268"/>
            <ac:spMk id="9" creationId="{923496AE-E086-EA4D-9C6E-252FD75AA6B4}"/>
          </ac:spMkLst>
        </pc:spChg>
        <pc:spChg chg="add del mod">
          <ac:chgData name="Israel Vega" userId="58ef89dc-0801-4743-bab3-1fdeabdf9ff4" providerId="ADAL" clId="{DBF97E53-22AA-BD4A-A602-99556C7483E3}" dt="2018-02-27T21:56:26.011" v="36" actId="478"/>
          <ac:spMkLst>
            <pc:docMk/>
            <pc:sldMk cId="1122299930" sldId="268"/>
            <ac:spMk id="32" creationId="{755E3DEE-9C07-4E40-B2B7-B343E8E99FB3}"/>
          </ac:spMkLst>
        </pc:spChg>
        <pc:spChg chg="add del mod">
          <ac:chgData name="Israel Vega" userId="58ef89dc-0801-4743-bab3-1fdeabdf9ff4" providerId="ADAL" clId="{DBF97E53-22AA-BD4A-A602-99556C7483E3}" dt="2018-02-27T21:56:27" v="37" actId="478"/>
          <ac:spMkLst>
            <pc:docMk/>
            <pc:sldMk cId="1122299930" sldId="268"/>
            <ac:spMk id="63" creationId="{7818D7F9-4DA2-0442-B778-5AA2A0779934}"/>
          </ac:spMkLst>
        </pc:spChg>
        <pc:spChg chg="add del mod">
          <ac:chgData name="Israel Vega" userId="58ef89dc-0801-4743-bab3-1fdeabdf9ff4" providerId="ADAL" clId="{DBF97E53-22AA-BD4A-A602-99556C7483E3}" dt="2018-02-27T21:56:27" v="37" actId="478"/>
          <ac:spMkLst>
            <pc:docMk/>
            <pc:sldMk cId="1122299930" sldId="268"/>
            <ac:spMk id="64" creationId="{7EE9114B-3AFE-0E43-AB3C-7FF747B2D8AE}"/>
          </ac:spMkLst>
        </pc:spChg>
        <pc:spChg chg="add del mod">
          <ac:chgData name="Israel Vega" userId="58ef89dc-0801-4743-bab3-1fdeabdf9ff4" providerId="ADAL" clId="{DBF97E53-22AA-BD4A-A602-99556C7483E3}" dt="2018-02-27T21:57:08.342" v="42" actId="478"/>
          <ac:spMkLst>
            <pc:docMk/>
            <pc:sldMk cId="1122299930" sldId="268"/>
            <ac:spMk id="65" creationId="{2D6799B5-3A4B-A147-9C3E-CC7000E7E821}"/>
          </ac:spMkLst>
        </pc:spChg>
        <pc:spChg chg="add del mod">
          <ac:chgData name="Israel Vega" userId="58ef89dc-0801-4743-bab3-1fdeabdf9ff4" providerId="ADAL" clId="{DBF97E53-22AA-BD4A-A602-99556C7483E3}" dt="2018-02-27T21:57:08.859" v="43" actId="478"/>
          <ac:spMkLst>
            <pc:docMk/>
            <pc:sldMk cId="1122299930" sldId="268"/>
            <ac:spMk id="66" creationId="{1025F8C6-B4B2-CF4C-8F69-B6E3B806E2C5}"/>
          </ac:spMkLst>
        </pc:spChg>
        <pc:spChg chg="add del mod">
          <ac:chgData name="Israel Vega" userId="58ef89dc-0801-4743-bab3-1fdeabdf9ff4" providerId="ADAL" clId="{DBF97E53-22AA-BD4A-A602-99556C7483E3}" dt="2018-02-27T21:57:09.096" v="44" actId="478"/>
          <ac:spMkLst>
            <pc:docMk/>
            <pc:sldMk cId="1122299930" sldId="268"/>
            <ac:spMk id="67" creationId="{0A09ED43-B2D8-2044-A6A3-E71EE259811A}"/>
          </ac:spMkLst>
        </pc:spChg>
        <pc:spChg chg="add del mod">
          <ac:chgData name="Israel Vega" userId="58ef89dc-0801-4743-bab3-1fdeabdf9ff4" providerId="ADAL" clId="{DBF97E53-22AA-BD4A-A602-99556C7483E3}" dt="2018-02-27T21:57:14.273" v="45" actId="478"/>
          <ac:spMkLst>
            <pc:docMk/>
            <pc:sldMk cId="1122299930" sldId="268"/>
            <ac:spMk id="68" creationId="{BCD06469-7DB5-B944-A063-AAC33634D00A}"/>
          </ac:spMkLst>
        </pc:spChg>
        <pc:spChg chg="add del mod">
          <ac:chgData name="Israel Vega" userId="58ef89dc-0801-4743-bab3-1fdeabdf9ff4" providerId="ADAL" clId="{DBF97E53-22AA-BD4A-A602-99556C7483E3}" dt="2018-02-27T21:57:24.083" v="46" actId="478"/>
          <ac:spMkLst>
            <pc:docMk/>
            <pc:sldMk cId="1122299930" sldId="268"/>
            <ac:spMk id="69" creationId="{330461DC-BE07-F64B-9D24-3A970360CF4D}"/>
          </ac:spMkLst>
        </pc:spChg>
        <pc:spChg chg="add del mod">
          <ac:chgData name="Israel Vega" userId="58ef89dc-0801-4743-bab3-1fdeabdf9ff4" providerId="ADAL" clId="{DBF97E53-22AA-BD4A-A602-99556C7483E3}" dt="2018-02-27T21:57:42.577" v="48" actId="478"/>
          <ac:spMkLst>
            <pc:docMk/>
            <pc:sldMk cId="1122299930" sldId="268"/>
            <ac:spMk id="70" creationId="{B434BB95-A66C-D342-9BA7-00830452618C}"/>
          </ac:spMkLst>
        </pc:spChg>
      </pc:sldChg>
      <pc:sldChg chg="modSp ord modTransition">
        <pc:chgData name="Israel Vega" userId="58ef89dc-0801-4743-bab3-1fdeabdf9ff4" providerId="ADAL" clId="{DBF97E53-22AA-BD4A-A602-99556C7483E3}" dt="2018-03-02T00:21:27.129" v="488" actId="1037"/>
        <pc:sldMkLst>
          <pc:docMk/>
          <pc:sldMk cId="1843740191" sldId="269"/>
        </pc:sldMkLst>
        <pc:spChg chg="mod">
          <ac:chgData name="Israel Vega" userId="58ef89dc-0801-4743-bab3-1fdeabdf9ff4" providerId="ADAL" clId="{DBF97E53-22AA-BD4A-A602-99556C7483E3}" dt="2018-02-27T22:14:20.104" v="209" actId="404"/>
          <ac:spMkLst>
            <pc:docMk/>
            <pc:sldMk cId="1843740191" sldId="269"/>
            <ac:spMk id="7" creationId="{00000000-0000-0000-0000-000000000000}"/>
          </ac:spMkLst>
        </pc:spChg>
        <pc:spChg chg="mod">
          <ac:chgData name="Israel Vega" userId="58ef89dc-0801-4743-bab3-1fdeabdf9ff4" providerId="ADAL" clId="{DBF97E53-22AA-BD4A-A602-99556C7483E3}" dt="2018-02-27T22:18:01.668" v="238" actId="12789"/>
          <ac:spMkLst>
            <pc:docMk/>
            <pc:sldMk cId="1843740191" sldId="269"/>
            <ac:spMk id="8" creationId="{00000000-0000-0000-0000-000000000000}"/>
          </ac:spMkLst>
        </pc:spChg>
        <pc:spChg chg="mod">
          <ac:chgData name="Israel Vega" userId="58ef89dc-0801-4743-bab3-1fdeabdf9ff4" providerId="ADAL" clId="{DBF97E53-22AA-BD4A-A602-99556C7483E3}" dt="2018-02-27T22:18:01.668" v="238" actId="12789"/>
          <ac:spMkLst>
            <pc:docMk/>
            <pc:sldMk cId="1843740191" sldId="269"/>
            <ac:spMk id="9" creationId="{00000000-0000-0000-0000-000000000000}"/>
          </ac:spMkLst>
        </pc:spChg>
        <pc:spChg chg="mod">
          <ac:chgData name="Israel Vega" userId="58ef89dc-0801-4743-bab3-1fdeabdf9ff4" providerId="ADAL" clId="{DBF97E53-22AA-BD4A-A602-99556C7483E3}" dt="2018-02-27T22:14:20.104" v="209" actId="404"/>
          <ac:spMkLst>
            <pc:docMk/>
            <pc:sldMk cId="1843740191" sldId="269"/>
            <ac:spMk id="10" creationId="{00000000-0000-0000-0000-000000000000}"/>
          </ac:spMkLst>
        </pc:spChg>
        <pc:spChg chg="mod">
          <ac:chgData name="Israel Vega" userId="58ef89dc-0801-4743-bab3-1fdeabdf9ff4" providerId="ADAL" clId="{DBF97E53-22AA-BD4A-A602-99556C7483E3}" dt="2018-02-27T22:17:32.160" v="231" actId="207"/>
          <ac:spMkLst>
            <pc:docMk/>
            <pc:sldMk cId="1843740191" sldId="269"/>
            <ac:spMk id="11" creationId="{00000000-0000-0000-0000-000000000000}"/>
          </ac:spMkLst>
        </pc:spChg>
        <pc:spChg chg="mod">
          <ac:chgData name="Israel Vega" userId="58ef89dc-0801-4743-bab3-1fdeabdf9ff4" providerId="ADAL" clId="{DBF97E53-22AA-BD4A-A602-99556C7483E3}" dt="2018-02-27T22:17:49.148" v="236" actId="207"/>
          <ac:spMkLst>
            <pc:docMk/>
            <pc:sldMk cId="1843740191" sldId="269"/>
            <ac:spMk id="12" creationId="{00000000-0000-0000-0000-000000000000}"/>
          </ac:spMkLst>
        </pc:spChg>
        <pc:spChg chg="mod">
          <ac:chgData name="Israel Vega" userId="58ef89dc-0801-4743-bab3-1fdeabdf9ff4" providerId="ADAL" clId="{DBF97E53-22AA-BD4A-A602-99556C7483E3}" dt="2018-02-27T22:14:20.104" v="209" actId="404"/>
          <ac:spMkLst>
            <pc:docMk/>
            <pc:sldMk cId="1843740191" sldId="269"/>
            <ac:spMk id="13" creationId="{00000000-0000-0000-0000-000000000000}"/>
          </ac:spMkLst>
        </pc:spChg>
        <pc:spChg chg="mod">
          <ac:chgData name="Israel Vega" userId="58ef89dc-0801-4743-bab3-1fdeabdf9ff4" providerId="ADAL" clId="{DBF97E53-22AA-BD4A-A602-99556C7483E3}" dt="2018-02-27T22:16:57.709" v="228" actId="12788"/>
          <ac:spMkLst>
            <pc:docMk/>
            <pc:sldMk cId="1843740191" sldId="269"/>
            <ac:spMk id="14" creationId="{00000000-0000-0000-0000-000000000000}"/>
          </ac:spMkLst>
        </pc:spChg>
        <pc:spChg chg="mod">
          <ac:chgData name="Israel Vega" userId="58ef89dc-0801-4743-bab3-1fdeabdf9ff4" providerId="ADAL" clId="{DBF97E53-22AA-BD4A-A602-99556C7483E3}" dt="2018-02-27T22:16:57.709" v="228" actId="12788"/>
          <ac:spMkLst>
            <pc:docMk/>
            <pc:sldMk cId="1843740191" sldId="269"/>
            <ac:spMk id="15" creationId="{00000000-0000-0000-0000-000000000000}"/>
          </ac:spMkLst>
        </pc:spChg>
        <pc:spChg chg="mod">
          <ac:chgData name="Israel Vega" userId="58ef89dc-0801-4743-bab3-1fdeabdf9ff4" providerId="ADAL" clId="{DBF97E53-22AA-BD4A-A602-99556C7483E3}" dt="2018-02-27T22:14:20.104" v="209" actId="404"/>
          <ac:spMkLst>
            <pc:docMk/>
            <pc:sldMk cId="1843740191" sldId="269"/>
            <ac:spMk id="16" creationId="{00000000-0000-0000-0000-000000000000}"/>
          </ac:spMkLst>
        </pc:spChg>
        <pc:spChg chg="mod">
          <ac:chgData name="Israel Vega" userId="58ef89dc-0801-4743-bab3-1fdeabdf9ff4" providerId="ADAL" clId="{DBF97E53-22AA-BD4A-A602-99556C7483E3}" dt="2018-02-27T22:16:47.753" v="226" actId="12788"/>
          <ac:spMkLst>
            <pc:docMk/>
            <pc:sldMk cId="1843740191" sldId="269"/>
            <ac:spMk id="17" creationId="{00000000-0000-0000-0000-000000000000}"/>
          </ac:spMkLst>
        </pc:spChg>
        <pc:spChg chg="mod">
          <ac:chgData name="Israel Vega" userId="58ef89dc-0801-4743-bab3-1fdeabdf9ff4" providerId="ADAL" clId="{DBF97E53-22AA-BD4A-A602-99556C7483E3}" dt="2018-02-27T22:16:47.753" v="226" actId="12788"/>
          <ac:spMkLst>
            <pc:docMk/>
            <pc:sldMk cId="1843740191" sldId="269"/>
            <ac:spMk id="18" creationId="{00000000-0000-0000-0000-000000000000}"/>
          </ac:spMkLst>
        </pc:spChg>
        <pc:spChg chg="mod">
          <ac:chgData name="Israel Vega" userId="58ef89dc-0801-4743-bab3-1fdeabdf9ff4" providerId="ADAL" clId="{DBF97E53-22AA-BD4A-A602-99556C7483E3}" dt="2018-02-27T22:14:20.104" v="209" actId="404"/>
          <ac:spMkLst>
            <pc:docMk/>
            <pc:sldMk cId="1843740191" sldId="269"/>
            <ac:spMk id="19" creationId="{00000000-0000-0000-0000-000000000000}"/>
          </ac:spMkLst>
        </pc:spChg>
        <pc:spChg chg="mod">
          <ac:chgData name="Israel Vega" userId="58ef89dc-0801-4743-bab3-1fdeabdf9ff4" providerId="ADAL" clId="{DBF97E53-22AA-BD4A-A602-99556C7483E3}" dt="2018-02-27T22:16:35.962" v="224" actId="12789"/>
          <ac:spMkLst>
            <pc:docMk/>
            <pc:sldMk cId="1843740191" sldId="269"/>
            <ac:spMk id="20" creationId="{00000000-0000-0000-0000-000000000000}"/>
          </ac:spMkLst>
        </pc:spChg>
        <pc:spChg chg="mod">
          <ac:chgData name="Israel Vega" userId="58ef89dc-0801-4743-bab3-1fdeabdf9ff4" providerId="ADAL" clId="{DBF97E53-22AA-BD4A-A602-99556C7483E3}" dt="2018-02-27T22:16:35.962" v="224" actId="12789"/>
          <ac:spMkLst>
            <pc:docMk/>
            <pc:sldMk cId="1843740191" sldId="269"/>
            <ac:spMk id="21" creationId="{00000000-0000-0000-0000-000000000000}"/>
          </ac:spMkLst>
        </pc:spChg>
      </pc:sldChg>
      <pc:sldChg chg="addSp delSp modSp setBg">
        <pc:chgData name="Israel Vega" userId="58ef89dc-0801-4743-bab3-1fdeabdf9ff4" providerId="ADAL" clId="{DBF97E53-22AA-BD4A-A602-99556C7483E3}" dt="2018-02-27T22:00:32.335" v="62" actId="478"/>
        <pc:sldMkLst>
          <pc:docMk/>
          <pc:sldMk cId="3717590667" sldId="270"/>
        </pc:sldMkLst>
        <pc:spChg chg="add del mod">
          <ac:chgData name="Israel Vega" userId="58ef89dc-0801-4743-bab3-1fdeabdf9ff4" providerId="ADAL" clId="{DBF97E53-22AA-BD4A-A602-99556C7483E3}" dt="2018-02-27T22:00:12.976" v="60" actId="478"/>
          <ac:spMkLst>
            <pc:docMk/>
            <pc:sldMk cId="3717590667" sldId="270"/>
            <ac:spMk id="3" creationId="{1BED040D-7705-134E-9B1C-A25515F474AB}"/>
          </ac:spMkLst>
        </pc:spChg>
        <pc:spChg chg="del">
          <ac:chgData name="Israel Vega" userId="58ef89dc-0801-4743-bab3-1fdeabdf9ff4" providerId="ADAL" clId="{DBF97E53-22AA-BD4A-A602-99556C7483E3}" dt="2018-02-27T22:00:32.335" v="62" actId="478"/>
          <ac:spMkLst>
            <pc:docMk/>
            <pc:sldMk cId="3717590667" sldId="270"/>
            <ac:spMk id="14" creationId="{00000000-0000-0000-0000-000000000000}"/>
          </ac:spMkLst>
        </pc:spChg>
      </pc:sldChg>
      <pc:sldChg chg="addSp delSp modSp setBg">
        <pc:chgData name="Israel Vega" userId="58ef89dc-0801-4743-bab3-1fdeabdf9ff4" providerId="ADAL" clId="{DBF97E53-22AA-BD4A-A602-99556C7483E3}" dt="2018-03-02T00:21:04.433" v="487" actId="1038"/>
        <pc:sldMkLst>
          <pc:docMk/>
          <pc:sldMk cId="89963655" sldId="271"/>
        </pc:sldMkLst>
        <pc:spChg chg="add mod">
          <ac:chgData name="Israel Vega" userId="58ef89dc-0801-4743-bab3-1fdeabdf9ff4" providerId="ADAL" clId="{DBF97E53-22AA-BD4A-A602-99556C7483E3}" dt="2018-03-02T00:19:08.074" v="469" actId="164"/>
          <ac:spMkLst>
            <pc:docMk/>
            <pc:sldMk cId="89963655" sldId="271"/>
            <ac:spMk id="2" creationId="{FCF7F9D3-B636-114E-BF1C-7F947CAEAA49}"/>
          </ac:spMkLst>
        </pc:spChg>
        <pc:spChg chg="add del mod">
          <ac:chgData name="Israel Vega" userId="58ef89dc-0801-4743-bab3-1fdeabdf9ff4" providerId="ADAL" clId="{DBF97E53-22AA-BD4A-A602-99556C7483E3}" dt="2018-02-27T22:00:04.638" v="59" actId="1038"/>
          <ac:spMkLst>
            <pc:docMk/>
            <pc:sldMk cId="89963655" sldId="271"/>
            <ac:spMk id="2" creationId="{BF652DA9-E8D8-C041-86D4-BD34BF5FC907}"/>
          </ac:spMkLst>
        </pc:spChg>
        <pc:spChg chg="mod">
          <ac:chgData name="Israel Vega" userId="58ef89dc-0801-4743-bab3-1fdeabdf9ff4" providerId="ADAL" clId="{DBF97E53-22AA-BD4A-A602-99556C7483E3}" dt="2018-03-02T00:21:04.433" v="487" actId="1038"/>
          <ac:spMkLst>
            <pc:docMk/>
            <pc:sldMk cId="89963655" sldId="271"/>
            <ac:spMk id="7" creationId="{00000000-0000-0000-0000-000000000000}"/>
          </ac:spMkLst>
        </pc:spChg>
        <pc:spChg chg="mod">
          <ac:chgData name="Israel Vega" userId="58ef89dc-0801-4743-bab3-1fdeabdf9ff4" providerId="ADAL" clId="{DBF97E53-22AA-BD4A-A602-99556C7483E3}" dt="2018-03-02T00:17:17.808" v="435" actId="12788"/>
          <ac:spMkLst>
            <pc:docMk/>
            <pc:sldMk cId="89963655" sldId="271"/>
            <ac:spMk id="13" creationId="{00000000-0000-0000-0000-000000000000}"/>
          </ac:spMkLst>
        </pc:spChg>
        <pc:spChg chg="mod">
          <ac:chgData name="Israel Vega" userId="58ef89dc-0801-4743-bab3-1fdeabdf9ff4" providerId="ADAL" clId="{DBF97E53-22AA-BD4A-A602-99556C7483E3}" dt="2018-03-02T00:16:41.943" v="432" actId="12788"/>
          <ac:spMkLst>
            <pc:docMk/>
            <pc:sldMk cId="89963655" sldId="271"/>
            <ac:spMk id="15" creationId="{00000000-0000-0000-0000-000000000000}"/>
          </ac:spMkLst>
        </pc:spChg>
        <pc:spChg chg="mod">
          <ac:chgData name="Israel Vega" userId="58ef89dc-0801-4743-bab3-1fdeabdf9ff4" providerId="ADAL" clId="{DBF97E53-22AA-BD4A-A602-99556C7483E3}" dt="2018-03-02T00:16:51.787" v="433" actId="12788"/>
          <ac:spMkLst>
            <pc:docMk/>
            <pc:sldMk cId="89963655" sldId="271"/>
            <ac:spMk id="16" creationId="{00000000-0000-0000-0000-000000000000}"/>
          </ac:spMkLst>
        </pc:spChg>
        <pc:spChg chg="mod">
          <ac:chgData name="Israel Vega" userId="58ef89dc-0801-4743-bab3-1fdeabdf9ff4" providerId="ADAL" clId="{DBF97E53-22AA-BD4A-A602-99556C7483E3}" dt="2018-03-02T00:16:57.041" v="434" actId="12788"/>
          <ac:spMkLst>
            <pc:docMk/>
            <pc:sldMk cId="89963655" sldId="271"/>
            <ac:spMk id="17" creationId="{00000000-0000-0000-0000-000000000000}"/>
          </ac:spMkLst>
        </pc:spChg>
        <pc:spChg chg="mod">
          <ac:chgData name="Israel Vega" userId="58ef89dc-0801-4743-bab3-1fdeabdf9ff4" providerId="ADAL" clId="{DBF97E53-22AA-BD4A-A602-99556C7483E3}" dt="2018-03-02T00:16:26.256" v="429" actId="12788"/>
          <ac:spMkLst>
            <pc:docMk/>
            <pc:sldMk cId="89963655" sldId="271"/>
            <ac:spMk id="19" creationId="{00000000-0000-0000-0000-000000000000}"/>
          </ac:spMkLst>
        </pc:spChg>
        <pc:spChg chg="mod">
          <ac:chgData name="Israel Vega" userId="58ef89dc-0801-4743-bab3-1fdeabdf9ff4" providerId="ADAL" clId="{DBF97E53-22AA-BD4A-A602-99556C7483E3}" dt="2018-03-02T00:20:59.582" v="485" actId="1038"/>
          <ac:spMkLst>
            <pc:docMk/>
            <pc:sldMk cId="89963655" sldId="271"/>
            <ac:spMk id="20" creationId="{00000000-0000-0000-0000-000000000000}"/>
          </ac:spMkLst>
        </pc:spChg>
        <pc:spChg chg="mod">
          <ac:chgData name="Israel Vega" userId="58ef89dc-0801-4743-bab3-1fdeabdf9ff4" providerId="ADAL" clId="{DBF97E53-22AA-BD4A-A602-99556C7483E3}" dt="2018-03-02T00:18:59.319" v="467" actId="1038"/>
          <ac:spMkLst>
            <pc:docMk/>
            <pc:sldMk cId="89963655" sldId="271"/>
            <ac:spMk id="21" creationId="{00000000-0000-0000-0000-000000000000}"/>
          </ac:spMkLst>
        </pc:spChg>
        <pc:spChg chg="mod">
          <ac:chgData name="Israel Vega" userId="58ef89dc-0801-4743-bab3-1fdeabdf9ff4" providerId="ADAL" clId="{DBF97E53-22AA-BD4A-A602-99556C7483E3}" dt="2018-03-02T00:20:29.048" v="473" actId="1038"/>
          <ac:spMkLst>
            <pc:docMk/>
            <pc:sldMk cId="89963655" sldId="271"/>
            <ac:spMk id="22" creationId="{00000000-0000-0000-0000-000000000000}"/>
          </ac:spMkLst>
        </pc:spChg>
        <pc:spChg chg="mod">
          <ac:chgData name="Israel Vega" userId="58ef89dc-0801-4743-bab3-1fdeabdf9ff4" providerId="ADAL" clId="{DBF97E53-22AA-BD4A-A602-99556C7483E3}" dt="2018-03-02T00:20:34.145" v="477" actId="1038"/>
          <ac:spMkLst>
            <pc:docMk/>
            <pc:sldMk cId="89963655" sldId="271"/>
            <ac:spMk id="23" creationId="{00000000-0000-0000-0000-000000000000}"/>
          </ac:spMkLst>
        </pc:spChg>
        <pc:spChg chg="mod">
          <ac:chgData name="Israel Vega" userId="58ef89dc-0801-4743-bab3-1fdeabdf9ff4" providerId="ADAL" clId="{DBF97E53-22AA-BD4A-A602-99556C7483E3}" dt="2018-03-02T00:20:38.166" v="479" actId="1038"/>
          <ac:spMkLst>
            <pc:docMk/>
            <pc:sldMk cId="89963655" sldId="271"/>
            <ac:spMk id="24" creationId="{00000000-0000-0000-0000-000000000000}"/>
          </ac:spMkLst>
        </pc:spChg>
        <pc:spChg chg="add mod">
          <ac:chgData name="Israel Vega" userId="58ef89dc-0801-4743-bab3-1fdeabdf9ff4" providerId="ADAL" clId="{DBF97E53-22AA-BD4A-A602-99556C7483E3}" dt="2018-03-02T00:19:08.074" v="469" actId="164"/>
          <ac:spMkLst>
            <pc:docMk/>
            <pc:sldMk cId="89963655" sldId="271"/>
            <ac:spMk id="25" creationId="{D926CBFA-E33E-5A40-A86C-46051021FA60}"/>
          </ac:spMkLst>
        </pc:spChg>
        <pc:spChg chg="add mod">
          <ac:chgData name="Israel Vega" userId="58ef89dc-0801-4743-bab3-1fdeabdf9ff4" providerId="ADAL" clId="{DBF97E53-22AA-BD4A-A602-99556C7483E3}" dt="2018-03-02T00:19:08.074" v="469" actId="164"/>
          <ac:spMkLst>
            <pc:docMk/>
            <pc:sldMk cId="89963655" sldId="271"/>
            <ac:spMk id="27" creationId="{8FCFB4D2-BA4F-1042-96E4-AFED625D7CE9}"/>
          </ac:spMkLst>
        </pc:spChg>
        <pc:spChg chg="add mod">
          <ac:chgData name="Israel Vega" userId="58ef89dc-0801-4743-bab3-1fdeabdf9ff4" providerId="ADAL" clId="{DBF97E53-22AA-BD4A-A602-99556C7483E3}" dt="2018-03-02T00:19:08.074" v="469" actId="164"/>
          <ac:spMkLst>
            <pc:docMk/>
            <pc:sldMk cId="89963655" sldId="271"/>
            <ac:spMk id="32" creationId="{1D3D4CAF-5DB4-D74E-ACBB-0EC4DFCD4539}"/>
          </ac:spMkLst>
        </pc:spChg>
        <pc:spChg chg="add mod">
          <ac:chgData name="Israel Vega" userId="58ef89dc-0801-4743-bab3-1fdeabdf9ff4" providerId="ADAL" clId="{DBF97E53-22AA-BD4A-A602-99556C7483E3}" dt="2018-03-02T00:19:08.074" v="469" actId="164"/>
          <ac:spMkLst>
            <pc:docMk/>
            <pc:sldMk cId="89963655" sldId="271"/>
            <ac:spMk id="33" creationId="{56413341-6E48-384E-AE28-9775C3FFBDE5}"/>
          </ac:spMkLst>
        </pc:spChg>
        <pc:spChg chg="add mod">
          <ac:chgData name="Israel Vega" userId="58ef89dc-0801-4743-bab3-1fdeabdf9ff4" providerId="ADAL" clId="{DBF97E53-22AA-BD4A-A602-99556C7483E3}" dt="2018-03-02T00:19:08.074" v="469" actId="164"/>
          <ac:spMkLst>
            <pc:docMk/>
            <pc:sldMk cId="89963655" sldId="271"/>
            <ac:spMk id="34" creationId="{B2576B65-E7FF-5B40-82BE-6E96C9ADB3D0}"/>
          </ac:spMkLst>
        </pc:spChg>
        <pc:spChg chg="add mod">
          <ac:chgData name="Israel Vega" userId="58ef89dc-0801-4743-bab3-1fdeabdf9ff4" providerId="ADAL" clId="{DBF97E53-22AA-BD4A-A602-99556C7483E3}" dt="2018-03-02T00:20:45.907" v="480" actId="14100"/>
          <ac:spMkLst>
            <pc:docMk/>
            <pc:sldMk cId="89963655" sldId="271"/>
            <ac:spMk id="35" creationId="{637198B7-63C9-BC4D-B6BE-59AF82D129B2}"/>
          </ac:spMkLst>
        </pc:spChg>
        <pc:spChg chg="add mod">
          <ac:chgData name="Israel Vega" userId="58ef89dc-0801-4743-bab3-1fdeabdf9ff4" providerId="ADAL" clId="{DBF97E53-22AA-BD4A-A602-99556C7483E3}" dt="2018-03-02T00:19:08.074" v="469" actId="164"/>
          <ac:spMkLst>
            <pc:docMk/>
            <pc:sldMk cId="89963655" sldId="271"/>
            <ac:spMk id="36" creationId="{CCB49A82-DFFC-3247-9A62-6F11F9E46CE7}"/>
          </ac:spMkLst>
        </pc:spChg>
        <pc:spChg chg="add mod">
          <ac:chgData name="Israel Vega" userId="58ef89dc-0801-4743-bab3-1fdeabdf9ff4" providerId="ADAL" clId="{DBF97E53-22AA-BD4A-A602-99556C7483E3}" dt="2018-03-02T00:19:08.074" v="469" actId="164"/>
          <ac:spMkLst>
            <pc:docMk/>
            <pc:sldMk cId="89963655" sldId="271"/>
            <ac:spMk id="37" creationId="{167C4687-A8E7-DD47-A0F4-AF5B8601FB19}"/>
          </ac:spMkLst>
        </pc:spChg>
        <pc:spChg chg="add mod">
          <ac:chgData name="Israel Vega" userId="58ef89dc-0801-4743-bab3-1fdeabdf9ff4" providerId="ADAL" clId="{DBF97E53-22AA-BD4A-A602-99556C7483E3}" dt="2018-03-02T00:20:52.375" v="481" actId="14100"/>
          <ac:spMkLst>
            <pc:docMk/>
            <pc:sldMk cId="89963655" sldId="271"/>
            <ac:spMk id="38" creationId="{4ED16053-C38A-ED43-A2DA-7FF887B6CF14}"/>
          </ac:spMkLst>
        </pc:spChg>
        <pc:spChg chg="add mod">
          <ac:chgData name="Israel Vega" userId="58ef89dc-0801-4743-bab3-1fdeabdf9ff4" providerId="ADAL" clId="{DBF97E53-22AA-BD4A-A602-99556C7483E3}" dt="2018-03-02T00:19:08.074" v="469" actId="164"/>
          <ac:spMkLst>
            <pc:docMk/>
            <pc:sldMk cId="89963655" sldId="271"/>
            <ac:spMk id="39" creationId="{775500AA-7798-234E-99D0-5C618F9667E5}"/>
          </ac:spMkLst>
        </pc:spChg>
        <pc:spChg chg="add mod">
          <ac:chgData name="Israel Vega" userId="58ef89dc-0801-4743-bab3-1fdeabdf9ff4" providerId="ADAL" clId="{DBF97E53-22AA-BD4A-A602-99556C7483E3}" dt="2018-03-02T00:19:08.074" v="469" actId="164"/>
          <ac:spMkLst>
            <pc:docMk/>
            <pc:sldMk cId="89963655" sldId="271"/>
            <ac:spMk id="40" creationId="{0CFE4FF5-430B-0B40-BA46-FDB11445A21B}"/>
          </ac:spMkLst>
        </pc:spChg>
        <pc:grpChg chg="add mod">
          <ac:chgData name="Israel Vega" userId="58ef89dc-0801-4743-bab3-1fdeabdf9ff4" providerId="ADAL" clId="{DBF97E53-22AA-BD4A-A602-99556C7483E3}" dt="2018-03-02T00:20:19.863" v="471" actId="962"/>
          <ac:grpSpMkLst>
            <pc:docMk/>
            <pc:sldMk cId="89963655" sldId="271"/>
            <ac:grpSpMk id="3" creationId="{859FCD17-7709-AA43-92E8-D5D92210F188}"/>
          </ac:grpSpMkLst>
        </pc:grpChg>
      </pc:sldChg>
      <pc:sldChg chg="addSp delSp modSp modTransition">
        <pc:chgData name="Israel Vega" userId="58ef89dc-0801-4743-bab3-1fdeabdf9ff4" providerId="ADAL" clId="{DBF97E53-22AA-BD4A-A602-99556C7483E3}" dt="2018-02-27T21:58:27.916" v="54" actId="1037"/>
        <pc:sldMkLst>
          <pc:docMk/>
          <pc:sldMk cId="1633977150" sldId="274"/>
        </pc:sldMkLst>
        <pc:spChg chg="add del mod">
          <ac:chgData name="Israel Vega" userId="58ef89dc-0801-4743-bab3-1fdeabdf9ff4" providerId="ADAL" clId="{DBF97E53-22AA-BD4A-A602-99556C7483E3}" dt="2018-02-27T21:58:15.654" v="52" actId="1037"/>
          <ac:spMkLst>
            <pc:docMk/>
            <pc:sldMk cId="1633977150" sldId="274"/>
            <ac:spMk id="3" creationId="{CEF767CE-58DB-C94A-9AC1-7A1825A69A22}"/>
          </ac:spMkLst>
        </pc:spChg>
        <pc:spChg chg="add mod">
          <ac:chgData name="Israel Vega" userId="58ef89dc-0801-4743-bab3-1fdeabdf9ff4" providerId="ADAL" clId="{DBF97E53-22AA-BD4A-A602-99556C7483E3}" dt="2018-02-27T21:58:27.916" v="54" actId="1037"/>
          <ac:spMkLst>
            <pc:docMk/>
            <pc:sldMk cId="1633977150" sldId="274"/>
            <ac:spMk id="6" creationId="{9BD41496-EE88-AB42-A26B-B04AD90BFCFF}"/>
          </ac:spMkLst>
        </pc:spChg>
      </pc:sldChg>
      <pc:sldChg chg="addSp delSp modSp modTransition">
        <pc:chgData name="Israel Vega" userId="58ef89dc-0801-4743-bab3-1fdeabdf9ff4" providerId="ADAL" clId="{DBF97E53-22AA-BD4A-A602-99556C7483E3}" dt="2018-02-27T21:59:42.460" v="57" actId="1037"/>
        <pc:sldMkLst>
          <pc:docMk/>
          <pc:sldMk cId="3035858813" sldId="275"/>
        </pc:sldMkLst>
        <pc:spChg chg="add del mod">
          <ac:chgData name="Israel Vega" userId="58ef89dc-0801-4743-bab3-1fdeabdf9ff4" providerId="ADAL" clId="{DBF97E53-22AA-BD4A-A602-99556C7483E3}" dt="2018-02-27T21:59:29.527" v="56" actId="1037"/>
          <ac:spMkLst>
            <pc:docMk/>
            <pc:sldMk cId="3035858813" sldId="275"/>
            <ac:spMk id="2" creationId="{DFDCF6CE-C254-E64E-B603-D4B9FB22C15B}"/>
          </ac:spMkLst>
        </pc:spChg>
        <pc:spChg chg="add del mod">
          <ac:chgData name="Israel Vega" userId="58ef89dc-0801-4743-bab3-1fdeabdf9ff4" providerId="ADAL" clId="{DBF97E53-22AA-BD4A-A602-99556C7483E3}" dt="2018-02-27T21:59:42.460" v="57" actId="1037"/>
          <ac:spMkLst>
            <pc:docMk/>
            <pc:sldMk cId="3035858813" sldId="275"/>
            <ac:spMk id="3" creationId="{1B4E2356-3793-3645-B9E3-27E6CE8D2161}"/>
          </ac:spMkLst>
        </pc:spChg>
      </pc:sldChg>
      <pc:sldChg chg="addSp modSp add">
        <pc:chgData name="Israel Vega" userId="58ef89dc-0801-4743-bab3-1fdeabdf9ff4" providerId="ADAL" clId="{DBF97E53-22AA-BD4A-A602-99556C7483E3}" dt="2018-03-02T00:07:52.634" v="391" actId="20577"/>
        <pc:sldMkLst>
          <pc:docMk/>
          <pc:sldMk cId="3592762165" sldId="387"/>
        </pc:sldMkLst>
        <pc:spChg chg="mod">
          <ac:chgData name="Israel Vega" userId="58ef89dc-0801-4743-bab3-1fdeabdf9ff4" providerId="ADAL" clId="{DBF97E53-22AA-BD4A-A602-99556C7483E3}" dt="2018-02-27T22:13:03.768" v="200" actId="20577"/>
          <ac:spMkLst>
            <pc:docMk/>
            <pc:sldMk cId="3592762165" sldId="387"/>
            <ac:spMk id="2" creationId="{8C7DEB47-0132-814A-9A20-423C9DEA57AF}"/>
          </ac:spMkLst>
        </pc:spChg>
        <pc:graphicFrameChg chg="add mod">
          <ac:chgData name="Israel Vega" userId="58ef89dc-0801-4743-bab3-1fdeabdf9ff4" providerId="ADAL" clId="{DBF97E53-22AA-BD4A-A602-99556C7483E3}" dt="2018-03-02T00:07:52.634" v="391" actId="20577"/>
          <ac:graphicFrameMkLst>
            <pc:docMk/>
            <pc:sldMk cId="3592762165" sldId="387"/>
            <ac:graphicFrameMk id="4" creationId="{ABD6AED7-E6D8-6444-B5F6-F34192670F99}"/>
          </ac:graphicFrameMkLst>
        </pc:graphicFrameChg>
      </pc:sldChg>
    </pc:docChg>
  </pc:docChgLst>
  <pc:docChgLst>
    <pc:chgData name="Israel Vega" userId="58ef89dc-0801-4743-bab3-1fdeabdf9ff4" providerId="ADAL" clId="{23A5D699-5A29-44F2-A6AB-D6B37CCF5D17}"/>
    <pc:docChg chg="custSel addSld delSld modSld sldOrd delMainMaster modMainMaster">
      <pc:chgData name="Israel Vega" userId="58ef89dc-0801-4743-bab3-1fdeabdf9ff4" providerId="ADAL" clId="{23A5D699-5A29-44F2-A6AB-D6B37CCF5D17}" dt="2018-03-09T16:44:49.969" v="385" actId="20577"/>
      <pc:docMkLst>
        <pc:docMk/>
      </pc:docMkLst>
      <pc:sldChg chg="modSp">
        <pc:chgData name="Israel Vega" userId="58ef89dc-0801-4743-bab3-1fdeabdf9ff4" providerId="ADAL" clId="{23A5D699-5A29-44F2-A6AB-D6B37CCF5D17}" dt="2018-03-09T16:44:49.969" v="385" actId="20577"/>
        <pc:sldMkLst>
          <pc:docMk/>
          <pc:sldMk cId="3691368002" sldId="257"/>
        </pc:sldMkLst>
        <pc:spChg chg="mod">
          <ac:chgData name="Israel Vega" userId="58ef89dc-0801-4743-bab3-1fdeabdf9ff4" providerId="ADAL" clId="{23A5D699-5A29-44F2-A6AB-D6B37CCF5D17}" dt="2018-03-09T16:44:49.969" v="385" actId="20577"/>
          <ac:spMkLst>
            <pc:docMk/>
            <pc:sldMk cId="3691368002" sldId="257"/>
            <ac:spMk id="3" creationId="{AE23F2A5-7E19-A445-BC0B-50B3DE99E8DC}"/>
          </ac:spMkLst>
        </pc:spChg>
      </pc:sldChg>
      <pc:sldChg chg="ord">
        <pc:chgData name="Israel Vega" userId="58ef89dc-0801-4743-bab3-1fdeabdf9ff4" providerId="ADAL" clId="{23A5D699-5A29-44F2-A6AB-D6B37CCF5D17}" dt="2018-03-02T21:34:12.054" v="286" actId="20577"/>
        <pc:sldMkLst>
          <pc:docMk/>
          <pc:sldMk cId="3717590667" sldId="270"/>
        </pc:sldMkLst>
      </pc:sldChg>
      <pc:sldChg chg="delSp">
        <pc:chgData name="Israel Vega" userId="58ef89dc-0801-4743-bab3-1fdeabdf9ff4" providerId="ADAL" clId="{23A5D699-5A29-44F2-A6AB-D6B37CCF5D17}" dt="2018-03-09T16:42:40.821" v="381" actId="20577"/>
        <pc:sldMkLst>
          <pc:docMk/>
          <pc:sldMk cId="1633977150" sldId="274"/>
        </pc:sldMkLst>
        <pc:spChg chg="del">
          <ac:chgData name="Israel Vega" userId="58ef89dc-0801-4743-bab3-1fdeabdf9ff4" providerId="ADAL" clId="{23A5D699-5A29-44F2-A6AB-D6B37CCF5D17}" dt="2018-03-09T16:42:40.821" v="381" actId="20577"/>
          <ac:spMkLst>
            <pc:docMk/>
            <pc:sldMk cId="1633977150" sldId="274"/>
            <ac:spMk id="6" creationId="{9BD41496-EE88-AB42-A26B-B04AD90BFCFF}"/>
          </ac:spMkLst>
        </pc:spChg>
      </pc:sldChg>
      <pc:sldChg chg="modSp">
        <pc:chgData name="Israel Vega" userId="58ef89dc-0801-4743-bab3-1fdeabdf9ff4" providerId="ADAL" clId="{23A5D699-5A29-44F2-A6AB-D6B37CCF5D17}" dt="2018-03-02T21:33:54.118" v="285" actId="20577"/>
        <pc:sldMkLst>
          <pc:docMk/>
          <pc:sldMk cId="3035858813" sldId="275"/>
        </pc:sldMkLst>
        <pc:spChg chg="mod">
          <ac:chgData name="Israel Vega" userId="58ef89dc-0801-4743-bab3-1fdeabdf9ff4" providerId="ADAL" clId="{23A5D699-5A29-44F2-A6AB-D6B37CCF5D17}" dt="2018-03-02T21:33:54.118" v="285" actId="20577"/>
          <ac:spMkLst>
            <pc:docMk/>
            <pc:sldMk cId="3035858813" sldId="275"/>
            <ac:spMk id="5" creationId="{3C4C70CF-0499-4B97-84E5-9F7C25218134}"/>
          </ac:spMkLst>
        </pc:spChg>
      </pc:sldChg>
      <pc:sldChg chg="delSp ord">
        <pc:chgData name="Israel Vega" userId="58ef89dc-0801-4743-bab3-1fdeabdf9ff4" providerId="ADAL" clId="{23A5D699-5A29-44F2-A6AB-D6B37CCF5D17}" dt="2018-03-09T16:43:09.429" v="382" actId="20577"/>
        <pc:sldMkLst>
          <pc:docMk/>
          <pc:sldMk cId="3592762165" sldId="387"/>
        </pc:sldMkLst>
        <pc:spChg chg="del">
          <ac:chgData name="Israel Vega" userId="58ef89dc-0801-4743-bab3-1fdeabdf9ff4" providerId="ADAL" clId="{23A5D699-5A29-44F2-A6AB-D6B37CCF5D17}" dt="2018-03-09T16:43:09.429" v="382" actId="20577"/>
          <ac:spMkLst>
            <pc:docMk/>
            <pc:sldMk cId="3592762165" sldId="387"/>
            <ac:spMk id="3" creationId="{15DB0665-8072-304C-AA63-E29EAAC9FDB0}"/>
          </ac:spMkLst>
        </pc:spChg>
      </pc:sldChg>
      <pc:sldChg chg="addSp delSp modSp add">
        <pc:chgData name="Israel Vega" userId="58ef89dc-0801-4743-bab3-1fdeabdf9ff4" providerId="ADAL" clId="{23A5D699-5A29-44F2-A6AB-D6B37CCF5D17}" dt="2018-03-02T21:31:21.425" v="237" actId="20577"/>
        <pc:sldMkLst>
          <pc:docMk/>
          <pc:sldMk cId="3685668928" sldId="1850"/>
        </pc:sldMkLst>
        <pc:spChg chg="add del mod">
          <ac:chgData name="Israel Vega" userId="58ef89dc-0801-4743-bab3-1fdeabdf9ff4" providerId="ADAL" clId="{23A5D699-5A29-44F2-A6AB-D6B37CCF5D17}" dt="2018-03-02T21:30:52.682" v="229" actId="20577"/>
          <ac:spMkLst>
            <pc:docMk/>
            <pc:sldMk cId="3685668928" sldId="1850"/>
            <ac:spMk id="3" creationId="{A3370229-ADA4-4FC6-827C-207D0C734F3D}"/>
          </ac:spMkLst>
        </pc:spChg>
        <pc:spChg chg="add del mod">
          <ac:chgData name="Israel Vega" userId="58ef89dc-0801-4743-bab3-1fdeabdf9ff4" providerId="ADAL" clId="{23A5D699-5A29-44F2-A6AB-D6B37CCF5D17}" dt="2018-03-02T21:30:52.682" v="229" actId="20577"/>
          <ac:spMkLst>
            <pc:docMk/>
            <pc:sldMk cId="3685668928" sldId="1850"/>
            <ac:spMk id="4" creationId="{11271413-BF11-43E9-9645-F4AA94C57DD4}"/>
          </ac:spMkLst>
        </pc:spChg>
        <pc:spChg chg="add del mod">
          <ac:chgData name="Israel Vega" userId="58ef89dc-0801-4743-bab3-1fdeabdf9ff4" providerId="ADAL" clId="{23A5D699-5A29-44F2-A6AB-D6B37CCF5D17}" dt="2018-03-02T21:30:52.682" v="229" actId="20577"/>
          <ac:spMkLst>
            <pc:docMk/>
            <pc:sldMk cId="3685668928" sldId="1850"/>
            <ac:spMk id="5" creationId="{537D8A07-C979-4746-968F-252E826DA561}"/>
          </ac:spMkLst>
        </pc:spChg>
        <pc:spChg chg="mod">
          <ac:chgData name="Israel Vega" userId="58ef89dc-0801-4743-bab3-1fdeabdf9ff4" providerId="ADAL" clId="{23A5D699-5A29-44F2-A6AB-D6B37CCF5D17}" dt="2018-03-02T21:31:04.472" v="234" actId="27636"/>
          <ac:spMkLst>
            <pc:docMk/>
            <pc:sldMk cId="3685668928" sldId="1850"/>
            <ac:spMk id="6" creationId="{00000000-0000-0000-0000-000000000000}"/>
          </ac:spMkLst>
        </pc:spChg>
        <pc:spChg chg="add del mod">
          <ac:chgData name="Israel Vega" userId="58ef89dc-0801-4743-bab3-1fdeabdf9ff4" providerId="ADAL" clId="{23A5D699-5A29-44F2-A6AB-D6B37CCF5D17}" dt="2018-03-02T21:31:19.943" v="236" actId="478"/>
          <ac:spMkLst>
            <pc:docMk/>
            <pc:sldMk cId="3685668928" sldId="1850"/>
            <ac:spMk id="7" creationId="{C58A46A2-CDFC-4096-B4FB-5E409E2A24E6}"/>
          </ac:spMkLst>
        </pc:spChg>
        <pc:picChg chg="mod">
          <ac:chgData name="Israel Vega" userId="58ef89dc-0801-4743-bab3-1fdeabdf9ff4" providerId="ADAL" clId="{23A5D699-5A29-44F2-A6AB-D6B37CCF5D17}" dt="2018-03-02T21:31:21.425" v="237" actId="20577"/>
          <ac:picMkLst>
            <pc:docMk/>
            <pc:sldMk cId="3685668928" sldId="1850"/>
            <ac:picMk id="18" creationId="{00000000-0000-0000-0000-000000000000}"/>
          </ac:picMkLst>
        </pc:picChg>
      </pc:sldChg>
      <pc:sldChg chg="addSp delSp modSp add setBg">
        <pc:chgData name="Israel Vega" userId="58ef89dc-0801-4743-bab3-1fdeabdf9ff4" providerId="ADAL" clId="{23A5D699-5A29-44F2-A6AB-D6B37CCF5D17}" dt="2018-03-02T21:32:38.433" v="249" actId="20577"/>
        <pc:sldMkLst>
          <pc:docMk/>
          <pc:sldMk cId="1037674071" sldId="1851"/>
        </pc:sldMkLst>
        <pc:spChg chg="mod">
          <ac:chgData name="Israel Vega" userId="58ef89dc-0801-4743-bab3-1fdeabdf9ff4" providerId="ADAL" clId="{23A5D699-5A29-44F2-A6AB-D6B37CCF5D17}" dt="2018-03-02T21:32:38.433" v="249" actId="20577"/>
          <ac:spMkLst>
            <pc:docMk/>
            <pc:sldMk cId="1037674071" sldId="1851"/>
            <ac:spMk id="2" creationId="{00000000-0000-0000-0000-000000000000}"/>
          </ac:spMkLst>
        </pc:spChg>
        <pc:spChg chg="add del mod">
          <ac:chgData name="Israel Vega" userId="58ef89dc-0801-4743-bab3-1fdeabdf9ff4" providerId="ADAL" clId="{23A5D699-5A29-44F2-A6AB-D6B37CCF5D17}" dt="2018-03-02T21:32:33.191" v="245" actId="478"/>
          <ac:spMkLst>
            <pc:docMk/>
            <pc:sldMk cId="1037674071" sldId="1851"/>
            <ac:spMk id="3" creationId="{BB869EEC-7184-43D8-AD98-D68DD24521F2}"/>
          </ac:spMkLst>
        </pc:spChg>
        <pc:grpChg chg="del">
          <ac:chgData name="Israel Vega" userId="58ef89dc-0801-4743-bab3-1fdeabdf9ff4" providerId="ADAL" clId="{23A5D699-5A29-44F2-A6AB-D6B37CCF5D17}" dt="2018-03-02T21:31:50.195" v="239" actId="478"/>
          <ac:grpSpMkLst>
            <pc:docMk/>
            <pc:sldMk cId="1037674071" sldId="1851"/>
            <ac:grpSpMk id="11" creationId="{00000000-0000-0000-0000-000000000000}"/>
          </ac:grpSpMkLst>
        </pc:grpChg>
        <pc:graphicFrameChg chg="del mod">
          <ac:chgData name="Israel Vega" userId="58ef89dc-0801-4743-bab3-1fdeabdf9ff4" providerId="ADAL" clId="{23A5D699-5A29-44F2-A6AB-D6B37CCF5D17}" dt="2018-03-02T21:32:05.069" v="242" actId="20577"/>
          <ac:graphicFrameMkLst>
            <pc:docMk/>
            <pc:sldMk cId="1037674071" sldId="1851"/>
            <ac:graphicFrameMk id="5" creationId="{00000000-0000-0000-0000-000000000000}"/>
          </ac:graphicFrameMkLst>
        </pc:graphicFrameChg>
        <pc:graphicFrameChg chg="add mod">
          <ac:chgData name="Israel Vega" userId="58ef89dc-0801-4743-bab3-1fdeabdf9ff4" providerId="ADAL" clId="{23A5D699-5A29-44F2-A6AB-D6B37CCF5D17}" dt="2018-03-02T21:32:19.400" v="244" actId="1076"/>
          <ac:graphicFrameMkLst>
            <pc:docMk/>
            <pc:sldMk cId="1037674071" sldId="1851"/>
            <ac:graphicFrameMk id="12" creationId="{16557F08-4A0E-42EC-8760-C9CF4C567350}"/>
          </ac:graphicFrameMkLst>
        </pc:graphicFrameChg>
      </pc:sldChg>
      <pc:sldChg chg="addSp delSp modSp add">
        <pc:chgData name="Israel Vega" userId="58ef89dc-0801-4743-bab3-1fdeabdf9ff4" providerId="ADAL" clId="{23A5D699-5A29-44F2-A6AB-D6B37CCF5D17}" dt="2018-03-09T16:43:29.607" v="383" actId="27636"/>
        <pc:sldMkLst>
          <pc:docMk/>
          <pc:sldMk cId="1138474572" sldId="1852"/>
        </pc:sldMkLst>
        <pc:spChg chg="add del mod">
          <ac:chgData name="Israel Vega" userId="58ef89dc-0801-4743-bab3-1fdeabdf9ff4" providerId="ADAL" clId="{23A5D699-5A29-44F2-A6AB-D6B37CCF5D17}" dt="2018-03-02T21:33:18.188" v="257" actId="478"/>
          <ac:spMkLst>
            <pc:docMk/>
            <pc:sldMk cId="1138474572" sldId="1852"/>
            <ac:spMk id="3" creationId="{2CE715AD-2B55-4FB7-814B-C8DE7F42DB0A}"/>
          </ac:spMkLst>
        </pc:spChg>
        <pc:spChg chg="add del mod">
          <ac:chgData name="Israel Vega" userId="58ef89dc-0801-4743-bab3-1fdeabdf9ff4" providerId="ADAL" clId="{23A5D699-5A29-44F2-A6AB-D6B37CCF5D17}" dt="2018-03-02T21:33:18.188" v="257" actId="478"/>
          <ac:spMkLst>
            <pc:docMk/>
            <pc:sldMk cId="1138474572" sldId="1852"/>
            <ac:spMk id="4" creationId="{951F2CEF-96AE-48E8-98FC-438AAEFC208D}"/>
          </ac:spMkLst>
        </pc:spChg>
        <pc:spChg chg="add del mod">
          <ac:chgData name="Israel Vega" userId="58ef89dc-0801-4743-bab3-1fdeabdf9ff4" providerId="ADAL" clId="{23A5D699-5A29-44F2-A6AB-D6B37CCF5D17}" dt="2018-03-02T21:33:18.188" v="257" actId="478"/>
          <ac:spMkLst>
            <pc:docMk/>
            <pc:sldMk cId="1138474572" sldId="1852"/>
            <ac:spMk id="5" creationId="{81B3035A-2224-4DEA-B880-DB8A04DB2279}"/>
          </ac:spMkLst>
        </pc:spChg>
        <pc:spChg chg="mod">
          <ac:chgData name="Israel Vega" userId="58ef89dc-0801-4743-bab3-1fdeabdf9ff4" providerId="ADAL" clId="{23A5D699-5A29-44F2-A6AB-D6B37CCF5D17}" dt="2018-03-09T16:43:29.607" v="383" actId="27636"/>
          <ac:spMkLst>
            <pc:docMk/>
            <pc:sldMk cId="1138474572" sldId="1852"/>
            <ac:spMk id="6" creationId="{00000000-0000-0000-0000-000000000000}"/>
          </ac:spMkLst>
        </pc:spChg>
        <pc:spChg chg="add del mod">
          <ac:chgData name="Israel Vega" userId="58ef89dc-0801-4743-bab3-1fdeabdf9ff4" providerId="ADAL" clId="{23A5D699-5A29-44F2-A6AB-D6B37CCF5D17}" dt="2018-03-02T21:33:29.675" v="261" actId="478"/>
          <ac:spMkLst>
            <pc:docMk/>
            <pc:sldMk cId="1138474572" sldId="1852"/>
            <ac:spMk id="7" creationId="{A96E832F-5E1B-4B8E-9C43-01800E49FD8C}"/>
          </ac:spMkLst>
        </pc:spChg>
      </pc:sldChg>
      <pc:sldChg chg="addSp delSp modSp add setBg">
        <pc:chgData name="Israel Vega" userId="58ef89dc-0801-4743-bab3-1fdeabdf9ff4" providerId="ADAL" clId="{23A5D699-5A29-44F2-A6AB-D6B37CCF5D17}" dt="2018-03-09T16:43:53.178" v="384" actId="20577"/>
        <pc:sldMkLst>
          <pc:docMk/>
          <pc:sldMk cId="780248131" sldId="1853"/>
        </pc:sldMkLst>
        <pc:spChg chg="add del mod">
          <ac:chgData name="Israel Vega" userId="58ef89dc-0801-4743-bab3-1fdeabdf9ff4" providerId="ADAL" clId="{23A5D699-5A29-44F2-A6AB-D6B37CCF5D17}" dt="2018-03-02T19:30:09.409" v="5" actId="20577"/>
          <ac:spMkLst>
            <pc:docMk/>
            <pc:sldMk cId="780248131" sldId="1853"/>
            <ac:spMk id="2" creationId="{B9FBBEFF-5343-4645-B61B-8999401B9FB3}"/>
          </ac:spMkLst>
        </pc:spChg>
        <pc:spChg chg="add del mod">
          <ac:chgData name="Israel Vega" userId="58ef89dc-0801-4743-bab3-1fdeabdf9ff4" providerId="ADAL" clId="{23A5D699-5A29-44F2-A6AB-D6B37CCF5D17}" dt="2018-03-09T16:43:53.178" v="384" actId="20577"/>
          <ac:spMkLst>
            <pc:docMk/>
            <pc:sldMk cId="780248131" sldId="1853"/>
            <ac:spMk id="2" creationId="{16F55426-038B-4465-8E6D-FA168B8B1629}"/>
          </ac:spMkLst>
        </pc:spChg>
        <pc:spChg chg="mod">
          <ac:chgData name="Israel Vega" userId="58ef89dc-0801-4743-bab3-1fdeabdf9ff4" providerId="ADAL" clId="{23A5D699-5A29-44F2-A6AB-D6B37CCF5D17}" dt="2018-03-02T21:29:35.592" v="214" actId="20577"/>
          <ac:spMkLst>
            <pc:docMk/>
            <pc:sldMk cId="780248131" sldId="1853"/>
            <ac:spMk id="3" creationId="{00000000-0000-0000-0000-000000000000}"/>
          </ac:spMkLst>
        </pc:spChg>
        <pc:spChg chg="mod">
          <ac:chgData name="Israel Vega" userId="58ef89dc-0801-4743-bab3-1fdeabdf9ff4" providerId="ADAL" clId="{23A5D699-5A29-44F2-A6AB-D6B37CCF5D17}" dt="2018-03-02T21:29:57.707" v="222" actId="6549"/>
          <ac:spMkLst>
            <pc:docMk/>
            <pc:sldMk cId="780248131" sldId="1853"/>
            <ac:spMk id="4" creationId="{00000000-0000-0000-0000-000000000000}"/>
          </ac:spMkLst>
        </pc:spChg>
        <pc:spChg chg="add del mod">
          <ac:chgData name="Israel Vega" userId="58ef89dc-0801-4743-bab3-1fdeabdf9ff4" providerId="ADAL" clId="{23A5D699-5A29-44F2-A6AB-D6B37CCF5D17}" dt="2018-03-02T19:30:09.409" v="5" actId="20577"/>
          <ac:spMkLst>
            <pc:docMk/>
            <pc:sldMk cId="780248131" sldId="1853"/>
            <ac:spMk id="5" creationId="{41FB4561-5C98-4F42-B812-E2746CE84DA5}"/>
          </ac:spMkLst>
        </pc:spChg>
        <pc:spChg chg="add del mod">
          <ac:chgData name="Israel Vega" userId="58ef89dc-0801-4743-bab3-1fdeabdf9ff4" providerId="ADAL" clId="{23A5D699-5A29-44F2-A6AB-D6B37CCF5D17}" dt="2018-03-09T16:43:53.178" v="384" actId="20577"/>
          <ac:spMkLst>
            <pc:docMk/>
            <pc:sldMk cId="780248131" sldId="1853"/>
            <ac:spMk id="5" creationId="{93475C59-7009-45AF-9394-CB4E73DDC1CF}"/>
          </ac:spMkLst>
        </pc:spChg>
        <pc:spChg chg="add del mod">
          <ac:chgData name="Israel Vega" userId="58ef89dc-0801-4743-bab3-1fdeabdf9ff4" providerId="ADAL" clId="{23A5D699-5A29-44F2-A6AB-D6B37CCF5D17}" dt="2018-03-02T19:30:09.409" v="5" actId="20577"/>
          <ac:spMkLst>
            <pc:docMk/>
            <pc:sldMk cId="780248131" sldId="1853"/>
            <ac:spMk id="6" creationId="{86698737-C2D1-493D-ABA1-3919624B5269}"/>
          </ac:spMkLst>
        </pc:spChg>
        <pc:spChg chg="add del mod">
          <ac:chgData name="Israel Vega" userId="58ef89dc-0801-4743-bab3-1fdeabdf9ff4" providerId="ADAL" clId="{23A5D699-5A29-44F2-A6AB-D6B37CCF5D17}" dt="2018-03-02T21:29:50.927" v="218" actId="20577"/>
          <ac:spMkLst>
            <pc:docMk/>
            <pc:sldMk cId="780248131" sldId="1853"/>
            <ac:spMk id="7" creationId="{8428754E-2FE2-4714-B613-CE625F2A75EE}"/>
          </ac:spMkLst>
        </pc:spChg>
        <pc:spChg chg="add del mod">
          <ac:chgData name="Israel Vega" userId="58ef89dc-0801-4743-bab3-1fdeabdf9ff4" providerId="ADAL" clId="{23A5D699-5A29-44F2-A6AB-D6B37CCF5D17}" dt="2018-03-02T21:30:01.945" v="223" actId="20577"/>
          <ac:spMkLst>
            <pc:docMk/>
            <pc:sldMk cId="780248131" sldId="1853"/>
            <ac:spMk id="8" creationId="{F1B13B62-2883-45CB-B3DB-3D2EAB334396}"/>
          </ac:spMkLst>
        </pc:spChg>
        <pc:spChg chg="add del mod">
          <ac:chgData name="Israel Vega" userId="58ef89dc-0801-4743-bab3-1fdeabdf9ff4" providerId="ADAL" clId="{23A5D699-5A29-44F2-A6AB-D6B37CCF5D17}" dt="2018-03-02T21:30:01.945" v="223" actId="20577"/>
          <ac:spMkLst>
            <pc:docMk/>
            <pc:sldMk cId="780248131" sldId="1853"/>
            <ac:spMk id="9" creationId="{74D6E440-C64E-4BA5-8EE1-515E427F9D87}"/>
          </ac:spMkLst>
        </pc:spChg>
        <pc:spChg chg="add del mod">
          <ac:chgData name="Israel Vega" userId="58ef89dc-0801-4743-bab3-1fdeabdf9ff4" providerId="ADAL" clId="{23A5D699-5A29-44F2-A6AB-D6B37CCF5D17}" dt="2018-03-02T21:30:15.188" v="225" actId="20577"/>
          <ac:spMkLst>
            <pc:docMk/>
            <pc:sldMk cId="780248131" sldId="1853"/>
            <ac:spMk id="10" creationId="{5C7B3DA0-FE76-48BB-A768-43083200DABC}"/>
          </ac:spMkLst>
        </pc:spChg>
      </pc:sldChg>
      <pc:sldChg chg="addSp delSp modSp add ord modTransition">
        <pc:chgData name="Israel Vega" userId="58ef89dc-0801-4743-bab3-1fdeabdf9ff4" providerId="ADAL" clId="{23A5D699-5A29-44F2-A6AB-D6B37CCF5D17}" dt="2018-03-02T21:36:36.886" v="351" actId="20577"/>
        <pc:sldMkLst>
          <pc:docMk/>
          <pc:sldMk cId="2353004393" sldId="1854"/>
        </pc:sldMkLst>
        <pc:spChg chg="add del mod">
          <ac:chgData name="Israel Vega" userId="58ef89dc-0801-4743-bab3-1fdeabdf9ff4" providerId="ADAL" clId="{23A5D699-5A29-44F2-A6AB-D6B37CCF5D17}" dt="2018-03-02T21:32:51.888" v="250" actId="20577"/>
          <ac:spMkLst>
            <pc:docMk/>
            <pc:sldMk cId="2353004393" sldId="1854"/>
            <ac:spMk id="3" creationId="{42FE53D3-18B1-4493-B746-AC894BB041FC}"/>
          </ac:spMkLst>
        </pc:spChg>
      </pc:sldChg>
      <pc:sldChg chg="addSp delSp modSp add">
        <pc:chgData name="Israel Vega" userId="58ef89dc-0801-4743-bab3-1fdeabdf9ff4" providerId="ADAL" clId="{23A5D699-5A29-44F2-A6AB-D6B37CCF5D17}" dt="2018-03-02T21:24:25.677" v="94" actId="1037"/>
        <pc:sldMkLst>
          <pc:docMk/>
          <pc:sldMk cId="1909117018" sldId="1856"/>
        </pc:sldMkLst>
        <pc:spChg chg="mod">
          <ac:chgData name="Israel Vega" userId="58ef89dc-0801-4743-bab3-1fdeabdf9ff4" providerId="ADAL" clId="{23A5D699-5A29-44F2-A6AB-D6B37CCF5D17}" dt="2018-03-02T21:23:26.034" v="42" actId="1037"/>
          <ac:spMkLst>
            <pc:docMk/>
            <pc:sldMk cId="1909117018" sldId="1856"/>
            <ac:spMk id="2" creationId="{34C29228-400B-4FA1-8AFC-F6BD8A18F546}"/>
          </ac:spMkLst>
        </pc:spChg>
        <pc:spChg chg="mod">
          <ac:chgData name="Israel Vega" userId="58ef89dc-0801-4743-bab3-1fdeabdf9ff4" providerId="ADAL" clId="{23A5D699-5A29-44F2-A6AB-D6B37CCF5D17}" dt="2018-03-02T21:24:25.677" v="94" actId="1037"/>
          <ac:spMkLst>
            <pc:docMk/>
            <pc:sldMk cId="1909117018" sldId="1856"/>
            <ac:spMk id="7" creationId="{CFB988D0-0E74-4BF0-A611-1B580F69ABB1}"/>
          </ac:spMkLst>
        </pc:spChg>
        <pc:spChg chg="mod">
          <ac:chgData name="Israel Vega" userId="58ef89dc-0801-4743-bab3-1fdeabdf9ff4" providerId="ADAL" clId="{23A5D699-5A29-44F2-A6AB-D6B37CCF5D17}" dt="2018-03-02T21:24:25.677" v="94" actId="1037"/>
          <ac:spMkLst>
            <pc:docMk/>
            <pc:sldMk cId="1909117018" sldId="1856"/>
            <ac:spMk id="8" creationId="{DC76904A-F21A-4047-85B6-80ABCE18D6BF}"/>
          </ac:spMkLst>
        </pc:spChg>
        <pc:spChg chg="add mod">
          <ac:chgData name="Israel Vega" userId="58ef89dc-0801-4743-bab3-1fdeabdf9ff4" providerId="ADAL" clId="{23A5D699-5A29-44F2-A6AB-D6B37CCF5D17}" dt="2018-03-02T21:24:25.677" v="94" actId="1037"/>
          <ac:spMkLst>
            <pc:docMk/>
            <pc:sldMk cId="1909117018" sldId="1856"/>
            <ac:spMk id="9" creationId="{C8C81396-5854-4786-B6D9-3ABBEA17F3D6}"/>
          </ac:spMkLst>
        </pc:spChg>
        <pc:spChg chg="add mod">
          <ac:chgData name="Israel Vega" userId="58ef89dc-0801-4743-bab3-1fdeabdf9ff4" providerId="ADAL" clId="{23A5D699-5A29-44F2-A6AB-D6B37CCF5D17}" dt="2018-03-02T21:24:25.677" v="94" actId="1037"/>
          <ac:spMkLst>
            <pc:docMk/>
            <pc:sldMk cId="1909117018" sldId="1856"/>
            <ac:spMk id="10" creationId="{E043AF52-AAA9-41DD-B634-1F6D2F9F1A72}"/>
          </ac:spMkLst>
        </pc:spChg>
        <pc:spChg chg="add mod">
          <ac:chgData name="Israel Vega" userId="58ef89dc-0801-4743-bab3-1fdeabdf9ff4" providerId="ADAL" clId="{23A5D699-5A29-44F2-A6AB-D6B37CCF5D17}" dt="2018-03-02T21:24:25.677" v="94" actId="1037"/>
          <ac:spMkLst>
            <pc:docMk/>
            <pc:sldMk cId="1909117018" sldId="1856"/>
            <ac:spMk id="11" creationId="{618EF2A6-42DE-4AAA-AEDA-AF66761CFAAF}"/>
          </ac:spMkLst>
        </pc:spChg>
        <pc:spChg chg="add mod">
          <ac:chgData name="Israel Vega" userId="58ef89dc-0801-4743-bab3-1fdeabdf9ff4" providerId="ADAL" clId="{23A5D699-5A29-44F2-A6AB-D6B37CCF5D17}" dt="2018-03-02T21:24:25.677" v="94" actId="1037"/>
          <ac:spMkLst>
            <pc:docMk/>
            <pc:sldMk cId="1909117018" sldId="1856"/>
            <ac:spMk id="12" creationId="{A38FAE31-CA5C-4CE1-9C3E-CC525AD129FE}"/>
          </ac:spMkLst>
        </pc:spChg>
        <pc:spChg chg="add mod">
          <ac:chgData name="Israel Vega" userId="58ef89dc-0801-4743-bab3-1fdeabdf9ff4" providerId="ADAL" clId="{23A5D699-5A29-44F2-A6AB-D6B37CCF5D17}" dt="2018-03-02T21:24:25.677" v="94" actId="1037"/>
          <ac:spMkLst>
            <pc:docMk/>
            <pc:sldMk cId="1909117018" sldId="1856"/>
            <ac:spMk id="13" creationId="{6CD34E2F-E82B-4B12-8793-9D5BE7B2EC41}"/>
          </ac:spMkLst>
        </pc:spChg>
        <pc:spChg chg="add mod">
          <ac:chgData name="Israel Vega" userId="58ef89dc-0801-4743-bab3-1fdeabdf9ff4" providerId="ADAL" clId="{23A5D699-5A29-44F2-A6AB-D6B37CCF5D17}" dt="2018-03-02T21:24:25.677" v="94" actId="1037"/>
          <ac:spMkLst>
            <pc:docMk/>
            <pc:sldMk cId="1909117018" sldId="1856"/>
            <ac:spMk id="14" creationId="{707CE425-7FBE-45F0-AAB7-15E7B6B1D6B1}"/>
          </ac:spMkLst>
        </pc:spChg>
        <pc:spChg chg="add mod">
          <ac:chgData name="Israel Vega" userId="58ef89dc-0801-4743-bab3-1fdeabdf9ff4" providerId="ADAL" clId="{23A5D699-5A29-44F2-A6AB-D6B37CCF5D17}" dt="2018-03-02T21:24:25.677" v="94" actId="1037"/>
          <ac:spMkLst>
            <pc:docMk/>
            <pc:sldMk cId="1909117018" sldId="1856"/>
            <ac:spMk id="15" creationId="{1CEE7064-A8A5-4338-9AC4-DC694A225502}"/>
          </ac:spMkLst>
        </pc:spChg>
        <pc:grpChg chg="add">
          <ac:chgData name="Israel Vega" userId="58ef89dc-0801-4743-bab3-1fdeabdf9ff4" providerId="ADAL" clId="{23A5D699-5A29-44F2-A6AB-D6B37CCF5D17}" dt="2018-03-02T21:24:07.045" v="48" actId="1037"/>
          <ac:grpSpMkLst>
            <pc:docMk/>
            <pc:sldMk cId="1909117018" sldId="1856"/>
            <ac:grpSpMk id="16" creationId="{2BB69271-9645-4EDB-B2C4-ADBE99894FAD}"/>
          </ac:grpSpMkLst>
        </pc:grpChg>
        <pc:graphicFrameChg chg="del">
          <ac:chgData name="Israel Vega" userId="58ef89dc-0801-4743-bab3-1fdeabdf9ff4" providerId="ADAL" clId="{23A5D699-5A29-44F2-A6AB-D6B37CCF5D17}" dt="2018-03-02T21:23:52.283" v="44" actId="478"/>
          <ac:graphicFrameMkLst>
            <pc:docMk/>
            <pc:sldMk cId="1909117018" sldId="1856"/>
            <ac:graphicFrameMk id="4" creationId="{7153CFAC-8951-4053-B774-51EC179B07FE}"/>
          </ac:graphicFrameMkLst>
        </pc:graphicFrameChg>
        <pc:graphicFrameChg chg="del">
          <ac:chgData name="Israel Vega" userId="58ef89dc-0801-4743-bab3-1fdeabdf9ff4" providerId="ADAL" clId="{23A5D699-5A29-44F2-A6AB-D6B37CCF5D17}" dt="2018-03-02T21:23:52.283" v="44" actId="478"/>
          <ac:graphicFrameMkLst>
            <pc:docMk/>
            <pc:sldMk cId="1909117018" sldId="1856"/>
            <ac:graphicFrameMk id="5" creationId="{4E3EDF51-C8A9-4F10-8D36-9F81434113FA}"/>
          </ac:graphicFrameMkLst>
        </pc:graphicFrameChg>
        <pc:graphicFrameChg chg="del mod">
          <ac:chgData name="Israel Vega" userId="58ef89dc-0801-4743-bab3-1fdeabdf9ff4" providerId="ADAL" clId="{23A5D699-5A29-44F2-A6AB-D6B37CCF5D17}" dt="2018-03-02T21:24:06.096" v="47" actId="478"/>
          <ac:graphicFrameMkLst>
            <pc:docMk/>
            <pc:sldMk cId="1909117018" sldId="1856"/>
            <ac:graphicFrameMk id="6" creationId="{8FC37DA6-09D4-49EA-A981-E2CB8B86237A}"/>
          </ac:graphicFrameMkLst>
        </pc:graphicFrameChg>
      </pc:sldChg>
      <pc:sldChg chg="addSp delSp modSp add ord">
        <pc:chgData name="Israel Vega" userId="58ef89dc-0801-4743-bab3-1fdeabdf9ff4" providerId="ADAL" clId="{23A5D699-5A29-44F2-A6AB-D6B37CCF5D17}" dt="2018-03-02T21:24:00.144" v="45" actId="164"/>
        <pc:sldMkLst>
          <pc:docMk/>
          <pc:sldMk cId="2308082215" sldId="1857"/>
        </pc:sldMkLst>
        <pc:spChg chg="del">
          <ac:chgData name="Israel Vega" userId="58ef89dc-0801-4743-bab3-1fdeabdf9ff4" providerId="ADAL" clId="{23A5D699-5A29-44F2-A6AB-D6B37CCF5D17}" dt="2018-03-02T21:22:24.781" v="8" actId="478"/>
          <ac:spMkLst>
            <pc:docMk/>
            <pc:sldMk cId="2308082215" sldId="1857"/>
            <ac:spMk id="3" creationId="{260FE6AE-62B9-5B43-89AD-ED56A29B0363}"/>
          </ac:spMkLst>
        </pc:spChg>
        <pc:spChg chg="del">
          <ac:chgData name="Israel Vega" userId="58ef89dc-0801-4743-bab3-1fdeabdf9ff4" providerId="ADAL" clId="{23A5D699-5A29-44F2-A6AB-D6B37CCF5D17}" dt="2018-03-02T21:22:24.781" v="8" actId="478"/>
          <ac:spMkLst>
            <pc:docMk/>
            <pc:sldMk cId="2308082215" sldId="1857"/>
            <ac:spMk id="5" creationId="{151140EA-73B6-CF46-B3E5-50F398CF3E69}"/>
          </ac:spMkLst>
        </pc:spChg>
        <pc:spChg chg="del">
          <ac:chgData name="Israel Vega" userId="58ef89dc-0801-4743-bab3-1fdeabdf9ff4" providerId="ADAL" clId="{23A5D699-5A29-44F2-A6AB-D6B37CCF5D17}" dt="2018-03-02T21:22:24.781" v="8" actId="478"/>
          <ac:spMkLst>
            <pc:docMk/>
            <pc:sldMk cId="2308082215" sldId="1857"/>
            <ac:spMk id="6" creationId="{06CE7DB6-FB88-D14D-A8ED-D51ED4851E85}"/>
          </ac:spMkLst>
        </pc:spChg>
        <pc:grpChg chg="add mod">
          <ac:chgData name="Israel Vega" userId="58ef89dc-0801-4743-bab3-1fdeabdf9ff4" providerId="ADAL" clId="{23A5D699-5A29-44F2-A6AB-D6B37CCF5D17}" dt="2018-03-02T21:24:00.144" v="45" actId="164"/>
          <ac:grpSpMkLst>
            <pc:docMk/>
            <pc:sldMk cId="2308082215" sldId="1857"/>
            <ac:grpSpMk id="4" creationId="{0D85EE34-DAD2-4D71-A420-1C3BFF1CE9E5}"/>
          </ac:grpSpMkLst>
        </pc:grpChg>
        <pc:graphicFrameChg chg="add mod">
          <ac:chgData name="Israel Vega" userId="58ef89dc-0801-4743-bab3-1fdeabdf9ff4" providerId="ADAL" clId="{23A5D699-5A29-44F2-A6AB-D6B37CCF5D17}" dt="2018-03-02T21:24:00.144" v="45" actId="164"/>
          <ac:graphicFrameMkLst>
            <pc:docMk/>
            <pc:sldMk cId="2308082215" sldId="1857"/>
            <ac:graphicFrameMk id="7" creationId="{203C7662-2BBE-4777-8EC0-CE42C09479C1}"/>
          </ac:graphicFrameMkLst>
        </pc:graphicFrameChg>
        <pc:graphicFrameChg chg="add mod">
          <ac:chgData name="Israel Vega" userId="58ef89dc-0801-4743-bab3-1fdeabdf9ff4" providerId="ADAL" clId="{23A5D699-5A29-44F2-A6AB-D6B37CCF5D17}" dt="2018-03-02T21:24:00.144" v="45" actId="164"/>
          <ac:graphicFrameMkLst>
            <pc:docMk/>
            <pc:sldMk cId="2308082215" sldId="1857"/>
            <ac:graphicFrameMk id="9" creationId="{2E68A0C7-3E17-4501-BDE3-4F9179E650CC}"/>
          </ac:graphicFrameMkLst>
        </pc:graphicFrameChg>
        <pc:graphicFrameChg chg="add mod">
          <ac:chgData name="Israel Vega" userId="58ef89dc-0801-4743-bab3-1fdeabdf9ff4" providerId="ADAL" clId="{23A5D699-5A29-44F2-A6AB-D6B37CCF5D17}" dt="2018-03-02T21:24:00.144" v="45" actId="164"/>
          <ac:graphicFrameMkLst>
            <pc:docMk/>
            <pc:sldMk cId="2308082215" sldId="1857"/>
            <ac:graphicFrameMk id="10" creationId="{816BDB0C-D3F8-445B-A5C8-5887454D2C10}"/>
          </ac:graphicFrameMkLst>
        </pc:graphicFrameChg>
        <pc:picChg chg="del">
          <ac:chgData name="Israel Vega" userId="58ef89dc-0801-4743-bab3-1fdeabdf9ff4" providerId="ADAL" clId="{23A5D699-5A29-44F2-A6AB-D6B37CCF5D17}" dt="2018-03-02T21:22:24.781" v="8" actId="478"/>
          <ac:picMkLst>
            <pc:docMk/>
            <pc:sldMk cId="2308082215" sldId="1857"/>
            <ac:picMk id="8" creationId="{51384D56-51F4-E748-88E5-2193FD08EAE7}"/>
          </ac:picMkLst>
        </pc:picChg>
      </pc:sldChg>
      <pc:sldChg chg="addSp delSp modSp add">
        <pc:chgData name="Israel Vega" userId="58ef89dc-0801-4743-bab3-1fdeabdf9ff4" providerId="ADAL" clId="{23A5D699-5A29-44F2-A6AB-D6B37CCF5D17}" dt="2018-03-02T21:35:35.959" v="290" actId="554"/>
        <pc:sldMkLst>
          <pc:docMk/>
          <pc:sldMk cId="3128755745" sldId="1859"/>
        </pc:sldMkLst>
        <pc:spChg chg="del">
          <ac:chgData name="Israel Vega" userId="58ef89dc-0801-4743-bab3-1fdeabdf9ff4" providerId="ADAL" clId="{23A5D699-5A29-44F2-A6AB-D6B37CCF5D17}" dt="2018-03-02T21:24:51.730" v="97" actId="478"/>
          <ac:spMkLst>
            <pc:docMk/>
            <pc:sldMk cId="3128755745" sldId="1859"/>
            <ac:spMk id="3" creationId="{260FE6AE-62B9-5B43-89AD-ED56A29B0363}"/>
          </ac:spMkLst>
        </pc:spChg>
        <pc:spChg chg="del">
          <ac:chgData name="Israel Vega" userId="58ef89dc-0801-4743-bab3-1fdeabdf9ff4" providerId="ADAL" clId="{23A5D699-5A29-44F2-A6AB-D6B37CCF5D17}" dt="2018-03-02T21:24:46.736" v="95" actId="478"/>
          <ac:spMkLst>
            <pc:docMk/>
            <pc:sldMk cId="3128755745" sldId="1859"/>
            <ac:spMk id="4" creationId="{7B812F6F-4415-334B-8D83-AC4D055A84E5}"/>
          </ac:spMkLst>
        </pc:spChg>
        <pc:spChg chg="del">
          <ac:chgData name="Israel Vega" userId="58ef89dc-0801-4743-bab3-1fdeabdf9ff4" providerId="ADAL" clId="{23A5D699-5A29-44F2-A6AB-D6B37CCF5D17}" dt="2018-03-02T21:24:51.730" v="97" actId="478"/>
          <ac:spMkLst>
            <pc:docMk/>
            <pc:sldMk cId="3128755745" sldId="1859"/>
            <ac:spMk id="5" creationId="{151140EA-73B6-CF46-B3E5-50F398CF3E69}"/>
          </ac:spMkLst>
        </pc:spChg>
        <pc:spChg chg="del">
          <ac:chgData name="Israel Vega" userId="58ef89dc-0801-4743-bab3-1fdeabdf9ff4" providerId="ADAL" clId="{23A5D699-5A29-44F2-A6AB-D6B37CCF5D17}" dt="2018-03-02T21:24:51.730" v="97" actId="478"/>
          <ac:spMkLst>
            <pc:docMk/>
            <pc:sldMk cId="3128755745" sldId="1859"/>
            <ac:spMk id="6" creationId="{06CE7DB6-FB88-D14D-A8ED-D51ED4851E85}"/>
          </ac:spMkLst>
        </pc:spChg>
        <pc:spChg chg="add mod">
          <ac:chgData name="Israel Vega" userId="58ef89dc-0801-4743-bab3-1fdeabdf9ff4" providerId="ADAL" clId="{23A5D699-5A29-44F2-A6AB-D6B37CCF5D17}" dt="2018-03-02T21:35:35.959" v="290" actId="554"/>
          <ac:spMkLst>
            <pc:docMk/>
            <pc:sldMk cId="3128755745" sldId="1859"/>
            <ac:spMk id="7" creationId="{7DB3C505-1EBF-4B81-AB3C-17EF831EB48E}"/>
          </ac:spMkLst>
        </pc:spChg>
        <pc:spChg chg="del">
          <ac:chgData name="Israel Vega" userId="58ef89dc-0801-4743-bab3-1fdeabdf9ff4" providerId="ADAL" clId="{23A5D699-5A29-44F2-A6AB-D6B37CCF5D17}" dt="2018-03-02T21:24:46.736" v="95" actId="478"/>
          <ac:spMkLst>
            <pc:docMk/>
            <pc:sldMk cId="3128755745" sldId="1859"/>
            <ac:spMk id="9" creationId="{ECC00331-936B-7F4C-BAFA-77EA3997EA34}"/>
          </ac:spMkLst>
        </pc:spChg>
        <pc:spChg chg="del">
          <ac:chgData name="Israel Vega" userId="58ef89dc-0801-4743-bab3-1fdeabdf9ff4" providerId="ADAL" clId="{23A5D699-5A29-44F2-A6AB-D6B37CCF5D17}" dt="2018-03-02T21:24:46.736" v="95" actId="478"/>
          <ac:spMkLst>
            <pc:docMk/>
            <pc:sldMk cId="3128755745" sldId="1859"/>
            <ac:spMk id="10" creationId="{CB020F9A-E75D-024B-9DBB-B32AF1203B78}"/>
          </ac:spMkLst>
        </pc:spChg>
        <pc:spChg chg="del">
          <ac:chgData name="Israel Vega" userId="58ef89dc-0801-4743-bab3-1fdeabdf9ff4" providerId="ADAL" clId="{23A5D699-5A29-44F2-A6AB-D6B37CCF5D17}" dt="2018-03-02T21:24:46.736" v="95" actId="478"/>
          <ac:spMkLst>
            <pc:docMk/>
            <pc:sldMk cId="3128755745" sldId="1859"/>
            <ac:spMk id="11" creationId="{ED9ED4DA-9A37-174A-8672-D74C4BBE12CA}"/>
          </ac:spMkLst>
        </pc:spChg>
        <pc:spChg chg="del">
          <ac:chgData name="Israel Vega" userId="58ef89dc-0801-4743-bab3-1fdeabdf9ff4" providerId="ADAL" clId="{23A5D699-5A29-44F2-A6AB-D6B37CCF5D17}" dt="2018-03-02T21:24:46.736" v="95" actId="478"/>
          <ac:spMkLst>
            <pc:docMk/>
            <pc:sldMk cId="3128755745" sldId="1859"/>
            <ac:spMk id="12" creationId="{07FBCEC4-C12E-0B41-962B-22FB7D014612}"/>
          </ac:spMkLst>
        </pc:spChg>
        <pc:spChg chg="add del mod">
          <ac:chgData name="Israel Vega" userId="58ef89dc-0801-4743-bab3-1fdeabdf9ff4" providerId="ADAL" clId="{23A5D699-5A29-44F2-A6AB-D6B37CCF5D17}" dt="2018-03-02T21:27:04.594" v="134" actId="478"/>
          <ac:spMkLst>
            <pc:docMk/>
            <pc:sldMk cId="3128755745" sldId="1859"/>
            <ac:spMk id="17" creationId="{9707C26F-B2B1-4182-AE19-986A8AA0FA59}"/>
          </ac:spMkLst>
        </pc:spChg>
        <pc:spChg chg="add del mod">
          <ac:chgData name="Israel Vega" userId="58ef89dc-0801-4743-bab3-1fdeabdf9ff4" providerId="ADAL" clId="{23A5D699-5A29-44F2-A6AB-D6B37CCF5D17}" dt="2018-03-02T21:27:53.008" v="149" actId="478"/>
          <ac:spMkLst>
            <pc:docMk/>
            <pc:sldMk cId="3128755745" sldId="1859"/>
            <ac:spMk id="18" creationId="{664A0431-873B-4F0D-9769-93FE6D77A351}"/>
          </ac:spMkLst>
        </pc:spChg>
        <pc:spChg chg="add mod">
          <ac:chgData name="Israel Vega" userId="58ef89dc-0801-4743-bab3-1fdeabdf9ff4" providerId="ADAL" clId="{23A5D699-5A29-44F2-A6AB-D6B37CCF5D17}" dt="2018-03-02T21:28:29.172" v="155" actId="17032"/>
          <ac:spMkLst>
            <pc:docMk/>
            <pc:sldMk cId="3128755745" sldId="1859"/>
            <ac:spMk id="19" creationId="{EE299E6E-A039-420E-A210-49AC1886A38C}"/>
          </ac:spMkLst>
        </pc:spChg>
        <pc:spChg chg="add mod">
          <ac:chgData name="Israel Vega" userId="58ef89dc-0801-4743-bab3-1fdeabdf9ff4" providerId="ADAL" clId="{23A5D699-5A29-44F2-A6AB-D6B37CCF5D17}" dt="2018-03-02T21:28:31.823" v="156" actId="17032"/>
          <ac:spMkLst>
            <pc:docMk/>
            <pc:sldMk cId="3128755745" sldId="1859"/>
            <ac:spMk id="20" creationId="{6626410E-0E23-46C3-BA49-AD3394C5DBAC}"/>
          </ac:spMkLst>
        </pc:spChg>
        <pc:spChg chg="add mod">
          <ac:chgData name="Israel Vega" userId="58ef89dc-0801-4743-bab3-1fdeabdf9ff4" providerId="ADAL" clId="{23A5D699-5A29-44F2-A6AB-D6B37CCF5D17}" dt="2018-03-02T21:35:35.959" v="290" actId="554"/>
          <ac:spMkLst>
            <pc:docMk/>
            <pc:sldMk cId="3128755745" sldId="1859"/>
            <ac:spMk id="21" creationId="{210606F0-5252-4322-BA44-6BC130268B66}"/>
          </ac:spMkLst>
        </pc:spChg>
        <pc:grpChg chg="add">
          <ac:chgData name="Israel Vega" userId="58ef89dc-0801-4743-bab3-1fdeabdf9ff4" providerId="ADAL" clId="{23A5D699-5A29-44F2-A6AB-D6B37CCF5D17}" dt="2018-03-02T21:24:53.514" v="98" actId="554"/>
          <ac:grpSpMkLst>
            <pc:docMk/>
            <pc:sldMk cId="3128755745" sldId="1859"/>
            <ac:grpSpMk id="13" creationId="{37E87207-DECE-4A9D-B37A-FEEADB67C084}"/>
          </ac:grpSpMkLst>
        </pc:grpChg>
        <pc:picChg chg="del">
          <ac:chgData name="Israel Vega" userId="58ef89dc-0801-4743-bab3-1fdeabdf9ff4" providerId="ADAL" clId="{23A5D699-5A29-44F2-A6AB-D6B37CCF5D17}" dt="2018-03-02T21:24:49.628" v="96" actId="478"/>
          <ac:picMkLst>
            <pc:docMk/>
            <pc:sldMk cId="3128755745" sldId="1859"/>
            <ac:picMk id="8" creationId="{51384D56-51F4-E748-88E5-2193FD08EAE7}"/>
          </ac:picMkLst>
        </pc:picChg>
      </pc:sldChg>
      <pc:sldMasterChg chg="del delSldLayout">
        <pc:chgData name="Israel Vega" userId="58ef89dc-0801-4743-bab3-1fdeabdf9ff4" providerId="ADAL" clId="{23A5D699-5A29-44F2-A6AB-D6B37CCF5D17}" dt="2018-03-09T16:42:06.407" v="380" actId="2696"/>
        <pc:sldMasterMkLst>
          <pc:docMk/>
          <pc:sldMasterMk cId="1816682625" sldId="2147483733"/>
        </pc:sldMasterMkLst>
        <pc:sldLayoutChg chg="del">
          <pc:chgData name="Israel Vega" userId="58ef89dc-0801-4743-bab3-1fdeabdf9ff4" providerId="ADAL" clId="{23A5D699-5A29-44F2-A6AB-D6B37CCF5D17}" dt="2018-03-09T16:42:06.355" v="353" actId="2696"/>
          <pc:sldLayoutMkLst>
            <pc:docMk/>
            <pc:sldMasterMk cId="1816682625" sldId="2147483733"/>
            <pc:sldLayoutMk cId="735827388" sldId="2147483734"/>
          </pc:sldLayoutMkLst>
        </pc:sldLayoutChg>
        <pc:sldLayoutChg chg="del">
          <pc:chgData name="Israel Vega" userId="58ef89dc-0801-4743-bab3-1fdeabdf9ff4" providerId="ADAL" clId="{23A5D699-5A29-44F2-A6AB-D6B37CCF5D17}" dt="2018-03-09T16:42:06.357" v="354" actId="2696"/>
          <pc:sldLayoutMkLst>
            <pc:docMk/>
            <pc:sldMasterMk cId="1816682625" sldId="2147483733"/>
            <pc:sldLayoutMk cId="3181589606" sldId="2147483735"/>
          </pc:sldLayoutMkLst>
        </pc:sldLayoutChg>
        <pc:sldLayoutChg chg="del">
          <pc:chgData name="Israel Vega" userId="58ef89dc-0801-4743-bab3-1fdeabdf9ff4" providerId="ADAL" clId="{23A5D699-5A29-44F2-A6AB-D6B37CCF5D17}" dt="2018-03-09T16:42:06.359" v="355" actId="2696"/>
          <pc:sldLayoutMkLst>
            <pc:docMk/>
            <pc:sldMasterMk cId="1816682625" sldId="2147483733"/>
            <pc:sldLayoutMk cId="1897837285" sldId="2147483736"/>
          </pc:sldLayoutMkLst>
        </pc:sldLayoutChg>
        <pc:sldLayoutChg chg="del">
          <pc:chgData name="Israel Vega" userId="58ef89dc-0801-4743-bab3-1fdeabdf9ff4" providerId="ADAL" clId="{23A5D699-5A29-44F2-A6AB-D6B37CCF5D17}" dt="2018-03-09T16:42:06.361" v="356" actId="2696"/>
          <pc:sldLayoutMkLst>
            <pc:docMk/>
            <pc:sldMasterMk cId="1816682625" sldId="2147483733"/>
            <pc:sldLayoutMk cId="3190500656" sldId="2147483737"/>
          </pc:sldLayoutMkLst>
        </pc:sldLayoutChg>
        <pc:sldLayoutChg chg="del">
          <pc:chgData name="Israel Vega" userId="58ef89dc-0801-4743-bab3-1fdeabdf9ff4" providerId="ADAL" clId="{23A5D699-5A29-44F2-A6AB-D6B37CCF5D17}" dt="2018-03-09T16:42:06.363" v="357" actId="2696"/>
          <pc:sldLayoutMkLst>
            <pc:docMk/>
            <pc:sldMasterMk cId="1816682625" sldId="2147483733"/>
            <pc:sldLayoutMk cId="781129411" sldId="2147483738"/>
          </pc:sldLayoutMkLst>
        </pc:sldLayoutChg>
        <pc:sldLayoutChg chg="del">
          <pc:chgData name="Israel Vega" userId="58ef89dc-0801-4743-bab3-1fdeabdf9ff4" providerId="ADAL" clId="{23A5D699-5A29-44F2-A6AB-D6B37CCF5D17}" dt="2018-03-09T16:42:06.365" v="358" actId="2696"/>
          <pc:sldLayoutMkLst>
            <pc:docMk/>
            <pc:sldMasterMk cId="1816682625" sldId="2147483733"/>
            <pc:sldLayoutMk cId="3530188430" sldId="2147483739"/>
          </pc:sldLayoutMkLst>
        </pc:sldLayoutChg>
        <pc:sldLayoutChg chg="del">
          <pc:chgData name="Israel Vega" userId="58ef89dc-0801-4743-bab3-1fdeabdf9ff4" providerId="ADAL" clId="{23A5D699-5A29-44F2-A6AB-D6B37CCF5D17}" dt="2018-03-09T16:42:06.367" v="359" actId="2696"/>
          <pc:sldLayoutMkLst>
            <pc:docMk/>
            <pc:sldMasterMk cId="1816682625" sldId="2147483733"/>
            <pc:sldLayoutMk cId="1745947354" sldId="2147483740"/>
          </pc:sldLayoutMkLst>
        </pc:sldLayoutChg>
        <pc:sldLayoutChg chg="del">
          <pc:chgData name="Israel Vega" userId="58ef89dc-0801-4743-bab3-1fdeabdf9ff4" providerId="ADAL" clId="{23A5D699-5A29-44F2-A6AB-D6B37CCF5D17}" dt="2018-03-09T16:42:06.368" v="360" actId="2696"/>
          <pc:sldLayoutMkLst>
            <pc:docMk/>
            <pc:sldMasterMk cId="1816682625" sldId="2147483733"/>
            <pc:sldLayoutMk cId="1900821832" sldId="2147483741"/>
          </pc:sldLayoutMkLst>
        </pc:sldLayoutChg>
        <pc:sldLayoutChg chg="del">
          <pc:chgData name="Israel Vega" userId="58ef89dc-0801-4743-bab3-1fdeabdf9ff4" providerId="ADAL" clId="{23A5D699-5A29-44F2-A6AB-D6B37CCF5D17}" dt="2018-03-09T16:42:06.370" v="361" actId="2696"/>
          <pc:sldLayoutMkLst>
            <pc:docMk/>
            <pc:sldMasterMk cId="1816682625" sldId="2147483733"/>
            <pc:sldLayoutMk cId="2454301558" sldId="2147483742"/>
          </pc:sldLayoutMkLst>
        </pc:sldLayoutChg>
        <pc:sldLayoutChg chg="del">
          <pc:chgData name="Israel Vega" userId="58ef89dc-0801-4743-bab3-1fdeabdf9ff4" providerId="ADAL" clId="{23A5D699-5A29-44F2-A6AB-D6B37CCF5D17}" dt="2018-03-09T16:42:06.371" v="362" actId="2696"/>
          <pc:sldLayoutMkLst>
            <pc:docMk/>
            <pc:sldMasterMk cId="1816682625" sldId="2147483733"/>
            <pc:sldLayoutMk cId="3936145223" sldId="2147483743"/>
          </pc:sldLayoutMkLst>
        </pc:sldLayoutChg>
        <pc:sldLayoutChg chg="del">
          <pc:chgData name="Israel Vega" userId="58ef89dc-0801-4743-bab3-1fdeabdf9ff4" providerId="ADAL" clId="{23A5D699-5A29-44F2-A6AB-D6B37CCF5D17}" dt="2018-03-09T16:42:06.373" v="363" actId="2696"/>
          <pc:sldLayoutMkLst>
            <pc:docMk/>
            <pc:sldMasterMk cId="1816682625" sldId="2147483733"/>
            <pc:sldLayoutMk cId="1697958449" sldId="2147483744"/>
          </pc:sldLayoutMkLst>
        </pc:sldLayoutChg>
        <pc:sldLayoutChg chg="del">
          <pc:chgData name="Israel Vega" userId="58ef89dc-0801-4743-bab3-1fdeabdf9ff4" providerId="ADAL" clId="{23A5D699-5A29-44F2-A6AB-D6B37CCF5D17}" dt="2018-03-09T16:42:06.374" v="364" actId="2696"/>
          <pc:sldLayoutMkLst>
            <pc:docMk/>
            <pc:sldMasterMk cId="1816682625" sldId="2147483733"/>
            <pc:sldLayoutMk cId="2318558369" sldId="2147483745"/>
          </pc:sldLayoutMkLst>
        </pc:sldLayoutChg>
        <pc:sldLayoutChg chg="del">
          <pc:chgData name="Israel Vega" userId="58ef89dc-0801-4743-bab3-1fdeabdf9ff4" providerId="ADAL" clId="{23A5D699-5A29-44F2-A6AB-D6B37CCF5D17}" dt="2018-03-09T16:42:06.376" v="365" actId="2696"/>
          <pc:sldLayoutMkLst>
            <pc:docMk/>
            <pc:sldMasterMk cId="1816682625" sldId="2147483733"/>
            <pc:sldLayoutMk cId="51831882" sldId="2147483746"/>
          </pc:sldLayoutMkLst>
        </pc:sldLayoutChg>
        <pc:sldLayoutChg chg="del">
          <pc:chgData name="Israel Vega" userId="58ef89dc-0801-4743-bab3-1fdeabdf9ff4" providerId="ADAL" clId="{23A5D699-5A29-44F2-A6AB-D6B37CCF5D17}" dt="2018-03-09T16:42:06.378" v="366" actId="2696"/>
          <pc:sldLayoutMkLst>
            <pc:docMk/>
            <pc:sldMasterMk cId="1816682625" sldId="2147483733"/>
            <pc:sldLayoutMk cId="3335977086" sldId="2147483747"/>
          </pc:sldLayoutMkLst>
        </pc:sldLayoutChg>
        <pc:sldLayoutChg chg="del">
          <pc:chgData name="Israel Vega" userId="58ef89dc-0801-4743-bab3-1fdeabdf9ff4" providerId="ADAL" clId="{23A5D699-5A29-44F2-A6AB-D6B37CCF5D17}" dt="2018-03-09T16:42:06.380" v="367" actId="2696"/>
          <pc:sldLayoutMkLst>
            <pc:docMk/>
            <pc:sldMasterMk cId="1816682625" sldId="2147483733"/>
            <pc:sldLayoutMk cId="3197169866" sldId="2147483748"/>
          </pc:sldLayoutMkLst>
        </pc:sldLayoutChg>
        <pc:sldLayoutChg chg="del">
          <pc:chgData name="Israel Vega" userId="58ef89dc-0801-4743-bab3-1fdeabdf9ff4" providerId="ADAL" clId="{23A5D699-5A29-44F2-A6AB-D6B37CCF5D17}" dt="2018-03-09T16:42:06.382" v="368" actId="2696"/>
          <pc:sldLayoutMkLst>
            <pc:docMk/>
            <pc:sldMasterMk cId="1816682625" sldId="2147483733"/>
            <pc:sldLayoutMk cId="3971582931" sldId="2147483749"/>
          </pc:sldLayoutMkLst>
        </pc:sldLayoutChg>
        <pc:sldLayoutChg chg="del">
          <pc:chgData name="Israel Vega" userId="58ef89dc-0801-4743-bab3-1fdeabdf9ff4" providerId="ADAL" clId="{23A5D699-5A29-44F2-A6AB-D6B37CCF5D17}" dt="2018-03-09T16:42:06.383" v="369" actId="2696"/>
          <pc:sldLayoutMkLst>
            <pc:docMk/>
            <pc:sldMasterMk cId="1816682625" sldId="2147483733"/>
            <pc:sldLayoutMk cId="679712389" sldId="2147483750"/>
          </pc:sldLayoutMkLst>
        </pc:sldLayoutChg>
        <pc:sldLayoutChg chg="del">
          <pc:chgData name="Israel Vega" userId="58ef89dc-0801-4743-bab3-1fdeabdf9ff4" providerId="ADAL" clId="{23A5D699-5A29-44F2-A6AB-D6B37CCF5D17}" dt="2018-03-09T16:42:06.385" v="370" actId="2696"/>
          <pc:sldLayoutMkLst>
            <pc:docMk/>
            <pc:sldMasterMk cId="1816682625" sldId="2147483733"/>
            <pc:sldLayoutMk cId="853004003" sldId="2147483751"/>
          </pc:sldLayoutMkLst>
        </pc:sldLayoutChg>
        <pc:sldLayoutChg chg="del">
          <pc:chgData name="Israel Vega" userId="58ef89dc-0801-4743-bab3-1fdeabdf9ff4" providerId="ADAL" clId="{23A5D699-5A29-44F2-A6AB-D6B37CCF5D17}" dt="2018-03-09T16:42:06.387" v="371" actId="2696"/>
          <pc:sldLayoutMkLst>
            <pc:docMk/>
            <pc:sldMasterMk cId="1816682625" sldId="2147483733"/>
            <pc:sldLayoutMk cId="645157474" sldId="2147483752"/>
          </pc:sldLayoutMkLst>
        </pc:sldLayoutChg>
        <pc:sldLayoutChg chg="del">
          <pc:chgData name="Israel Vega" userId="58ef89dc-0801-4743-bab3-1fdeabdf9ff4" providerId="ADAL" clId="{23A5D699-5A29-44F2-A6AB-D6B37CCF5D17}" dt="2018-03-09T16:42:06.388" v="372" actId="2696"/>
          <pc:sldLayoutMkLst>
            <pc:docMk/>
            <pc:sldMasterMk cId="1816682625" sldId="2147483733"/>
            <pc:sldLayoutMk cId="3602757394" sldId="2147483753"/>
          </pc:sldLayoutMkLst>
        </pc:sldLayoutChg>
        <pc:sldLayoutChg chg="del">
          <pc:chgData name="Israel Vega" userId="58ef89dc-0801-4743-bab3-1fdeabdf9ff4" providerId="ADAL" clId="{23A5D699-5A29-44F2-A6AB-D6B37CCF5D17}" dt="2018-03-09T16:42:06.390" v="373" actId="2696"/>
          <pc:sldLayoutMkLst>
            <pc:docMk/>
            <pc:sldMasterMk cId="1816682625" sldId="2147483733"/>
            <pc:sldLayoutMk cId="2592836322" sldId="2147483754"/>
          </pc:sldLayoutMkLst>
        </pc:sldLayoutChg>
        <pc:sldLayoutChg chg="del">
          <pc:chgData name="Israel Vega" userId="58ef89dc-0801-4743-bab3-1fdeabdf9ff4" providerId="ADAL" clId="{23A5D699-5A29-44F2-A6AB-D6B37CCF5D17}" dt="2018-03-09T16:42:06.391" v="374" actId="2696"/>
          <pc:sldLayoutMkLst>
            <pc:docMk/>
            <pc:sldMasterMk cId="1816682625" sldId="2147483733"/>
            <pc:sldLayoutMk cId="2212514261" sldId="2147483755"/>
          </pc:sldLayoutMkLst>
        </pc:sldLayoutChg>
        <pc:sldLayoutChg chg="del">
          <pc:chgData name="Israel Vega" userId="58ef89dc-0801-4743-bab3-1fdeabdf9ff4" providerId="ADAL" clId="{23A5D699-5A29-44F2-A6AB-D6B37CCF5D17}" dt="2018-03-09T16:42:06.393" v="375" actId="2696"/>
          <pc:sldLayoutMkLst>
            <pc:docMk/>
            <pc:sldMasterMk cId="1816682625" sldId="2147483733"/>
            <pc:sldLayoutMk cId="266274174" sldId="2147483756"/>
          </pc:sldLayoutMkLst>
        </pc:sldLayoutChg>
        <pc:sldLayoutChg chg="del">
          <pc:chgData name="Israel Vega" userId="58ef89dc-0801-4743-bab3-1fdeabdf9ff4" providerId="ADAL" clId="{23A5D699-5A29-44F2-A6AB-D6B37CCF5D17}" dt="2018-03-09T16:42:06.395" v="376" actId="2696"/>
          <pc:sldLayoutMkLst>
            <pc:docMk/>
            <pc:sldMasterMk cId="1816682625" sldId="2147483733"/>
            <pc:sldLayoutMk cId="169977980" sldId="2147483757"/>
          </pc:sldLayoutMkLst>
        </pc:sldLayoutChg>
        <pc:sldLayoutChg chg="del">
          <pc:chgData name="Israel Vega" userId="58ef89dc-0801-4743-bab3-1fdeabdf9ff4" providerId="ADAL" clId="{23A5D699-5A29-44F2-A6AB-D6B37CCF5D17}" dt="2018-03-09T16:42:06.397" v="377" actId="2696"/>
          <pc:sldLayoutMkLst>
            <pc:docMk/>
            <pc:sldMasterMk cId="1816682625" sldId="2147483733"/>
            <pc:sldLayoutMk cId="1224346683" sldId="2147483758"/>
          </pc:sldLayoutMkLst>
        </pc:sldLayoutChg>
        <pc:sldLayoutChg chg="del">
          <pc:chgData name="Israel Vega" userId="58ef89dc-0801-4743-bab3-1fdeabdf9ff4" providerId="ADAL" clId="{23A5D699-5A29-44F2-A6AB-D6B37CCF5D17}" dt="2018-03-09T16:42:06.398" v="378" actId="2696"/>
          <pc:sldLayoutMkLst>
            <pc:docMk/>
            <pc:sldMasterMk cId="1816682625" sldId="2147483733"/>
            <pc:sldLayoutMk cId="3193442550" sldId="2147483759"/>
          </pc:sldLayoutMkLst>
        </pc:sldLayoutChg>
        <pc:sldLayoutChg chg="del">
          <pc:chgData name="Israel Vega" userId="58ef89dc-0801-4743-bab3-1fdeabdf9ff4" providerId="ADAL" clId="{23A5D699-5A29-44F2-A6AB-D6B37CCF5D17}" dt="2018-03-09T16:42:06.400" v="379" actId="2696"/>
          <pc:sldLayoutMkLst>
            <pc:docMk/>
            <pc:sldMasterMk cId="1816682625" sldId="2147483733"/>
            <pc:sldLayoutMk cId="2798671450" sldId="2147483760"/>
          </pc:sldLayoutMkLst>
        </pc:sldLayoutChg>
      </pc:sldMasterChg>
      <pc:sldMasterChg chg="modSldLayout">
        <pc:chgData name="Israel Vega" userId="58ef89dc-0801-4743-bab3-1fdeabdf9ff4" providerId="ADAL" clId="{23A5D699-5A29-44F2-A6AB-D6B37CCF5D17}" dt="2018-03-09T16:41:54.963" v="352" actId="20577"/>
        <pc:sldMasterMkLst>
          <pc:docMk/>
          <pc:sldMasterMk cId="978773970" sldId="2147483761"/>
        </pc:sldMasterMkLst>
        <pc:sldLayoutChg chg="addSp">
          <pc:chgData name="Israel Vega" userId="58ef89dc-0801-4743-bab3-1fdeabdf9ff4" providerId="ADAL" clId="{23A5D699-5A29-44F2-A6AB-D6B37CCF5D17}" dt="2018-03-09T16:41:54.963" v="352" actId="20577"/>
          <pc:sldLayoutMkLst>
            <pc:docMk/>
            <pc:sldMasterMk cId="978773970" sldId="2147483761"/>
            <pc:sldLayoutMk cId="1574172766" sldId="2147483762"/>
          </pc:sldLayoutMkLst>
          <pc:picChg chg="add">
            <ac:chgData name="Israel Vega" userId="58ef89dc-0801-4743-bab3-1fdeabdf9ff4" providerId="ADAL" clId="{23A5D699-5A29-44F2-A6AB-D6B37CCF5D17}" dt="2018-03-09T16:41:54.963" v="352" actId="20577"/>
            <ac:picMkLst>
              <pc:docMk/>
              <pc:sldMasterMk cId="978773970" sldId="2147483761"/>
              <pc:sldLayoutMk cId="1574172766" sldId="2147483762"/>
              <ac:picMk id="7" creationId="{C81CE256-8C76-47A6-8A52-E8158668B39D}"/>
            </ac:picMkLst>
          </pc:picChg>
          <pc:picChg chg="add">
            <ac:chgData name="Israel Vega" userId="58ef89dc-0801-4743-bab3-1fdeabdf9ff4" providerId="ADAL" clId="{23A5D699-5A29-44F2-A6AB-D6B37CCF5D17}" dt="2018-03-09T16:41:54.963" v="352" actId="20577"/>
            <ac:picMkLst>
              <pc:docMk/>
              <pc:sldMasterMk cId="978773970" sldId="2147483761"/>
              <pc:sldLayoutMk cId="1574172766" sldId="2147483762"/>
              <ac:picMk id="8" creationId="{23EF9A21-297A-4072-B303-907838B9BBE8}"/>
            </ac:picMkLst>
          </pc:picChg>
        </pc:sldLayoutChg>
        <pc:sldLayoutChg chg="addSp">
          <pc:chgData name="Israel Vega" userId="58ef89dc-0801-4743-bab3-1fdeabdf9ff4" providerId="ADAL" clId="{23A5D699-5A29-44F2-A6AB-D6B37CCF5D17}" dt="2018-03-09T16:41:54.963" v="352" actId="20577"/>
          <pc:sldLayoutMkLst>
            <pc:docMk/>
            <pc:sldMasterMk cId="978773970" sldId="2147483761"/>
            <pc:sldLayoutMk cId="1737263728" sldId="2147483763"/>
          </pc:sldLayoutMkLst>
          <pc:picChg chg="add">
            <ac:chgData name="Israel Vega" userId="58ef89dc-0801-4743-bab3-1fdeabdf9ff4" providerId="ADAL" clId="{23A5D699-5A29-44F2-A6AB-D6B37CCF5D17}" dt="2018-03-09T16:41:54.963" v="352" actId="20577"/>
            <ac:picMkLst>
              <pc:docMk/>
              <pc:sldMasterMk cId="978773970" sldId="2147483761"/>
              <pc:sldLayoutMk cId="1737263728" sldId="2147483763"/>
              <ac:picMk id="7" creationId="{CCC51CF3-AD7F-4581-8C3E-2EAD06E92479}"/>
            </ac:picMkLst>
          </pc:picChg>
          <pc:picChg chg="add">
            <ac:chgData name="Israel Vega" userId="58ef89dc-0801-4743-bab3-1fdeabdf9ff4" providerId="ADAL" clId="{23A5D699-5A29-44F2-A6AB-D6B37CCF5D17}" dt="2018-03-09T16:41:54.963" v="352" actId="20577"/>
            <ac:picMkLst>
              <pc:docMk/>
              <pc:sldMasterMk cId="978773970" sldId="2147483761"/>
              <pc:sldLayoutMk cId="1737263728" sldId="2147483763"/>
              <ac:picMk id="8" creationId="{8387C707-16F1-45E0-B864-82821FBAEDBE}"/>
            </ac:picMkLst>
          </pc:picChg>
        </pc:sldLayoutChg>
        <pc:sldLayoutChg chg="addSp">
          <pc:chgData name="Israel Vega" userId="58ef89dc-0801-4743-bab3-1fdeabdf9ff4" providerId="ADAL" clId="{23A5D699-5A29-44F2-A6AB-D6B37CCF5D17}" dt="2018-03-09T16:41:54.963" v="352" actId="20577"/>
          <pc:sldLayoutMkLst>
            <pc:docMk/>
            <pc:sldMasterMk cId="978773970" sldId="2147483761"/>
            <pc:sldLayoutMk cId="1619218459" sldId="2147483764"/>
          </pc:sldLayoutMkLst>
          <pc:picChg chg="add">
            <ac:chgData name="Israel Vega" userId="58ef89dc-0801-4743-bab3-1fdeabdf9ff4" providerId="ADAL" clId="{23A5D699-5A29-44F2-A6AB-D6B37CCF5D17}" dt="2018-03-09T16:41:54.963" v="352" actId="20577"/>
            <ac:picMkLst>
              <pc:docMk/>
              <pc:sldMasterMk cId="978773970" sldId="2147483761"/>
              <pc:sldLayoutMk cId="1619218459" sldId="2147483764"/>
              <ac:picMk id="7" creationId="{9791B130-F37E-4400-884E-C351EA62850F}"/>
            </ac:picMkLst>
          </pc:picChg>
        </pc:sldLayoutChg>
        <pc:sldLayoutChg chg="addSp">
          <pc:chgData name="Israel Vega" userId="58ef89dc-0801-4743-bab3-1fdeabdf9ff4" providerId="ADAL" clId="{23A5D699-5A29-44F2-A6AB-D6B37CCF5D17}" dt="2018-03-09T16:41:54.963" v="352" actId="20577"/>
          <pc:sldLayoutMkLst>
            <pc:docMk/>
            <pc:sldMasterMk cId="978773970" sldId="2147483761"/>
            <pc:sldLayoutMk cId="3385933394" sldId="2147483765"/>
          </pc:sldLayoutMkLst>
          <pc:picChg chg="add">
            <ac:chgData name="Israel Vega" userId="58ef89dc-0801-4743-bab3-1fdeabdf9ff4" providerId="ADAL" clId="{23A5D699-5A29-44F2-A6AB-D6B37CCF5D17}" dt="2018-03-09T16:41:54.963" v="352" actId="20577"/>
            <ac:picMkLst>
              <pc:docMk/>
              <pc:sldMasterMk cId="978773970" sldId="2147483761"/>
              <pc:sldLayoutMk cId="3385933394" sldId="2147483765"/>
              <ac:picMk id="6" creationId="{29FE894A-0BF6-4C3E-962E-B830255F3DBF}"/>
            </ac:picMkLst>
          </pc:picChg>
        </pc:sldLayoutChg>
        <pc:sldLayoutChg chg="addSp">
          <pc:chgData name="Israel Vega" userId="58ef89dc-0801-4743-bab3-1fdeabdf9ff4" providerId="ADAL" clId="{23A5D699-5A29-44F2-A6AB-D6B37CCF5D17}" dt="2018-03-09T16:41:54.963" v="352" actId="20577"/>
          <pc:sldLayoutMkLst>
            <pc:docMk/>
            <pc:sldMasterMk cId="978773970" sldId="2147483761"/>
            <pc:sldLayoutMk cId="4125167137" sldId="2147483785"/>
          </pc:sldLayoutMkLst>
          <pc:spChg chg="add">
            <ac:chgData name="Israel Vega" userId="58ef89dc-0801-4743-bab3-1fdeabdf9ff4" providerId="ADAL" clId="{23A5D699-5A29-44F2-A6AB-D6B37CCF5D17}" dt="2018-03-09T16:41:54.963" v="352" actId="20577"/>
            <ac:spMkLst>
              <pc:docMk/>
              <pc:sldMasterMk cId="978773970" sldId="2147483761"/>
              <pc:sldLayoutMk cId="4125167137" sldId="2147483785"/>
              <ac:spMk id="4" creationId="{C0E30892-C062-4FFF-BD9E-826BECACA3B9}"/>
            </ac:spMkLst>
          </pc:spChg>
          <pc:picChg chg="add">
            <ac:chgData name="Israel Vega" userId="58ef89dc-0801-4743-bab3-1fdeabdf9ff4" providerId="ADAL" clId="{23A5D699-5A29-44F2-A6AB-D6B37CCF5D17}" dt="2018-03-09T16:41:54.963" v="352" actId="20577"/>
            <ac:picMkLst>
              <pc:docMk/>
              <pc:sldMasterMk cId="978773970" sldId="2147483761"/>
              <pc:sldLayoutMk cId="4125167137" sldId="2147483785"/>
              <ac:picMk id="5" creationId="{DF448167-5516-4FC0-969E-0088A42F64E6}"/>
            </ac:picMkLst>
          </pc:picChg>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D1F572E-64CC-49A2-88E3-5EBB64447875}" type="doc">
      <dgm:prSet loTypeId="urn:microsoft.com/office/officeart/2005/8/layout/venn1" loCatId="relationship" qsTypeId="urn:microsoft.com/office/officeart/2005/8/quickstyle/simple1" qsCatId="simple" csTypeId="urn:microsoft.com/office/officeart/2005/8/colors/colorful3" csCatId="colorful" phldr="1"/>
      <dgm:spPr/>
      <dgm:t>
        <a:bodyPr/>
        <a:lstStyle/>
        <a:p>
          <a:endParaRPr lang="en-US"/>
        </a:p>
      </dgm:t>
    </dgm:pt>
    <dgm:pt modelId="{11F2108C-2C40-4566-A786-353D059803E8}">
      <dgm:prSet/>
      <dgm:spPr>
        <a:solidFill>
          <a:srgbClr val="002060">
            <a:alpha val="50000"/>
          </a:srgbClr>
        </a:solidFill>
      </dgm:spPr>
      <dgm:t>
        <a:bodyPr/>
        <a:lstStyle/>
        <a:p>
          <a:r>
            <a:rPr lang="en-US" b="1" dirty="0">
              <a:solidFill>
                <a:schemeClr val="bg1"/>
              </a:solidFill>
            </a:rPr>
            <a:t>People </a:t>
          </a:r>
        </a:p>
      </dgm:t>
    </dgm:pt>
    <dgm:pt modelId="{27004F26-FED9-4E2A-8A57-2FE3025DAE16}" type="parTrans" cxnId="{0D27012D-BD9A-4625-8C78-F03FC6BF84CE}">
      <dgm:prSet/>
      <dgm:spPr/>
      <dgm:t>
        <a:bodyPr/>
        <a:lstStyle/>
        <a:p>
          <a:endParaRPr lang="en-US"/>
        </a:p>
      </dgm:t>
    </dgm:pt>
    <dgm:pt modelId="{191966F1-1E21-463D-9468-A6622030F8EB}" type="sibTrans" cxnId="{0D27012D-BD9A-4625-8C78-F03FC6BF84CE}">
      <dgm:prSet/>
      <dgm:spPr/>
      <dgm:t>
        <a:bodyPr/>
        <a:lstStyle/>
        <a:p>
          <a:endParaRPr lang="en-US"/>
        </a:p>
      </dgm:t>
    </dgm:pt>
    <dgm:pt modelId="{BCA14038-B15A-45BE-AF03-1160C02FBB7B}">
      <dgm:prSet/>
      <dgm:spPr>
        <a:solidFill>
          <a:srgbClr val="00B050">
            <a:alpha val="50000"/>
          </a:srgbClr>
        </a:solidFill>
      </dgm:spPr>
      <dgm:t>
        <a:bodyPr/>
        <a:lstStyle/>
        <a:p>
          <a:r>
            <a:rPr lang="en-US" b="1" dirty="0">
              <a:solidFill>
                <a:schemeClr val="bg1"/>
              </a:solidFill>
            </a:rPr>
            <a:t>Process</a:t>
          </a:r>
        </a:p>
      </dgm:t>
    </dgm:pt>
    <dgm:pt modelId="{94113E26-A097-463F-A0B0-27897F808D0D}" type="parTrans" cxnId="{3F844844-4D13-4614-9436-0756405026D4}">
      <dgm:prSet/>
      <dgm:spPr/>
      <dgm:t>
        <a:bodyPr/>
        <a:lstStyle/>
        <a:p>
          <a:endParaRPr lang="en-US"/>
        </a:p>
      </dgm:t>
    </dgm:pt>
    <dgm:pt modelId="{D1FEDB2A-01E3-4B6C-B4B5-0C2829DF69A1}" type="sibTrans" cxnId="{3F844844-4D13-4614-9436-0756405026D4}">
      <dgm:prSet/>
      <dgm:spPr/>
      <dgm:t>
        <a:bodyPr/>
        <a:lstStyle/>
        <a:p>
          <a:endParaRPr lang="en-US"/>
        </a:p>
      </dgm:t>
    </dgm:pt>
    <dgm:pt modelId="{9DA63382-3EC8-46A9-82F0-41D2E5A62D7A}">
      <dgm:prSet/>
      <dgm:spPr>
        <a:solidFill>
          <a:srgbClr val="7030A0">
            <a:alpha val="50000"/>
          </a:srgbClr>
        </a:solidFill>
      </dgm:spPr>
      <dgm:t>
        <a:bodyPr/>
        <a:lstStyle/>
        <a:p>
          <a:r>
            <a:rPr lang="en-US" b="1" dirty="0">
              <a:solidFill>
                <a:schemeClr val="bg1"/>
              </a:solidFill>
            </a:rPr>
            <a:t>Technology</a:t>
          </a:r>
        </a:p>
      </dgm:t>
    </dgm:pt>
    <dgm:pt modelId="{5666DF5B-A101-46AA-9B99-E3ADBF665069}" type="parTrans" cxnId="{E3F8FFB9-C595-4899-A8BE-A301EA57F8DE}">
      <dgm:prSet/>
      <dgm:spPr/>
      <dgm:t>
        <a:bodyPr/>
        <a:lstStyle/>
        <a:p>
          <a:endParaRPr lang="en-US"/>
        </a:p>
      </dgm:t>
    </dgm:pt>
    <dgm:pt modelId="{77B8F0E8-2A8D-407E-BF7E-1A3CCCEF5368}" type="sibTrans" cxnId="{E3F8FFB9-C595-4899-A8BE-A301EA57F8DE}">
      <dgm:prSet/>
      <dgm:spPr/>
      <dgm:t>
        <a:bodyPr/>
        <a:lstStyle/>
        <a:p>
          <a:endParaRPr lang="en-US"/>
        </a:p>
      </dgm:t>
    </dgm:pt>
    <dgm:pt modelId="{A4E9A6EE-4B90-41AD-BE39-966E3C2DD47D}" type="pres">
      <dgm:prSet presAssocID="{FD1F572E-64CC-49A2-88E3-5EBB64447875}" presName="compositeShape" presStyleCnt="0">
        <dgm:presLayoutVars>
          <dgm:chMax val="7"/>
          <dgm:dir/>
          <dgm:resizeHandles val="exact"/>
        </dgm:presLayoutVars>
      </dgm:prSet>
      <dgm:spPr/>
    </dgm:pt>
    <dgm:pt modelId="{F822CFA4-906E-4D5F-9CDA-E2288F93377D}" type="pres">
      <dgm:prSet presAssocID="{11F2108C-2C40-4566-A786-353D059803E8}" presName="circ1" presStyleLbl="vennNode1" presStyleIdx="0" presStyleCnt="3"/>
      <dgm:spPr/>
    </dgm:pt>
    <dgm:pt modelId="{07C06887-EA09-47CD-9E2C-6504E7B9147C}" type="pres">
      <dgm:prSet presAssocID="{11F2108C-2C40-4566-A786-353D059803E8}" presName="circ1Tx" presStyleLbl="revTx" presStyleIdx="0" presStyleCnt="0">
        <dgm:presLayoutVars>
          <dgm:chMax val="0"/>
          <dgm:chPref val="0"/>
          <dgm:bulletEnabled val="1"/>
        </dgm:presLayoutVars>
      </dgm:prSet>
      <dgm:spPr/>
    </dgm:pt>
    <dgm:pt modelId="{D8B01FEE-4D98-4BF5-95DA-FC77FECFA834}" type="pres">
      <dgm:prSet presAssocID="{BCA14038-B15A-45BE-AF03-1160C02FBB7B}" presName="circ2" presStyleLbl="vennNode1" presStyleIdx="1" presStyleCnt="3"/>
      <dgm:spPr/>
    </dgm:pt>
    <dgm:pt modelId="{E0F45157-D54C-4999-B89D-B4FE7D297893}" type="pres">
      <dgm:prSet presAssocID="{BCA14038-B15A-45BE-AF03-1160C02FBB7B}" presName="circ2Tx" presStyleLbl="revTx" presStyleIdx="0" presStyleCnt="0">
        <dgm:presLayoutVars>
          <dgm:chMax val="0"/>
          <dgm:chPref val="0"/>
          <dgm:bulletEnabled val="1"/>
        </dgm:presLayoutVars>
      </dgm:prSet>
      <dgm:spPr/>
    </dgm:pt>
    <dgm:pt modelId="{6C79A3BC-B432-4D9E-9EB3-562FFA08841C}" type="pres">
      <dgm:prSet presAssocID="{9DA63382-3EC8-46A9-82F0-41D2E5A62D7A}" presName="circ3" presStyleLbl="vennNode1" presStyleIdx="2" presStyleCnt="3"/>
      <dgm:spPr/>
    </dgm:pt>
    <dgm:pt modelId="{D738BEA4-B879-42D6-9605-01260D8D703D}" type="pres">
      <dgm:prSet presAssocID="{9DA63382-3EC8-46A9-82F0-41D2E5A62D7A}" presName="circ3Tx" presStyleLbl="revTx" presStyleIdx="0" presStyleCnt="0">
        <dgm:presLayoutVars>
          <dgm:chMax val="0"/>
          <dgm:chPref val="0"/>
          <dgm:bulletEnabled val="1"/>
        </dgm:presLayoutVars>
      </dgm:prSet>
      <dgm:spPr/>
    </dgm:pt>
  </dgm:ptLst>
  <dgm:cxnLst>
    <dgm:cxn modelId="{0D27012D-BD9A-4625-8C78-F03FC6BF84CE}" srcId="{FD1F572E-64CC-49A2-88E3-5EBB64447875}" destId="{11F2108C-2C40-4566-A786-353D059803E8}" srcOrd="0" destOrd="0" parTransId="{27004F26-FED9-4E2A-8A57-2FE3025DAE16}" sibTransId="{191966F1-1E21-463D-9468-A6622030F8EB}"/>
    <dgm:cxn modelId="{BAF34F3C-ACE7-4C1F-8CB3-0E5218073068}" type="presOf" srcId="{11F2108C-2C40-4566-A786-353D059803E8}" destId="{07C06887-EA09-47CD-9E2C-6504E7B9147C}" srcOrd="1" destOrd="0" presId="urn:microsoft.com/office/officeart/2005/8/layout/venn1"/>
    <dgm:cxn modelId="{3F844844-4D13-4614-9436-0756405026D4}" srcId="{FD1F572E-64CC-49A2-88E3-5EBB64447875}" destId="{BCA14038-B15A-45BE-AF03-1160C02FBB7B}" srcOrd="1" destOrd="0" parTransId="{94113E26-A097-463F-A0B0-27897F808D0D}" sibTransId="{D1FEDB2A-01E3-4B6C-B4B5-0C2829DF69A1}"/>
    <dgm:cxn modelId="{940CDA56-4176-407D-8DA3-3CC6EB9AB9D6}" type="presOf" srcId="{11F2108C-2C40-4566-A786-353D059803E8}" destId="{F822CFA4-906E-4D5F-9CDA-E2288F93377D}" srcOrd="0" destOrd="0" presId="urn:microsoft.com/office/officeart/2005/8/layout/venn1"/>
    <dgm:cxn modelId="{CBA57E57-AB1C-42D4-9053-6F5E3D6EE7D0}" type="presOf" srcId="{FD1F572E-64CC-49A2-88E3-5EBB64447875}" destId="{A4E9A6EE-4B90-41AD-BE39-966E3C2DD47D}" srcOrd="0" destOrd="0" presId="urn:microsoft.com/office/officeart/2005/8/layout/venn1"/>
    <dgm:cxn modelId="{4DB37C98-44B1-4E96-8E5D-37979D95A0AE}" type="presOf" srcId="{9DA63382-3EC8-46A9-82F0-41D2E5A62D7A}" destId="{6C79A3BC-B432-4D9E-9EB3-562FFA08841C}" srcOrd="0" destOrd="0" presId="urn:microsoft.com/office/officeart/2005/8/layout/venn1"/>
    <dgm:cxn modelId="{71E874A8-EE48-4864-8426-7D394B58D100}" type="presOf" srcId="{9DA63382-3EC8-46A9-82F0-41D2E5A62D7A}" destId="{D738BEA4-B879-42D6-9605-01260D8D703D}" srcOrd="1" destOrd="0" presId="urn:microsoft.com/office/officeart/2005/8/layout/venn1"/>
    <dgm:cxn modelId="{E3F8FFB9-C595-4899-A8BE-A301EA57F8DE}" srcId="{FD1F572E-64CC-49A2-88E3-5EBB64447875}" destId="{9DA63382-3EC8-46A9-82F0-41D2E5A62D7A}" srcOrd="2" destOrd="0" parTransId="{5666DF5B-A101-46AA-9B99-E3ADBF665069}" sibTransId="{77B8F0E8-2A8D-407E-BF7E-1A3CCCEF5368}"/>
    <dgm:cxn modelId="{685056E0-916C-43B9-A60A-4C4B7E4029D9}" type="presOf" srcId="{BCA14038-B15A-45BE-AF03-1160C02FBB7B}" destId="{E0F45157-D54C-4999-B89D-B4FE7D297893}" srcOrd="1" destOrd="0" presId="urn:microsoft.com/office/officeart/2005/8/layout/venn1"/>
    <dgm:cxn modelId="{5CBCD3F9-9E93-4D10-B426-67D3A52504E5}" type="presOf" srcId="{BCA14038-B15A-45BE-AF03-1160C02FBB7B}" destId="{D8B01FEE-4D98-4BF5-95DA-FC77FECFA834}" srcOrd="0" destOrd="0" presId="urn:microsoft.com/office/officeart/2005/8/layout/venn1"/>
    <dgm:cxn modelId="{19C12CF7-D691-4EBB-8569-247873E3C603}" type="presParOf" srcId="{A4E9A6EE-4B90-41AD-BE39-966E3C2DD47D}" destId="{F822CFA4-906E-4D5F-9CDA-E2288F93377D}" srcOrd="0" destOrd="0" presId="urn:microsoft.com/office/officeart/2005/8/layout/venn1"/>
    <dgm:cxn modelId="{7690935F-B217-41E1-8428-373784BF0318}" type="presParOf" srcId="{A4E9A6EE-4B90-41AD-BE39-966E3C2DD47D}" destId="{07C06887-EA09-47CD-9E2C-6504E7B9147C}" srcOrd="1" destOrd="0" presId="urn:microsoft.com/office/officeart/2005/8/layout/venn1"/>
    <dgm:cxn modelId="{A4142397-E69A-4D08-A68D-1EE11AC45F40}" type="presParOf" srcId="{A4E9A6EE-4B90-41AD-BE39-966E3C2DD47D}" destId="{D8B01FEE-4D98-4BF5-95DA-FC77FECFA834}" srcOrd="2" destOrd="0" presId="urn:microsoft.com/office/officeart/2005/8/layout/venn1"/>
    <dgm:cxn modelId="{F3BB58A8-088D-4A11-B89D-87A5E669CA56}" type="presParOf" srcId="{A4E9A6EE-4B90-41AD-BE39-966E3C2DD47D}" destId="{E0F45157-D54C-4999-B89D-B4FE7D297893}" srcOrd="3" destOrd="0" presId="urn:microsoft.com/office/officeart/2005/8/layout/venn1"/>
    <dgm:cxn modelId="{80868CD3-0D43-4465-BA34-24E2BE8900E8}" type="presParOf" srcId="{A4E9A6EE-4B90-41AD-BE39-966E3C2DD47D}" destId="{6C79A3BC-B432-4D9E-9EB3-562FFA08841C}" srcOrd="4" destOrd="0" presId="urn:microsoft.com/office/officeart/2005/8/layout/venn1"/>
    <dgm:cxn modelId="{CB350E11-26A4-4403-B59C-57BBC87FC896}" type="presParOf" srcId="{A4E9A6EE-4B90-41AD-BE39-966E3C2DD47D}" destId="{D738BEA4-B879-42D6-9605-01260D8D703D}" srcOrd="5"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E9A66CC-63E1-461D-A813-A3D14F3C94E0}" type="doc">
      <dgm:prSet loTypeId="urn:microsoft.com/office/officeart/2005/8/layout/chevron1" loCatId="process" qsTypeId="urn:microsoft.com/office/officeart/2005/8/quickstyle/simple1" qsCatId="simple" csTypeId="urn:microsoft.com/office/officeart/2005/8/colors/accent1_2" csCatId="accent1" phldr="1"/>
      <dgm:spPr/>
    </dgm:pt>
    <dgm:pt modelId="{31BEC398-CF17-452D-B26C-87F4A6FC8DDD}">
      <dgm:prSet phldrT="[Text]"/>
      <dgm:spPr/>
      <dgm:t>
        <a:bodyPr/>
        <a:lstStyle/>
        <a:p>
          <a:r>
            <a:rPr lang="en-US" dirty="0"/>
            <a:t>Discover</a:t>
          </a:r>
        </a:p>
      </dgm:t>
    </dgm:pt>
    <dgm:pt modelId="{F93E0700-60D0-4DAE-AA6D-F68BCB005457}" type="parTrans" cxnId="{DE28B0BA-06DC-478E-858E-3AD703EEC876}">
      <dgm:prSet/>
      <dgm:spPr/>
      <dgm:t>
        <a:bodyPr/>
        <a:lstStyle/>
        <a:p>
          <a:endParaRPr lang="en-US"/>
        </a:p>
      </dgm:t>
    </dgm:pt>
    <dgm:pt modelId="{5E1EC56E-D5DB-48D1-BC2B-F10E63FC7CBA}" type="sibTrans" cxnId="{DE28B0BA-06DC-478E-858E-3AD703EEC876}">
      <dgm:prSet/>
      <dgm:spPr/>
      <dgm:t>
        <a:bodyPr/>
        <a:lstStyle/>
        <a:p>
          <a:endParaRPr lang="en-US"/>
        </a:p>
      </dgm:t>
    </dgm:pt>
    <dgm:pt modelId="{B8E60FC3-A582-4EC6-98C5-BA88CB116A76}">
      <dgm:prSet phldrT="[Text]"/>
      <dgm:spPr/>
      <dgm:t>
        <a:bodyPr/>
        <a:lstStyle/>
        <a:p>
          <a:r>
            <a:rPr lang="en-US" dirty="0"/>
            <a:t>Assess</a:t>
          </a:r>
        </a:p>
      </dgm:t>
    </dgm:pt>
    <dgm:pt modelId="{AB22BB64-7C8A-4655-AC18-427006DD4A16}" type="parTrans" cxnId="{CF26A7D8-F029-405B-8954-8670CF22FDAE}">
      <dgm:prSet/>
      <dgm:spPr/>
      <dgm:t>
        <a:bodyPr/>
        <a:lstStyle/>
        <a:p>
          <a:endParaRPr lang="en-US"/>
        </a:p>
      </dgm:t>
    </dgm:pt>
    <dgm:pt modelId="{3A6F82A8-8F43-4B54-B873-9E92DDCC10F2}" type="sibTrans" cxnId="{CF26A7D8-F029-405B-8954-8670CF22FDAE}">
      <dgm:prSet/>
      <dgm:spPr/>
      <dgm:t>
        <a:bodyPr/>
        <a:lstStyle/>
        <a:p>
          <a:endParaRPr lang="en-US"/>
        </a:p>
      </dgm:t>
    </dgm:pt>
    <dgm:pt modelId="{2C21DE3B-9FB4-4B4D-9607-298BAA46B048}">
      <dgm:prSet phldrT="[Text]"/>
      <dgm:spPr/>
      <dgm:t>
        <a:bodyPr/>
        <a:lstStyle/>
        <a:p>
          <a:r>
            <a:rPr lang="en-US" dirty="0"/>
            <a:t>Target</a:t>
          </a:r>
        </a:p>
      </dgm:t>
    </dgm:pt>
    <dgm:pt modelId="{BE196718-7D72-42DC-834E-FAF827684C0F}" type="parTrans" cxnId="{298CAA8D-6810-43F4-9447-DEC7DF23486D}">
      <dgm:prSet/>
      <dgm:spPr/>
      <dgm:t>
        <a:bodyPr/>
        <a:lstStyle/>
        <a:p>
          <a:endParaRPr lang="en-US"/>
        </a:p>
      </dgm:t>
    </dgm:pt>
    <dgm:pt modelId="{69EDE3DF-28EF-448C-8FF2-BB987B658227}" type="sibTrans" cxnId="{298CAA8D-6810-43F4-9447-DEC7DF23486D}">
      <dgm:prSet/>
      <dgm:spPr/>
      <dgm:t>
        <a:bodyPr/>
        <a:lstStyle/>
        <a:p>
          <a:endParaRPr lang="en-US"/>
        </a:p>
      </dgm:t>
    </dgm:pt>
    <dgm:pt modelId="{5E6895E7-7521-485B-AE72-D47A54657050}" type="pres">
      <dgm:prSet presAssocID="{9E9A66CC-63E1-461D-A813-A3D14F3C94E0}" presName="Name0" presStyleCnt="0">
        <dgm:presLayoutVars>
          <dgm:dir/>
          <dgm:animLvl val="lvl"/>
          <dgm:resizeHandles val="exact"/>
        </dgm:presLayoutVars>
      </dgm:prSet>
      <dgm:spPr/>
    </dgm:pt>
    <dgm:pt modelId="{2EE72410-C9AF-4C9B-8554-DDAC59E0C6A3}" type="pres">
      <dgm:prSet presAssocID="{31BEC398-CF17-452D-B26C-87F4A6FC8DDD}" presName="parTxOnly" presStyleLbl="node1" presStyleIdx="0" presStyleCnt="3">
        <dgm:presLayoutVars>
          <dgm:chMax val="0"/>
          <dgm:chPref val="0"/>
          <dgm:bulletEnabled val="1"/>
        </dgm:presLayoutVars>
      </dgm:prSet>
      <dgm:spPr/>
    </dgm:pt>
    <dgm:pt modelId="{D3BAF8DC-19AA-4EAF-877B-65A313788B1A}" type="pres">
      <dgm:prSet presAssocID="{5E1EC56E-D5DB-48D1-BC2B-F10E63FC7CBA}" presName="parTxOnlySpace" presStyleCnt="0"/>
      <dgm:spPr/>
    </dgm:pt>
    <dgm:pt modelId="{80A04FCF-952D-4894-B1B2-8C45CF78BAC4}" type="pres">
      <dgm:prSet presAssocID="{B8E60FC3-A582-4EC6-98C5-BA88CB116A76}" presName="parTxOnly" presStyleLbl="node1" presStyleIdx="1" presStyleCnt="3">
        <dgm:presLayoutVars>
          <dgm:chMax val="0"/>
          <dgm:chPref val="0"/>
          <dgm:bulletEnabled val="1"/>
        </dgm:presLayoutVars>
      </dgm:prSet>
      <dgm:spPr/>
    </dgm:pt>
    <dgm:pt modelId="{FE002EA9-D88B-436B-8D4A-8E0C0B4682DB}" type="pres">
      <dgm:prSet presAssocID="{3A6F82A8-8F43-4B54-B873-9E92DDCC10F2}" presName="parTxOnlySpace" presStyleCnt="0"/>
      <dgm:spPr/>
    </dgm:pt>
    <dgm:pt modelId="{7ADE77D9-65A9-4157-881A-2372824F5A15}" type="pres">
      <dgm:prSet presAssocID="{2C21DE3B-9FB4-4B4D-9607-298BAA46B048}" presName="parTxOnly" presStyleLbl="node1" presStyleIdx="2" presStyleCnt="3">
        <dgm:presLayoutVars>
          <dgm:chMax val="0"/>
          <dgm:chPref val="0"/>
          <dgm:bulletEnabled val="1"/>
        </dgm:presLayoutVars>
      </dgm:prSet>
      <dgm:spPr/>
    </dgm:pt>
  </dgm:ptLst>
  <dgm:cxnLst>
    <dgm:cxn modelId="{09E94658-F3DA-46E8-89BE-8C24C6C2EC76}" type="presOf" srcId="{2C21DE3B-9FB4-4B4D-9607-298BAA46B048}" destId="{7ADE77D9-65A9-4157-881A-2372824F5A15}" srcOrd="0" destOrd="0" presId="urn:microsoft.com/office/officeart/2005/8/layout/chevron1"/>
    <dgm:cxn modelId="{298CAA8D-6810-43F4-9447-DEC7DF23486D}" srcId="{9E9A66CC-63E1-461D-A813-A3D14F3C94E0}" destId="{2C21DE3B-9FB4-4B4D-9607-298BAA46B048}" srcOrd="2" destOrd="0" parTransId="{BE196718-7D72-42DC-834E-FAF827684C0F}" sibTransId="{69EDE3DF-28EF-448C-8FF2-BB987B658227}"/>
    <dgm:cxn modelId="{969CCB8D-246F-415B-8C65-6577BE75C4E7}" type="presOf" srcId="{31BEC398-CF17-452D-B26C-87F4A6FC8DDD}" destId="{2EE72410-C9AF-4C9B-8554-DDAC59E0C6A3}" srcOrd="0" destOrd="0" presId="urn:microsoft.com/office/officeart/2005/8/layout/chevron1"/>
    <dgm:cxn modelId="{C15604B7-4907-4211-87FE-C4DCAD90E80D}" type="presOf" srcId="{B8E60FC3-A582-4EC6-98C5-BA88CB116A76}" destId="{80A04FCF-952D-4894-B1B2-8C45CF78BAC4}" srcOrd="0" destOrd="0" presId="urn:microsoft.com/office/officeart/2005/8/layout/chevron1"/>
    <dgm:cxn modelId="{DE28B0BA-06DC-478E-858E-3AD703EEC876}" srcId="{9E9A66CC-63E1-461D-A813-A3D14F3C94E0}" destId="{31BEC398-CF17-452D-B26C-87F4A6FC8DDD}" srcOrd="0" destOrd="0" parTransId="{F93E0700-60D0-4DAE-AA6D-F68BCB005457}" sibTransId="{5E1EC56E-D5DB-48D1-BC2B-F10E63FC7CBA}"/>
    <dgm:cxn modelId="{CF26A7D8-F029-405B-8954-8670CF22FDAE}" srcId="{9E9A66CC-63E1-461D-A813-A3D14F3C94E0}" destId="{B8E60FC3-A582-4EC6-98C5-BA88CB116A76}" srcOrd="1" destOrd="0" parTransId="{AB22BB64-7C8A-4655-AC18-427006DD4A16}" sibTransId="{3A6F82A8-8F43-4B54-B873-9E92DDCC10F2}"/>
    <dgm:cxn modelId="{A6AD80E0-961C-407F-8B55-5773688A7FD5}" type="presOf" srcId="{9E9A66CC-63E1-461D-A813-A3D14F3C94E0}" destId="{5E6895E7-7521-485B-AE72-D47A54657050}" srcOrd="0" destOrd="0" presId="urn:microsoft.com/office/officeart/2005/8/layout/chevron1"/>
    <dgm:cxn modelId="{C6B90782-EBF9-4370-B1F8-DEA520523001}" type="presParOf" srcId="{5E6895E7-7521-485B-AE72-D47A54657050}" destId="{2EE72410-C9AF-4C9B-8554-DDAC59E0C6A3}" srcOrd="0" destOrd="0" presId="urn:microsoft.com/office/officeart/2005/8/layout/chevron1"/>
    <dgm:cxn modelId="{B297E643-7475-4E41-B488-E7102D78D10C}" type="presParOf" srcId="{5E6895E7-7521-485B-AE72-D47A54657050}" destId="{D3BAF8DC-19AA-4EAF-877B-65A313788B1A}" srcOrd="1" destOrd="0" presId="urn:microsoft.com/office/officeart/2005/8/layout/chevron1"/>
    <dgm:cxn modelId="{A9D291B0-0854-4281-9A59-ABC32DDD35E6}" type="presParOf" srcId="{5E6895E7-7521-485B-AE72-D47A54657050}" destId="{80A04FCF-952D-4894-B1B2-8C45CF78BAC4}" srcOrd="2" destOrd="0" presId="urn:microsoft.com/office/officeart/2005/8/layout/chevron1"/>
    <dgm:cxn modelId="{8EE7239C-A28C-4206-83F8-2D7919303A21}" type="presParOf" srcId="{5E6895E7-7521-485B-AE72-D47A54657050}" destId="{FE002EA9-D88B-436B-8D4A-8E0C0B4682DB}" srcOrd="3" destOrd="0" presId="urn:microsoft.com/office/officeart/2005/8/layout/chevron1"/>
    <dgm:cxn modelId="{5C383B54-0118-4258-A4AB-792279451336}" type="presParOf" srcId="{5E6895E7-7521-485B-AE72-D47A54657050}" destId="{7ADE77D9-65A9-4157-881A-2372824F5A15}"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9E9A66CC-63E1-461D-A813-A3D14F3C94E0}" type="doc">
      <dgm:prSet loTypeId="urn:microsoft.com/office/officeart/2005/8/layout/chevron1" loCatId="process" qsTypeId="urn:microsoft.com/office/officeart/2005/8/quickstyle/simple1" qsCatId="simple" csTypeId="urn:microsoft.com/office/officeart/2005/8/colors/accent1_2" csCatId="accent1" phldr="1"/>
      <dgm:spPr/>
    </dgm:pt>
    <dgm:pt modelId="{31BEC398-CF17-452D-B26C-87F4A6FC8DDD}">
      <dgm:prSet phldrT="[Text]"/>
      <dgm:spPr/>
      <dgm:t>
        <a:bodyPr/>
        <a:lstStyle/>
        <a:p>
          <a:r>
            <a:rPr lang="en-US" dirty="0"/>
            <a:t>Data Sync</a:t>
          </a:r>
        </a:p>
      </dgm:t>
    </dgm:pt>
    <dgm:pt modelId="{F93E0700-60D0-4DAE-AA6D-F68BCB005457}" type="parTrans" cxnId="{DE28B0BA-06DC-478E-858E-3AD703EEC876}">
      <dgm:prSet/>
      <dgm:spPr/>
      <dgm:t>
        <a:bodyPr/>
        <a:lstStyle/>
        <a:p>
          <a:endParaRPr lang="en-US"/>
        </a:p>
      </dgm:t>
    </dgm:pt>
    <dgm:pt modelId="{5E1EC56E-D5DB-48D1-BC2B-F10E63FC7CBA}" type="sibTrans" cxnId="{DE28B0BA-06DC-478E-858E-3AD703EEC876}">
      <dgm:prSet/>
      <dgm:spPr/>
      <dgm:t>
        <a:bodyPr/>
        <a:lstStyle/>
        <a:p>
          <a:endParaRPr lang="en-US"/>
        </a:p>
      </dgm:t>
    </dgm:pt>
    <dgm:pt modelId="{B8E60FC3-A582-4EC6-98C5-BA88CB116A76}">
      <dgm:prSet phldrT="[Text]"/>
      <dgm:spPr/>
      <dgm:t>
        <a:bodyPr/>
        <a:lstStyle/>
        <a:p>
          <a:r>
            <a:rPr lang="en-US" dirty="0"/>
            <a:t>Cutover</a:t>
          </a:r>
        </a:p>
      </dgm:t>
    </dgm:pt>
    <dgm:pt modelId="{AB22BB64-7C8A-4655-AC18-427006DD4A16}" type="parTrans" cxnId="{CF26A7D8-F029-405B-8954-8670CF22FDAE}">
      <dgm:prSet/>
      <dgm:spPr/>
      <dgm:t>
        <a:bodyPr/>
        <a:lstStyle/>
        <a:p>
          <a:endParaRPr lang="en-US"/>
        </a:p>
      </dgm:t>
    </dgm:pt>
    <dgm:pt modelId="{3A6F82A8-8F43-4B54-B873-9E92DDCC10F2}" type="sibTrans" cxnId="{CF26A7D8-F029-405B-8954-8670CF22FDAE}">
      <dgm:prSet/>
      <dgm:spPr/>
      <dgm:t>
        <a:bodyPr/>
        <a:lstStyle/>
        <a:p>
          <a:endParaRPr lang="en-US"/>
        </a:p>
      </dgm:t>
    </dgm:pt>
    <dgm:pt modelId="{5E6895E7-7521-485B-AE72-D47A54657050}" type="pres">
      <dgm:prSet presAssocID="{9E9A66CC-63E1-461D-A813-A3D14F3C94E0}" presName="Name0" presStyleCnt="0">
        <dgm:presLayoutVars>
          <dgm:dir/>
          <dgm:animLvl val="lvl"/>
          <dgm:resizeHandles val="exact"/>
        </dgm:presLayoutVars>
      </dgm:prSet>
      <dgm:spPr/>
    </dgm:pt>
    <dgm:pt modelId="{B2F5013E-7BCF-4329-B96B-35E76BB84EE1}" type="pres">
      <dgm:prSet presAssocID="{31BEC398-CF17-452D-B26C-87F4A6FC8DDD}" presName="parTxOnly" presStyleLbl="node1" presStyleIdx="0" presStyleCnt="2">
        <dgm:presLayoutVars>
          <dgm:chMax val="0"/>
          <dgm:chPref val="0"/>
          <dgm:bulletEnabled val="1"/>
        </dgm:presLayoutVars>
      </dgm:prSet>
      <dgm:spPr/>
    </dgm:pt>
    <dgm:pt modelId="{23440307-DB55-44BA-8F47-4638D2072AF4}" type="pres">
      <dgm:prSet presAssocID="{5E1EC56E-D5DB-48D1-BC2B-F10E63FC7CBA}" presName="parTxOnlySpace" presStyleCnt="0"/>
      <dgm:spPr/>
    </dgm:pt>
    <dgm:pt modelId="{57548954-CDA9-4B44-9A96-19EEC8F635B8}" type="pres">
      <dgm:prSet presAssocID="{B8E60FC3-A582-4EC6-98C5-BA88CB116A76}" presName="parTxOnly" presStyleLbl="node1" presStyleIdx="1" presStyleCnt="2">
        <dgm:presLayoutVars>
          <dgm:chMax val="0"/>
          <dgm:chPref val="0"/>
          <dgm:bulletEnabled val="1"/>
        </dgm:presLayoutVars>
      </dgm:prSet>
      <dgm:spPr/>
    </dgm:pt>
  </dgm:ptLst>
  <dgm:cxnLst>
    <dgm:cxn modelId="{834D2628-3F4F-4C82-AAB8-8FA9502A803F}" type="presOf" srcId="{31BEC398-CF17-452D-B26C-87F4A6FC8DDD}" destId="{B2F5013E-7BCF-4329-B96B-35E76BB84EE1}" srcOrd="0" destOrd="0" presId="urn:microsoft.com/office/officeart/2005/8/layout/chevron1"/>
    <dgm:cxn modelId="{6F5478B1-4A01-4C3C-9609-16D2B3DF11DA}" type="presOf" srcId="{B8E60FC3-A582-4EC6-98C5-BA88CB116A76}" destId="{57548954-CDA9-4B44-9A96-19EEC8F635B8}" srcOrd="0" destOrd="0" presId="urn:microsoft.com/office/officeart/2005/8/layout/chevron1"/>
    <dgm:cxn modelId="{DE28B0BA-06DC-478E-858E-3AD703EEC876}" srcId="{9E9A66CC-63E1-461D-A813-A3D14F3C94E0}" destId="{31BEC398-CF17-452D-B26C-87F4A6FC8DDD}" srcOrd="0" destOrd="0" parTransId="{F93E0700-60D0-4DAE-AA6D-F68BCB005457}" sibTransId="{5E1EC56E-D5DB-48D1-BC2B-F10E63FC7CBA}"/>
    <dgm:cxn modelId="{CF26A7D8-F029-405B-8954-8670CF22FDAE}" srcId="{9E9A66CC-63E1-461D-A813-A3D14F3C94E0}" destId="{B8E60FC3-A582-4EC6-98C5-BA88CB116A76}" srcOrd="1" destOrd="0" parTransId="{AB22BB64-7C8A-4655-AC18-427006DD4A16}" sibTransId="{3A6F82A8-8F43-4B54-B873-9E92DDCC10F2}"/>
    <dgm:cxn modelId="{A6AD80E0-961C-407F-8B55-5773688A7FD5}" type="presOf" srcId="{9E9A66CC-63E1-461D-A813-A3D14F3C94E0}" destId="{5E6895E7-7521-485B-AE72-D47A54657050}" srcOrd="0" destOrd="0" presId="urn:microsoft.com/office/officeart/2005/8/layout/chevron1"/>
    <dgm:cxn modelId="{113B033E-13E8-4746-9771-9113CD383AE0}" type="presParOf" srcId="{5E6895E7-7521-485B-AE72-D47A54657050}" destId="{B2F5013E-7BCF-4329-B96B-35E76BB84EE1}" srcOrd="0" destOrd="0" presId="urn:microsoft.com/office/officeart/2005/8/layout/chevron1"/>
    <dgm:cxn modelId="{D13247D3-65D3-4D9B-978D-372B96887B97}" type="presParOf" srcId="{5E6895E7-7521-485B-AE72-D47A54657050}" destId="{23440307-DB55-44BA-8F47-4638D2072AF4}" srcOrd="1" destOrd="0" presId="urn:microsoft.com/office/officeart/2005/8/layout/chevron1"/>
    <dgm:cxn modelId="{1F72F589-0E42-41A7-A5E8-8B9364B471CE}" type="presParOf" srcId="{5E6895E7-7521-485B-AE72-D47A54657050}" destId="{57548954-CDA9-4B44-9A96-19EEC8F635B8}" srcOrd="2" destOrd="0" presId="urn:microsoft.com/office/officeart/2005/8/layout/chevro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13CFDD3A-3EF5-4725-ABAE-772FE2E5EA82}" type="doc">
      <dgm:prSet loTypeId="urn:microsoft.com/office/officeart/2005/8/layout/cycle8" loCatId="cycle" qsTypeId="urn:microsoft.com/office/officeart/2005/8/quickstyle/simple4" qsCatId="simple" csTypeId="urn:microsoft.com/office/officeart/2005/8/colors/accent1_2" csCatId="accent1" phldr="1"/>
      <dgm:spPr/>
    </dgm:pt>
    <dgm:pt modelId="{819379BE-627C-4FA6-9EE5-389666CCF306}">
      <dgm:prSet phldrT="[Text]"/>
      <dgm:spPr/>
      <dgm:t>
        <a:bodyPr/>
        <a:lstStyle/>
        <a:p>
          <a:r>
            <a:rPr lang="en-US" dirty="0"/>
            <a:t>Functional and performance tests</a:t>
          </a:r>
        </a:p>
      </dgm:t>
    </dgm:pt>
    <dgm:pt modelId="{2FF9D123-79FA-4AAA-8BC5-BE5A171F8E72}" type="parTrans" cxnId="{FA74D267-D41F-45A3-9D3A-23DFA42CD12B}">
      <dgm:prSet/>
      <dgm:spPr/>
      <dgm:t>
        <a:bodyPr/>
        <a:lstStyle/>
        <a:p>
          <a:endParaRPr lang="en-US"/>
        </a:p>
      </dgm:t>
    </dgm:pt>
    <dgm:pt modelId="{9EE6B24F-2A84-4E2F-BFCA-D1650CE81BBF}" type="sibTrans" cxnId="{FA74D267-D41F-45A3-9D3A-23DFA42CD12B}">
      <dgm:prSet/>
      <dgm:spPr/>
      <dgm:t>
        <a:bodyPr/>
        <a:lstStyle/>
        <a:p>
          <a:endParaRPr lang="en-US"/>
        </a:p>
      </dgm:t>
    </dgm:pt>
    <dgm:pt modelId="{539D1B69-3DD4-475B-8892-AF4374D877DA}">
      <dgm:prSet phldrT="[Text]"/>
      <dgm:spPr/>
      <dgm:t>
        <a:bodyPr/>
        <a:lstStyle/>
        <a:p>
          <a:r>
            <a:rPr lang="en-US" dirty="0"/>
            <a:t>Optimize</a:t>
          </a:r>
        </a:p>
      </dgm:t>
    </dgm:pt>
    <dgm:pt modelId="{84E953DC-B8F4-47AE-980C-C4C9E3FA9B3F}" type="parTrans" cxnId="{6E2CD62D-CDBD-4E73-8F94-861A8DC1617E}">
      <dgm:prSet/>
      <dgm:spPr/>
      <dgm:t>
        <a:bodyPr/>
        <a:lstStyle/>
        <a:p>
          <a:endParaRPr lang="en-US"/>
        </a:p>
      </dgm:t>
    </dgm:pt>
    <dgm:pt modelId="{3FBDC137-BA44-4122-A830-8E7EF4389C97}" type="sibTrans" cxnId="{6E2CD62D-CDBD-4E73-8F94-861A8DC1617E}">
      <dgm:prSet/>
      <dgm:spPr/>
      <dgm:t>
        <a:bodyPr/>
        <a:lstStyle/>
        <a:p>
          <a:endParaRPr lang="en-US"/>
        </a:p>
      </dgm:t>
    </dgm:pt>
    <dgm:pt modelId="{E2E42D6D-76D7-41F5-BABF-DC555771CC0D}">
      <dgm:prSet phldrT="[Text]"/>
      <dgm:spPr/>
      <dgm:t>
        <a:bodyPr/>
        <a:lstStyle/>
        <a:p>
          <a:r>
            <a:rPr lang="en-US" dirty="0"/>
            <a:t>Remediate applications</a:t>
          </a:r>
        </a:p>
      </dgm:t>
    </dgm:pt>
    <dgm:pt modelId="{EBA61EDB-CC83-4BD4-B7BD-0079B99787BB}" type="parTrans" cxnId="{AA949342-FC41-4D42-83F2-ED43B81F8606}">
      <dgm:prSet/>
      <dgm:spPr/>
      <dgm:t>
        <a:bodyPr/>
        <a:lstStyle/>
        <a:p>
          <a:endParaRPr lang="en-US"/>
        </a:p>
      </dgm:t>
    </dgm:pt>
    <dgm:pt modelId="{409E9E7D-1E17-49AD-9580-5BC64FC0B351}" type="sibTrans" cxnId="{AA949342-FC41-4D42-83F2-ED43B81F8606}">
      <dgm:prSet/>
      <dgm:spPr/>
      <dgm:t>
        <a:bodyPr/>
        <a:lstStyle/>
        <a:p>
          <a:endParaRPr lang="en-US"/>
        </a:p>
      </dgm:t>
    </dgm:pt>
    <dgm:pt modelId="{3207E417-5354-471C-8567-BCEA7EADB88B}">
      <dgm:prSet phldrT="[Text]"/>
      <dgm:spPr/>
      <dgm:t>
        <a:bodyPr/>
        <a:lstStyle/>
        <a:p>
          <a:r>
            <a:rPr lang="en-US" dirty="0"/>
            <a:t>Migrate data &amp; schema objects</a:t>
          </a:r>
        </a:p>
      </dgm:t>
    </dgm:pt>
    <dgm:pt modelId="{F9696123-906D-4290-A5C9-FE835BDD6D4E}" type="parTrans" cxnId="{B784755E-E397-4E17-81C7-65E048C29B48}">
      <dgm:prSet/>
      <dgm:spPr/>
      <dgm:t>
        <a:bodyPr/>
        <a:lstStyle/>
        <a:p>
          <a:endParaRPr lang="en-US"/>
        </a:p>
      </dgm:t>
    </dgm:pt>
    <dgm:pt modelId="{AD60A7AB-EA89-4227-96C4-3FF93D9B96C4}" type="sibTrans" cxnId="{B784755E-E397-4E17-81C7-65E048C29B48}">
      <dgm:prSet/>
      <dgm:spPr/>
      <dgm:t>
        <a:bodyPr/>
        <a:lstStyle/>
        <a:p>
          <a:endParaRPr lang="en-US"/>
        </a:p>
      </dgm:t>
    </dgm:pt>
    <dgm:pt modelId="{80C2E626-2B8A-4214-9D04-FC1573967631}" type="pres">
      <dgm:prSet presAssocID="{13CFDD3A-3EF5-4725-ABAE-772FE2E5EA82}" presName="compositeShape" presStyleCnt="0">
        <dgm:presLayoutVars>
          <dgm:chMax val="7"/>
          <dgm:dir/>
          <dgm:resizeHandles val="exact"/>
        </dgm:presLayoutVars>
      </dgm:prSet>
      <dgm:spPr/>
    </dgm:pt>
    <dgm:pt modelId="{806F00AD-DA08-45B7-A74B-F08A2066E7E1}" type="pres">
      <dgm:prSet presAssocID="{13CFDD3A-3EF5-4725-ABAE-772FE2E5EA82}" presName="wedge1" presStyleLbl="node1" presStyleIdx="0" presStyleCnt="4"/>
      <dgm:spPr/>
    </dgm:pt>
    <dgm:pt modelId="{6A267B22-7757-4F87-8652-1CE2F13EF88A}" type="pres">
      <dgm:prSet presAssocID="{13CFDD3A-3EF5-4725-ABAE-772FE2E5EA82}" presName="dummy1a" presStyleCnt="0"/>
      <dgm:spPr/>
    </dgm:pt>
    <dgm:pt modelId="{F8984F54-4E47-47B5-BAF0-D62CCD21E380}" type="pres">
      <dgm:prSet presAssocID="{13CFDD3A-3EF5-4725-ABAE-772FE2E5EA82}" presName="dummy1b" presStyleCnt="0"/>
      <dgm:spPr/>
    </dgm:pt>
    <dgm:pt modelId="{F3A5739F-0DDD-44CF-AC17-1B67EB06B26D}" type="pres">
      <dgm:prSet presAssocID="{13CFDD3A-3EF5-4725-ABAE-772FE2E5EA82}" presName="wedge1Tx" presStyleLbl="node1" presStyleIdx="0" presStyleCnt="4">
        <dgm:presLayoutVars>
          <dgm:chMax val="0"/>
          <dgm:chPref val="0"/>
          <dgm:bulletEnabled val="1"/>
        </dgm:presLayoutVars>
      </dgm:prSet>
      <dgm:spPr/>
    </dgm:pt>
    <dgm:pt modelId="{DDFF8D99-0928-4DFD-9240-F6F7940C5C94}" type="pres">
      <dgm:prSet presAssocID="{13CFDD3A-3EF5-4725-ABAE-772FE2E5EA82}" presName="wedge2" presStyleLbl="node1" presStyleIdx="1" presStyleCnt="4"/>
      <dgm:spPr/>
    </dgm:pt>
    <dgm:pt modelId="{EB601B10-B9E2-4C49-95D7-83D7F6280983}" type="pres">
      <dgm:prSet presAssocID="{13CFDD3A-3EF5-4725-ABAE-772FE2E5EA82}" presName="dummy2a" presStyleCnt="0"/>
      <dgm:spPr/>
    </dgm:pt>
    <dgm:pt modelId="{832E1ACC-9E4D-4FD9-A05E-50EABB7268FE}" type="pres">
      <dgm:prSet presAssocID="{13CFDD3A-3EF5-4725-ABAE-772FE2E5EA82}" presName="dummy2b" presStyleCnt="0"/>
      <dgm:spPr/>
    </dgm:pt>
    <dgm:pt modelId="{0A46D999-2EA3-47A7-9EDB-A4AD7190F9E9}" type="pres">
      <dgm:prSet presAssocID="{13CFDD3A-3EF5-4725-ABAE-772FE2E5EA82}" presName="wedge2Tx" presStyleLbl="node1" presStyleIdx="1" presStyleCnt="4">
        <dgm:presLayoutVars>
          <dgm:chMax val="0"/>
          <dgm:chPref val="0"/>
          <dgm:bulletEnabled val="1"/>
        </dgm:presLayoutVars>
      </dgm:prSet>
      <dgm:spPr/>
    </dgm:pt>
    <dgm:pt modelId="{0E1B36E5-1015-4D4D-A286-6B22AA50E521}" type="pres">
      <dgm:prSet presAssocID="{13CFDD3A-3EF5-4725-ABAE-772FE2E5EA82}" presName="wedge3" presStyleLbl="node1" presStyleIdx="2" presStyleCnt="4"/>
      <dgm:spPr/>
    </dgm:pt>
    <dgm:pt modelId="{3FD39DD2-0E4E-4072-9E48-2C4AC6C0F606}" type="pres">
      <dgm:prSet presAssocID="{13CFDD3A-3EF5-4725-ABAE-772FE2E5EA82}" presName="dummy3a" presStyleCnt="0"/>
      <dgm:spPr/>
    </dgm:pt>
    <dgm:pt modelId="{20C053E8-660A-4FCA-8227-37333CA8ACC7}" type="pres">
      <dgm:prSet presAssocID="{13CFDD3A-3EF5-4725-ABAE-772FE2E5EA82}" presName="dummy3b" presStyleCnt="0"/>
      <dgm:spPr/>
    </dgm:pt>
    <dgm:pt modelId="{ACB6A151-F071-48A0-97DB-4C116724B69A}" type="pres">
      <dgm:prSet presAssocID="{13CFDD3A-3EF5-4725-ABAE-772FE2E5EA82}" presName="wedge3Tx" presStyleLbl="node1" presStyleIdx="2" presStyleCnt="4">
        <dgm:presLayoutVars>
          <dgm:chMax val="0"/>
          <dgm:chPref val="0"/>
          <dgm:bulletEnabled val="1"/>
        </dgm:presLayoutVars>
      </dgm:prSet>
      <dgm:spPr/>
    </dgm:pt>
    <dgm:pt modelId="{29CFB37B-9EBA-437D-B50C-FE59490A5813}" type="pres">
      <dgm:prSet presAssocID="{13CFDD3A-3EF5-4725-ABAE-772FE2E5EA82}" presName="wedge4" presStyleLbl="node1" presStyleIdx="3" presStyleCnt="4"/>
      <dgm:spPr/>
    </dgm:pt>
    <dgm:pt modelId="{7FBF7C14-1F7D-40FA-9FAE-C9C1E0629793}" type="pres">
      <dgm:prSet presAssocID="{13CFDD3A-3EF5-4725-ABAE-772FE2E5EA82}" presName="dummy4a" presStyleCnt="0"/>
      <dgm:spPr/>
    </dgm:pt>
    <dgm:pt modelId="{B69959E6-714C-4751-9312-5AC14B4E9FB2}" type="pres">
      <dgm:prSet presAssocID="{13CFDD3A-3EF5-4725-ABAE-772FE2E5EA82}" presName="dummy4b" presStyleCnt="0"/>
      <dgm:spPr/>
    </dgm:pt>
    <dgm:pt modelId="{6CE19594-A173-4242-B4D9-3BB3116C5049}" type="pres">
      <dgm:prSet presAssocID="{13CFDD3A-3EF5-4725-ABAE-772FE2E5EA82}" presName="wedge4Tx" presStyleLbl="node1" presStyleIdx="3" presStyleCnt="4">
        <dgm:presLayoutVars>
          <dgm:chMax val="0"/>
          <dgm:chPref val="0"/>
          <dgm:bulletEnabled val="1"/>
        </dgm:presLayoutVars>
      </dgm:prSet>
      <dgm:spPr/>
    </dgm:pt>
    <dgm:pt modelId="{849DC7C0-C645-4CFC-B016-A7617CC8D6D6}" type="pres">
      <dgm:prSet presAssocID="{9EE6B24F-2A84-4E2F-BFCA-D1650CE81BBF}" presName="arrowWedge1" presStyleLbl="fgSibTrans2D1" presStyleIdx="0" presStyleCnt="4"/>
      <dgm:spPr/>
    </dgm:pt>
    <dgm:pt modelId="{0FE842FC-AE63-4EB1-95A4-A30F6D0A0D5D}" type="pres">
      <dgm:prSet presAssocID="{3FBDC137-BA44-4122-A830-8E7EF4389C97}" presName="arrowWedge2" presStyleLbl="fgSibTrans2D1" presStyleIdx="1" presStyleCnt="4"/>
      <dgm:spPr/>
    </dgm:pt>
    <dgm:pt modelId="{C925EB63-B221-478D-BEC5-AB508E853ED1}" type="pres">
      <dgm:prSet presAssocID="{AD60A7AB-EA89-4227-96C4-3FF93D9B96C4}" presName="arrowWedge3" presStyleLbl="fgSibTrans2D1" presStyleIdx="2" presStyleCnt="4"/>
      <dgm:spPr/>
    </dgm:pt>
    <dgm:pt modelId="{785C41A9-36B4-4959-BA2B-15905092C933}" type="pres">
      <dgm:prSet presAssocID="{409E9E7D-1E17-49AD-9580-5BC64FC0B351}" presName="arrowWedge4" presStyleLbl="fgSibTrans2D1" presStyleIdx="3" presStyleCnt="4"/>
      <dgm:spPr/>
    </dgm:pt>
  </dgm:ptLst>
  <dgm:cxnLst>
    <dgm:cxn modelId="{A129C504-5F6D-4ECD-BA0D-9A4B9C6E440D}" type="presOf" srcId="{539D1B69-3DD4-475B-8892-AF4374D877DA}" destId="{0A46D999-2EA3-47A7-9EDB-A4AD7190F9E9}" srcOrd="1" destOrd="0" presId="urn:microsoft.com/office/officeart/2005/8/layout/cycle8"/>
    <dgm:cxn modelId="{C7DDAC0A-708D-4733-95EE-3D1B03CCCC26}" type="presOf" srcId="{13CFDD3A-3EF5-4725-ABAE-772FE2E5EA82}" destId="{80C2E626-2B8A-4214-9D04-FC1573967631}" srcOrd="0" destOrd="0" presId="urn:microsoft.com/office/officeart/2005/8/layout/cycle8"/>
    <dgm:cxn modelId="{02566D1A-CC64-437E-8B83-7C8F232B8497}" type="presOf" srcId="{E2E42D6D-76D7-41F5-BABF-DC555771CC0D}" destId="{6CE19594-A173-4242-B4D9-3BB3116C5049}" srcOrd="1" destOrd="0" presId="urn:microsoft.com/office/officeart/2005/8/layout/cycle8"/>
    <dgm:cxn modelId="{98C49423-B46D-4E28-B9C4-0312772A734B}" type="presOf" srcId="{3207E417-5354-471C-8567-BCEA7EADB88B}" destId="{0E1B36E5-1015-4D4D-A286-6B22AA50E521}" srcOrd="0" destOrd="0" presId="urn:microsoft.com/office/officeart/2005/8/layout/cycle8"/>
    <dgm:cxn modelId="{6E2CD62D-CDBD-4E73-8F94-861A8DC1617E}" srcId="{13CFDD3A-3EF5-4725-ABAE-772FE2E5EA82}" destId="{539D1B69-3DD4-475B-8892-AF4374D877DA}" srcOrd="1" destOrd="0" parTransId="{84E953DC-B8F4-47AE-980C-C4C9E3FA9B3F}" sibTransId="{3FBDC137-BA44-4122-A830-8E7EF4389C97}"/>
    <dgm:cxn modelId="{C4251236-933D-4ECC-BE7F-DD377142BC05}" type="presOf" srcId="{819379BE-627C-4FA6-9EE5-389666CCF306}" destId="{F3A5739F-0DDD-44CF-AC17-1B67EB06B26D}" srcOrd="1" destOrd="0" presId="urn:microsoft.com/office/officeart/2005/8/layout/cycle8"/>
    <dgm:cxn modelId="{B784755E-E397-4E17-81C7-65E048C29B48}" srcId="{13CFDD3A-3EF5-4725-ABAE-772FE2E5EA82}" destId="{3207E417-5354-471C-8567-BCEA7EADB88B}" srcOrd="2" destOrd="0" parTransId="{F9696123-906D-4290-A5C9-FE835BDD6D4E}" sibTransId="{AD60A7AB-EA89-4227-96C4-3FF93D9B96C4}"/>
    <dgm:cxn modelId="{AA949342-FC41-4D42-83F2-ED43B81F8606}" srcId="{13CFDD3A-3EF5-4725-ABAE-772FE2E5EA82}" destId="{E2E42D6D-76D7-41F5-BABF-DC555771CC0D}" srcOrd="3" destOrd="0" parTransId="{EBA61EDB-CC83-4BD4-B7BD-0079B99787BB}" sibTransId="{409E9E7D-1E17-49AD-9580-5BC64FC0B351}"/>
    <dgm:cxn modelId="{FA74D267-D41F-45A3-9D3A-23DFA42CD12B}" srcId="{13CFDD3A-3EF5-4725-ABAE-772FE2E5EA82}" destId="{819379BE-627C-4FA6-9EE5-389666CCF306}" srcOrd="0" destOrd="0" parTransId="{2FF9D123-79FA-4AAA-8BC5-BE5A171F8E72}" sibTransId="{9EE6B24F-2A84-4E2F-BFCA-D1650CE81BBF}"/>
    <dgm:cxn modelId="{F83F6D56-677D-4BD3-A9CB-4DE0C4715A50}" type="presOf" srcId="{3207E417-5354-471C-8567-BCEA7EADB88B}" destId="{ACB6A151-F071-48A0-97DB-4C116724B69A}" srcOrd="1" destOrd="0" presId="urn:microsoft.com/office/officeart/2005/8/layout/cycle8"/>
    <dgm:cxn modelId="{60B0E9BD-E0B5-4D7F-B021-EA8F17BD6F28}" type="presOf" srcId="{819379BE-627C-4FA6-9EE5-389666CCF306}" destId="{806F00AD-DA08-45B7-A74B-F08A2066E7E1}" srcOrd="0" destOrd="0" presId="urn:microsoft.com/office/officeart/2005/8/layout/cycle8"/>
    <dgm:cxn modelId="{30DFD1CE-6780-4B71-86C1-AE8DCDDB26CE}" type="presOf" srcId="{E2E42D6D-76D7-41F5-BABF-DC555771CC0D}" destId="{29CFB37B-9EBA-437D-B50C-FE59490A5813}" srcOrd="0" destOrd="0" presId="urn:microsoft.com/office/officeart/2005/8/layout/cycle8"/>
    <dgm:cxn modelId="{A23851E8-5ED0-42BC-BC15-96B84E0A4CF1}" type="presOf" srcId="{539D1B69-3DD4-475B-8892-AF4374D877DA}" destId="{DDFF8D99-0928-4DFD-9240-F6F7940C5C94}" srcOrd="0" destOrd="0" presId="urn:microsoft.com/office/officeart/2005/8/layout/cycle8"/>
    <dgm:cxn modelId="{66D7F75A-799B-40BA-8D57-12367BCF307D}" type="presParOf" srcId="{80C2E626-2B8A-4214-9D04-FC1573967631}" destId="{806F00AD-DA08-45B7-A74B-F08A2066E7E1}" srcOrd="0" destOrd="0" presId="urn:microsoft.com/office/officeart/2005/8/layout/cycle8"/>
    <dgm:cxn modelId="{EDAB2B97-170C-438A-92C9-19AA5572A72C}" type="presParOf" srcId="{80C2E626-2B8A-4214-9D04-FC1573967631}" destId="{6A267B22-7757-4F87-8652-1CE2F13EF88A}" srcOrd="1" destOrd="0" presId="urn:microsoft.com/office/officeart/2005/8/layout/cycle8"/>
    <dgm:cxn modelId="{EF86787E-D96D-42EE-84B5-F426A5EE4EE5}" type="presParOf" srcId="{80C2E626-2B8A-4214-9D04-FC1573967631}" destId="{F8984F54-4E47-47B5-BAF0-D62CCD21E380}" srcOrd="2" destOrd="0" presId="urn:microsoft.com/office/officeart/2005/8/layout/cycle8"/>
    <dgm:cxn modelId="{B54B9390-AD16-41E7-974B-6B4034400380}" type="presParOf" srcId="{80C2E626-2B8A-4214-9D04-FC1573967631}" destId="{F3A5739F-0DDD-44CF-AC17-1B67EB06B26D}" srcOrd="3" destOrd="0" presId="urn:microsoft.com/office/officeart/2005/8/layout/cycle8"/>
    <dgm:cxn modelId="{DD3B6066-04C0-484B-B859-7EE94055B517}" type="presParOf" srcId="{80C2E626-2B8A-4214-9D04-FC1573967631}" destId="{DDFF8D99-0928-4DFD-9240-F6F7940C5C94}" srcOrd="4" destOrd="0" presId="urn:microsoft.com/office/officeart/2005/8/layout/cycle8"/>
    <dgm:cxn modelId="{E6C3E9D6-7FD1-4CCB-AC26-F5454B243AE9}" type="presParOf" srcId="{80C2E626-2B8A-4214-9D04-FC1573967631}" destId="{EB601B10-B9E2-4C49-95D7-83D7F6280983}" srcOrd="5" destOrd="0" presId="urn:microsoft.com/office/officeart/2005/8/layout/cycle8"/>
    <dgm:cxn modelId="{F5EB00BE-2257-4ECF-9D51-009FBDD1524F}" type="presParOf" srcId="{80C2E626-2B8A-4214-9D04-FC1573967631}" destId="{832E1ACC-9E4D-4FD9-A05E-50EABB7268FE}" srcOrd="6" destOrd="0" presId="urn:microsoft.com/office/officeart/2005/8/layout/cycle8"/>
    <dgm:cxn modelId="{503980D9-A324-4A59-B0B4-1CCD6D575823}" type="presParOf" srcId="{80C2E626-2B8A-4214-9D04-FC1573967631}" destId="{0A46D999-2EA3-47A7-9EDB-A4AD7190F9E9}" srcOrd="7" destOrd="0" presId="urn:microsoft.com/office/officeart/2005/8/layout/cycle8"/>
    <dgm:cxn modelId="{AE278378-974E-467C-BE3A-8E559E92CF36}" type="presParOf" srcId="{80C2E626-2B8A-4214-9D04-FC1573967631}" destId="{0E1B36E5-1015-4D4D-A286-6B22AA50E521}" srcOrd="8" destOrd="0" presId="urn:microsoft.com/office/officeart/2005/8/layout/cycle8"/>
    <dgm:cxn modelId="{7F69D9F5-42AC-41B5-9A76-A01959968704}" type="presParOf" srcId="{80C2E626-2B8A-4214-9D04-FC1573967631}" destId="{3FD39DD2-0E4E-4072-9E48-2C4AC6C0F606}" srcOrd="9" destOrd="0" presId="urn:microsoft.com/office/officeart/2005/8/layout/cycle8"/>
    <dgm:cxn modelId="{42477D43-0D51-4DD1-90C1-7941BB441B03}" type="presParOf" srcId="{80C2E626-2B8A-4214-9D04-FC1573967631}" destId="{20C053E8-660A-4FCA-8227-37333CA8ACC7}" srcOrd="10" destOrd="0" presId="urn:microsoft.com/office/officeart/2005/8/layout/cycle8"/>
    <dgm:cxn modelId="{9D519F30-58C5-4D75-A89E-560B60114E34}" type="presParOf" srcId="{80C2E626-2B8A-4214-9D04-FC1573967631}" destId="{ACB6A151-F071-48A0-97DB-4C116724B69A}" srcOrd="11" destOrd="0" presId="urn:microsoft.com/office/officeart/2005/8/layout/cycle8"/>
    <dgm:cxn modelId="{37B8FFA4-9366-4643-A904-208E005FD702}" type="presParOf" srcId="{80C2E626-2B8A-4214-9D04-FC1573967631}" destId="{29CFB37B-9EBA-437D-B50C-FE59490A5813}" srcOrd="12" destOrd="0" presId="urn:microsoft.com/office/officeart/2005/8/layout/cycle8"/>
    <dgm:cxn modelId="{A2385F35-6705-4A2F-829F-8D89A1D9FC1D}" type="presParOf" srcId="{80C2E626-2B8A-4214-9D04-FC1573967631}" destId="{7FBF7C14-1F7D-40FA-9FAE-C9C1E0629793}" srcOrd="13" destOrd="0" presId="urn:microsoft.com/office/officeart/2005/8/layout/cycle8"/>
    <dgm:cxn modelId="{2C8E7F8C-317B-46A8-8805-B1B525A05996}" type="presParOf" srcId="{80C2E626-2B8A-4214-9D04-FC1573967631}" destId="{B69959E6-714C-4751-9312-5AC14B4E9FB2}" srcOrd="14" destOrd="0" presId="urn:microsoft.com/office/officeart/2005/8/layout/cycle8"/>
    <dgm:cxn modelId="{DBF08E43-53A9-4C8D-B596-0B3C416B1FFF}" type="presParOf" srcId="{80C2E626-2B8A-4214-9D04-FC1573967631}" destId="{6CE19594-A173-4242-B4D9-3BB3116C5049}" srcOrd="15" destOrd="0" presId="urn:microsoft.com/office/officeart/2005/8/layout/cycle8"/>
    <dgm:cxn modelId="{61AF782C-FC42-465E-8F32-E1D2E6CC2B4A}" type="presParOf" srcId="{80C2E626-2B8A-4214-9D04-FC1573967631}" destId="{849DC7C0-C645-4CFC-B016-A7617CC8D6D6}" srcOrd="16" destOrd="0" presId="urn:microsoft.com/office/officeart/2005/8/layout/cycle8"/>
    <dgm:cxn modelId="{A1B129CF-CA42-488F-AE8C-97C8D84E32E7}" type="presParOf" srcId="{80C2E626-2B8A-4214-9D04-FC1573967631}" destId="{0FE842FC-AE63-4EB1-95A4-A30F6D0A0D5D}" srcOrd="17" destOrd="0" presId="urn:microsoft.com/office/officeart/2005/8/layout/cycle8"/>
    <dgm:cxn modelId="{A48280BF-45AB-4430-AD23-3DD490A10C3C}" type="presParOf" srcId="{80C2E626-2B8A-4214-9D04-FC1573967631}" destId="{C925EB63-B221-478D-BEC5-AB508E853ED1}" srcOrd="18" destOrd="0" presId="urn:microsoft.com/office/officeart/2005/8/layout/cycle8"/>
    <dgm:cxn modelId="{8F58D52E-4D13-4E7C-9507-3B175CF10218}" type="presParOf" srcId="{80C2E626-2B8A-4214-9D04-FC1573967631}" destId="{785C41A9-36B4-4959-BA2B-15905092C933}" srcOrd="19" destOrd="0" presId="urn:microsoft.com/office/officeart/2005/8/layout/cycle8"/>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9E1EFC9-CCF5-4F18-8B28-9F77267DF3AF}" type="doc">
      <dgm:prSet loTypeId="urn:diagrams.loki3.com/BracketList" loCatId="list" qsTypeId="urn:microsoft.com/office/officeart/2005/8/quickstyle/simple1" qsCatId="simple" csTypeId="urn:microsoft.com/office/officeart/2005/8/colors/colorful4" csCatId="colorful" phldr="1"/>
      <dgm:spPr/>
      <dgm:t>
        <a:bodyPr/>
        <a:lstStyle/>
        <a:p>
          <a:endParaRPr lang="en-US"/>
        </a:p>
      </dgm:t>
    </dgm:pt>
    <dgm:pt modelId="{81AA8B51-7135-4C72-B0AA-F7C0274B9B3F}">
      <dgm:prSet phldrT="[Text]"/>
      <dgm:spPr/>
      <dgm:t>
        <a:bodyPr/>
        <a:lstStyle/>
        <a:p>
          <a:r>
            <a:rPr lang="en-US" dirty="0"/>
            <a:t>Architecture</a:t>
          </a:r>
        </a:p>
      </dgm:t>
    </dgm:pt>
    <dgm:pt modelId="{164EF15B-4B25-4BEF-96F2-85CCF8A60EF8}" type="parTrans" cxnId="{675F0F53-7034-468D-98E0-9538A7AA9F54}">
      <dgm:prSet/>
      <dgm:spPr/>
      <dgm:t>
        <a:bodyPr/>
        <a:lstStyle/>
        <a:p>
          <a:endParaRPr lang="en-US"/>
        </a:p>
      </dgm:t>
    </dgm:pt>
    <dgm:pt modelId="{A51BCF76-59B2-4F0E-9D37-6EA777D21F86}" type="sibTrans" cxnId="{675F0F53-7034-468D-98E0-9538A7AA9F54}">
      <dgm:prSet/>
      <dgm:spPr/>
      <dgm:t>
        <a:bodyPr/>
        <a:lstStyle/>
        <a:p>
          <a:endParaRPr lang="en-US"/>
        </a:p>
      </dgm:t>
    </dgm:pt>
    <dgm:pt modelId="{B044FDB6-7CC9-4538-BF33-A9E9ECC220A6}">
      <dgm:prSet phldrT="[Text]" custT="1"/>
      <dgm:spPr/>
      <dgm:t>
        <a:bodyPr/>
        <a:lstStyle/>
        <a:p>
          <a:r>
            <a:rPr lang="en-US" sz="1400" b="1" dirty="0"/>
            <a:t>Architecture Diagrams:</a:t>
          </a:r>
          <a:r>
            <a:rPr lang="en-US" sz="1400" dirty="0"/>
            <a:t>  Technical architecture overview of Azure Public, Government and National Clouds that represents core components in IaaS, PaaS and SaaS nodes</a:t>
          </a:r>
          <a:endParaRPr lang="en-US" sz="1600" dirty="0"/>
        </a:p>
      </dgm:t>
    </dgm:pt>
    <dgm:pt modelId="{41A86FEF-A74C-4FCB-926B-E26FB7769603}" type="parTrans" cxnId="{A2F4988D-3457-4E4C-82B5-87F2E2CEC214}">
      <dgm:prSet/>
      <dgm:spPr/>
      <dgm:t>
        <a:bodyPr/>
        <a:lstStyle/>
        <a:p>
          <a:endParaRPr lang="en-US"/>
        </a:p>
      </dgm:t>
    </dgm:pt>
    <dgm:pt modelId="{7F91ECA0-48F9-460D-A3D8-21FA360F8401}" type="sibTrans" cxnId="{A2F4988D-3457-4E4C-82B5-87F2E2CEC214}">
      <dgm:prSet/>
      <dgm:spPr/>
      <dgm:t>
        <a:bodyPr/>
        <a:lstStyle/>
        <a:p>
          <a:endParaRPr lang="en-US"/>
        </a:p>
      </dgm:t>
    </dgm:pt>
    <dgm:pt modelId="{BAE9F5EB-A6DF-4208-B549-5CC7617801FA}">
      <dgm:prSet phldrT="[Text]"/>
      <dgm:spPr/>
      <dgm:t>
        <a:bodyPr/>
        <a:lstStyle/>
        <a:p>
          <a:r>
            <a:rPr lang="en-US" dirty="0"/>
            <a:t>Deployment</a:t>
          </a:r>
        </a:p>
      </dgm:t>
    </dgm:pt>
    <dgm:pt modelId="{C2EE434C-D54E-4C76-AF20-F3BD9BAD0645}" type="parTrans" cxnId="{90D1F28B-092A-47AD-A59C-9670ACB7423B}">
      <dgm:prSet/>
      <dgm:spPr/>
      <dgm:t>
        <a:bodyPr/>
        <a:lstStyle/>
        <a:p>
          <a:endParaRPr lang="en-US"/>
        </a:p>
      </dgm:t>
    </dgm:pt>
    <dgm:pt modelId="{9AB6203B-B0F6-48EA-9428-1B8E2BBA18E6}" type="sibTrans" cxnId="{90D1F28B-092A-47AD-A59C-9670ACB7423B}">
      <dgm:prSet/>
      <dgm:spPr/>
      <dgm:t>
        <a:bodyPr/>
        <a:lstStyle/>
        <a:p>
          <a:endParaRPr lang="en-US"/>
        </a:p>
      </dgm:t>
    </dgm:pt>
    <dgm:pt modelId="{32053238-E933-47DC-80DD-A72C0B0F5643}">
      <dgm:prSet phldrT="[Text]" custT="1"/>
      <dgm:spPr/>
      <dgm:t>
        <a:bodyPr/>
        <a:lstStyle/>
        <a:p>
          <a:r>
            <a:rPr lang="en-US" sz="1400" b="1" dirty="0"/>
            <a:t>Images &amp; ARM Templates: </a:t>
          </a:r>
          <a:r>
            <a:rPr lang="en-US" sz="1400" dirty="0"/>
            <a:t> Automated deployments for VMs and common architectures that meet baselines for security and regulatory compliance</a:t>
          </a:r>
          <a:endParaRPr lang="en-US" sz="1600" dirty="0"/>
        </a:p>
      </dgm:t>
    </dgm:pt>
    <dgm:pt modelId="{CFB77EAA-D605-4209-B2DF-5AE4F65C715F}" type="parTrans" cxnId="{09A618F3-BE63-4DF3-B0A4-953F265A1739}">
      <dgm:prSet/>
      <dgm:spPr/>
      <dgm:t>
        <a:bodyPr/>
        <a:lstStyle/>
        <a:p>
          <a:endParaRPr lang="en-US"/>
        </a:p>
      </dgm:t>
    </dgm:pt>
    <dgm:pt modelId="{591380C2-EDB5-42AD-9BDD-DB240B6020C7}" type="sibTrans" cxnId="{09A618F3-BE63-4DF3-B0A4-953F265A1739}">
      <dgm:prSet/>
      <dgm:spPr/>
      <dgm:t>
        <a:bodyPr/>
        <a:lstStyle/>
        <a:p>
          <a:endParaRPr lang="en-US"/>
        </a:p>
      </dgm:t>
    </dgm:pt>
    <dgm:pt modelId="{900CFB0B-AD06-4A46-9FD3-97575EE7611B}">
      <dgm:prSet phldrT="[Text]"/>
      <dgm:spPr/>
      <dgm:t>
        <a:bodyPr/>
        <a:lstStyle/>
        <a:p>
          <a:r>
            <a:rPr lang="en-US" dirty="0"/>
            <a:t>Certification</a:t>
          </a:r>
        </a:p>
      </dgm:t>
    </dgm:pt>
    <dgm:pt modelId="{10BA521D-F81E-460A-94D0-FA143E9D17C6}" type="parTrans" cxnId="{2825C2ED-8968-41FF-9A6B-AE35D052E8D5}">
      <dgm:prSet/>
      <dgm:spPr/>
      <dgm:t>
        <a:bodyPr/>
        <a:lstStyle/>
        <a:p>
          <a:endParaRPr lang="en-US"/>
        </a:p>
      </dgm:t>
    </dgm:pt>
    <dgm:pt modelId="{143B31F4-C8E7-4F0D-A619-73D4364A285F}" type="sibTrans" cxnId="{2825C2ED-8968-41FF-9A6B-AE35D052E8D5}">
      <dgm:prSet/>
      <dgm:spPr/>
      <dgm:t>
        <a:bodyPr/>
        <a:lstStyle/>
        <a:p>
          <a:endParaRPr lang="en-US"/>
        </a:p>
      </dgm:t>
    </dgm:pt>
    <dgm:pt modelId="{875F5104-CEDD-4D3E-AD1D-1F8E6B8D12AE}">
      <dgm:prSet phldrT="[Text]" custT="1"/>
      <dgm:spPr/>
      <dgm:t>
        <a:bodyPr/>
        <a:lstStyle/>
        <a:p>
          <a:r>
            <a:rPr lang="en-US" sz="1400" b="1" dirty="0"/>
            <a:t>Certification Templates: </a:t>
          </a:r>
          <a:r>
            <a:rPr lang="en-US" sz="1400" b="0" dirty="0"/>
            <a:t>Regulatory documentation pre-filled with Azure information and pre-approved by regulators</a:t>
          </a:r>
        </a:p>
        <a:p>
          <a:r>
            <a:rPr lang="en-US" sz="1400" b="1" dirty="0"/>
            <a:t>Process Workflow:</a:t>
          </a:r>
          <a:r>
            <a:rPr lang="en-US" sz="1400" dirty="0"/>
            <a:t> Customer guide to using Blueprint components to complete certification package for audit</a:t>
          </a:r>
          <a:endParaRPr lang="en-US" sz="1400" b="1" dirty="0"/>
        </a:p>
      </dgm:t>
    </dgm:pt>
    <dgm:pt modelId="{F35653EF-8F83-4E09-8C80-9EF552C3180B}" type="parTrans" cxnId="{22E3CA18-2917-4DA2-8AA1-06629FD0B6DA}">
      <dgm:prSet/>
      <dgm:spPr/>
      <dgm:t>
        <a:bodyPr/>
        <a:lstStyle/>
        <a:p>
          <a:endParaRPr lang="en-US"/>
        </a:p>
      </dgm:t>
    </dgm:pt>
    <dgm:pt modelId="{501D73ED-6D8B-49EE-991F-3A6BD7FC434B}" type="sibTrans" cxnId="{22E3CA18-2917-4DA2-8AA1-06629FD0B6DA}">
      <dgm:prSet/>
      <dgm:spPr/>
      <dgm:t>
        <a:bodyPr/>
        <a:lstStyle/>
        <a:p>
          <a:endParaRPr lang="en-US"/>
        </a:p>
      </dgm:t>
    </dgm:pt>
    <dgm:pt modelId="{0F58E0E9-82AC-48F1-AC1A-BA02881D2E10}">
      <dgm:prSet phldrT="[Text]"/>
      <dgm:spPr/>
      <dgm:t>
        <a:bodyPr/>
        <a:lstStyle/>
        <a:p>
          <a:r>
            <a:rPr lang="en-US" dirty="0"/>
            <a:t>Expertise </a:t>
          </a:r>
        </a:p>
      </dgm:t>
    </dgm:pt>
    <dgm:pt modelId="{98C3E96D-34E2-4BDC-AA80-9160B8E5F4A3}" type="parTrans" cxnId="{B29E45E0-FC6C-47C8-894B-183B4E633062}">
      <dgm:prSet/>
      <dgm:spPr/>
      <dgm:t>
        <a:bodyPr/>
        <a:lstStyle/>
        <a:p>
          <a:endParaRPr lang="en-US"/>
        </a:p>
      </dgm:t>
    </dgm:pt>
    <dgm:pt modelId="{90F4F07C-D525-4A3C-AED1-E44162BA5725}" type="sibTrans" cxnId="{B29E45E0-FC6C-47C8-894B-183B4E633062}">
      <dgm:prSet/>
      <dgm:spPr/>
      <dgm:t>
        <a:bodyPr/>
        <a:lstStyle/>
        <a:p>
          <a:endParaRPr lang="en-US"/>
        </a:p>
      </dgm:t>
    </dgm:pt>
    <dgm:pt modelId="{170AEA3B-B2F7-4731-8B15-08D4AB82367B}">
      <dgm:prSet phldrT="[Text]" custT="1"/>
      <dgm:spPr/>
      <dgm:t>
        <a:bodyPr/>
        <a:lstStyle/>
        <a:p>
          <a:r>
            <a:rPr lang="en-US" sz="1400" b="1" dirty="0"/>
            <a:t>Certified Partners: </a:t>
          </a:r>
          <a:r>
            <a:rPr lang="en-US" sz="1400" dirty="0"/>
            <a:t>Consultants, Auditors, and Integrators certified by Microsoft to assist customers with architecture,  deployment, and certification of applications built on Azure</a:t>
          </a:r>
          <a:endParaRPr lang="en-US" sz="1600" dirty="0"/>
        </a:p>
      </dgm:t>
    </dgm:pt>
    <dgm:pt modelId="{86E6D97D-F9AF-42CA-948D-4D3ECF576E5B}" type="parTrans" cxnId="{822053AF-AB0B-46EB-9EEA-C10985B217A5}">
      <dgm:prSet/>
      <dgm:spPr/>
      <dgm:t>
        <a:bodyPr/>
        <a:lstStyle/>
        <a:p>
          <a:endParaRPr lang="en-US"/>
        </a:p>
      </dgm:t>
    </dgm:pt>
    <dgm:pt modelId="{D6D6D23E-7E89-428C-A34E-357303F7CA38}" type="sibTrans" cxnId="{822053AF-AB0B-46EB-9EEA-C10985B217A5}">
      <dgm:prSet/>
      <dgm:spPr/>
      <dgm:t>
        <a:bodyPr/>
        <a:lstStyle/>
        <a:p>
          <a:endParaRPr lang="en-US"/>
        </a:p>
      </dgm:t>
    </dgm:pt>
    <dgm:pt modelId="{ADDCA536-AE9F-4DCF-AC7C-3DCAB1F64B23}">
      <dgm:prSet custT="1"/>
      <dgm:spPr/>
      <dgm:t>
        <a:bodyPr/>
        <a:lstStyle/>
        <a:p>
          <a:r>
            <a:rPr lang="en-US" sz="1400" b="1" dirty="0"/>
            <a:t>Customer Responsibilities Matrices (CRM):</a:t>
          </a:r>
          <a:r>
            <a:rPr lang="en-US" sz="1400" dirty="0"/>
            <a:t> Outlines security controls – those of undertaken by Azure, joint controls, and those the customer must implement on their own – cross referenced in the deployment guides</a:t>
          </a:r>
        </a:p>
        <a:p>
          <a:r>
            <a:rPr lang="en-US" sz="1400" b="1" dirty="0"/>
            <a:t>Service List: </a:t>
          </a:r>
          <a:r>
            <a:rPr lang="en-US" sz="1400" b="0" dirty="0"/>
            <a:t>Azure Services available in each cloud and certification scope</a:t>
          </a:r>
          <a:endParaRPr lang="en-US" sz="1400" dirty="0"/>
        </a:p>
      </dgm:t>
    </dgm:pt>
    <dgm:pt modelId="{C120FAA1-8CEE-4B6F-B38B-D30226865303}" type="parTrans" cxnId="{96B5FBE4-C834-43BD-985A-D5CC89D3A11B}">
      <dgm:prSet/>
      <dgm:spPr/>
      <dgm:t>
        <a:bodyPr/>
        <a:lstStyle/>
        <a:p>
          <a:endParaRPr lang="en-US"/>
        </a:p>
      </dgm:t>
    </dgm:pt>
    <dgm:pt modelId="{D7566A67-E2AD-456E-BD1A-BBAEC3981A15}" type="sibTrans" cxnId="{96B5FBE4-C834-43BD-985A-D5CC89D3A11B}">
      <dgm:prSet/>
      <dgm:spPr/>
      <dgm:t>
        <a:bodyPr/>
        <a:lstStyle/>
        <a:p>
          <a:endParaRPr lang="en-US"/>
        </a:p>
      </dgm:t>
    </dgm:pt>
    <dgm:pt modelId="{32BDA565-E1EE-4123-AFF2-A0623462563C}">
      <dgm:prSet custT="1"/>
      <dgm:spPr/>
      <dgm:t>
        <a:bodyPr/>
        <a:lstStyle/>
        <a:p>
          <a:r>
            <a:rPr lang="en-US" sz="1400" b="1" dirty="0"/>
            <a:t>Deployment Guides:</a:t>
          </a:r>
          <a:r>
            <a:rPr lang="en-US" sz="1400" dirty="0"/>
            <a:t> Deployment instructions for use of ARM templates, VM images, or manual configurations; including mapping of settings to security controls</a:t>
          </a:r>
        </a:p>
      </dgm:t>
    </dgm:pt>
    <dgm:pt modelId="{ED824E92-3287-40EA-9C75-01356074138C}" type="parTrans" cxnId="{400463FE-3660-4572-BB60-8ED6E806A973}">
      <dgm:prSet/>
      <dgm:spPr/>
      <dgm:t>
        <a:bodyPr/>
        <a:lstStyle/>
        <a:p>
          <a:endParaRPr lang="en-US"/>
        </a:p>
      </dgm:t>
    </dgm:pt>
    <dgm:pt modelId="{5A02C681-A41B-49DE-BBFB-441A7F7E6AB6}" type="sibTrans" cxnId="{400463FE-3660-4572-BB60-8ED6E806A973}">
      <dgm:prSet/>
      <dgm:spPr/>
      <dgm:t>
        <a:bodyPr/>
        <a:lstStyle/>
        <a:p>
          <a:endParaRPr lang="en-US"/>
        </a:p>
      </dgm:t>
    </dgm:pt>
    <dgm:pt modelId="{443336AB-371B-474F-B8DD-DCC09F46B842}" type="pres">
      <dgm:prSet presAssocID="{49E1EFC9-CCF5-4F18-8B28-9F77267DF3AF}" presName="Name0" presStyleCnt="0">
        <dgm:presLayoutVars>
          <dgm:dir/>
          <dgm:animLvl val="lvl"/>
          <dgm:resizeHandles val="exact"/>
        </dgm:presLayoutVars>
      </dgm:prSet>
      <dgm:spPr/>
    </dgm:pt>
    <dgm:pt modelId="{B13122D7-F65A-45E6-8B86-C2E7440AFE52}" type="pres">
      <dgm:prSet presAssocID="{81AA8B51-7135-4C72-B0AA-F7C0274B9B3F}" presName="linNode" presStyleCnt="0"/>
      <dgm:spPr/>
    </dgm:pt>
    <dgm:pt modelId="{C06469EA-D8B8-4CA0-9FA1-C699D55EC8B6}" type="pres">
      <dgm:prSet presAssocID="{81AA8B51-7135-4C72-B0AA-F7C0274B9B3F}" presName="parTx" presStyleLbl="revTx" presStyleIdx="0" presStyleCnt="4">
        <dgm:presLayoutVars>
          <dgm:chMax val="1"/>
          <dgm:bulletEnabled val="1"/>
        </dgm:presLayoutVars>
      </dgm:prSet>
      <dgm:spPr/>
    </dgm:pt>
    <dgm:pt modelId="{31F5865D-3221-49F0-93A0-569EAC8BE7A2}" type="pres">
      <dgm:prSet presAssocID="{81AA8B51-7135-4C72-B0AA-F7C0274B9B3F}" presName="bracket" presStyleLbl="parChTrans1D1" presStyleIdx="0" presStyleCnt="4"/>
      <dgm:spPr/>
    </dgm:pt>
    <dgm:pt modelId="{8C59F39A-4774-4D2E-8791-A82B7F1DC48A}" type="pres">
      <dgm:prSet presAssocID="{81AA8B51-7135-4C72-B0AA-F7C0274B9B3F}" presName="spH" presStyleCnt="0"/>
      <dgm:spPr/>
    </dgm:pt>
    <dgm:pt modelId="{23C85AC8-ECE6-464E-B8FA-724BED374511}" type="pres">
      <dgm:prSet presAssocID="{81AA8B51-7135-4C72-B0AA-F7C0274B9B3F}" presName="desTx" presStyleLbl="node1" presStyleIdx="0" presStyleCnt="4">
        <dgm:presLayoutVars>
          <dgm:bulletEnabled val="1"/>
        </dgm:presLayoutVars>
      </dgm:prSet>
      <dgm:spPr/>
    </dgm:pt>
    <dgm:pt modelId="{E054F525-44C7-4D82-87EB-CA4C6DA4B5F1}" type="pres">
      <dgm:prSet presAssocID="{A51BCF76-59B2-4F0E-9D37-6EA777D21F86}" presName="spV" presStyleCnt="0"/>
      <dgm:spPr/>
    </dgm:pt>
    <dgm:pt modelId="{FA4F90BD-375F-42A5-8244-B2747B5386F2}" type="pres">
      <dgm:prSet presAssocID="{BAE9F5EB-A6DF-4208-B549-5CC7617801FA}" presName="linNode" presStyleCnt="0"/>
      <dgm:spPr/>
    </dgm:pt>
    <dgm:pt modelId="{66B1EA4F-2CFD-413C-B7EB-14C66C01FAC9}" type="pres">
      <dgm:prSet presAssocID="{BAE9F5EB-A6DF-4208-B549-5CC7617801FA}" presName="parTx" presStyleLbl="revTx" presStyleIdx="1" presStyleCnt="4">
        <dgm:presLayoutVars>
          <dgm:chMax val="1"/>
          <dgm:bulletEnabled val="1"/>
        </dgm:presLayoutVars>
      </dgm:prSet>
      <dgm:spPr/>
    </dgm:pt>
    <dgm:pt modelId="{E2E9A3A3-5DED-45C4-ACF2-C923A4F0B7A2}" type="pres">
      <dgm:prSet presAssocID="{BAE9F5EB-A6DF-4208-B549-5CC7617801FA}" presName="bracket" presStyleLbl="parChTrans1D1" presStyleIdx="1" presStyleCnt="4"/>
      <dgm:spPr/>
    </dgm:pt>
    <dgm:pt modelId="{C8A12FBB-38B9-4C8A-A0FE-4066F08EA323}" type="pres">
      <dgm:prSet presAssocID="{BAE9F5EB-A6DF-4208-B549-5CC7617801FA}" presName="spH" presStyleCnt="0"/>
      <dgm:spPr/>
    </dgm:pt>
    <dgm:pt modelId="{9C239E2E-DEAF-4896-A465-08D4267CB76D}" type="pres">
      <dgm:prSet presAssocID="{BAE9F5EB-A6DF-4208-B549-5CC7617801FA}" presName="desTx" presStyleLbl="node1" presStyleIdx="1" presStyleCnt="4">
        <dgm:presLayoutVars>
          <dgm:bulletEnabled val="1"/>
        </dgm:presLayoutVars>
      </dgm:prSet>
      <dgm:spPr/>
    </dgm:pt>
    <dgm:pt modelId="{E3A20D53-21F1-4F57-830B-4165E66ED990}" type="pres">
      <dgm:prSet presAssocID="{9AB6203B-B0F6-48EA-9428-1B8E2BBA18E6}" presName="spV" presStyleCnt="0"/>
      <dgm:spPr/>
    </dgm:pt>
    <dgm:pt modelId="{1FF0D264-48B5-404F-90A6-52367419B8DF}" type="pres">
      <dgm:prSet presAssocID="{900CFB0B-AD06-4A46-9FD3-97575EE7611B}" presName="linNode" presStyleCnt="0"/>
      <dgm:spPr/>
    </dgm:pt>
    <dgm:pt modelId="{875D2834-393A-46BB-8D8C-F5F6E463A67A}" type="pres">
      <dgm:prSet presAssocID="{900CFB0B-AD06-4A46-9FD3-97575EE7611B}" presName="parTx" presStyleLbl="revTx" presStyleIdx="2" presStyleCnt="4">
        <dgm:presLayoutVars>
          <dgm:chMax val="1"/>
          <dgm:bulletEnabled val="1"/>
        </dgm:presLayoutVars>
      </dgm:prSet>
      <dgm:spPr/>
    </dgm:pt>
    <dgm:pt modelId="{A8F03850-6AB2-4FB0-A45E-70FD5F2351DA}" type="pres">
      <dgm:prSet presAssocID="{900CFB0B-AD06-4A46-9FD3-97575EE7611B}" presName="bracket" presStyleLbl="parChTrans1D1" presStyleIdx="2" presStyleCnt="4"/>
      <dgm:spPr/>
    </dgm:pt>
    <dgm:pt modelId="{5DA4FC77-21A5-4CAC-82F4-F613F8011630}" type="pres">
      <dgm:prSet presAssocID="{900CFB0B-AD06-4A46-9FD3-97575EE7611B}" presName="spH" presStyleCnt="0"/>
      <dgm:spPr/>
    </dgm:pt>
    <dgm:pt modelId="{5A8D8552-1576-4E8C-BAA5-E148003FCFA8}" type="pres">
      <dgm:prSet presAssocID="{900CFB0B-AD06-4A46-9FD3-97575EE7611B}" presName="desTx" presStyleLbl="node1" presStyleIdx="2" presStyleCnt="4">
        <dgm:presLayoutVars>
          <dgm:bulletEnabled val="1"/>
        </dgm:presLayoutVars>
      </dgm:prSet>
      <dgm:spPr/>
    </dgm:pt>
    <dgm:pt modelId="{0EE305A5-3CAD-4092-91A7-A9AE34B45645}" type="pres">
      <dgm:prSet presAssocID="{143B31F4-C8E7-4F0D-A619-73D4364A285F}" presName="spV" presStyleCnt="0"/>
      <dgm:spPr/>
    </dgm:pt>
    <dgm:pt modelId="{FC4D9CCF-9A7E-4F45-9775-3D848A9270AA}" type="pres">
      <dgm:prSet presAssocID="{0F58E0E9-82AC-48F1-AC1A-BA02881D2E10}" presName="linNode" presStyleCnt="0"/>
      <dgm:spPr/>
    </dgm:pt>
    <dgm:pt modelId="{1A2E2C49-E086-4E9E-B408-63238A7AD2DD}" type="pres">
      <dgm:prSet presAssocID="{0F58E0E9-82AC-48F1-AC1A-BA02881D2E10}" presName="parTx" presStyleLbl="revTx" presStyleIdx="3" presStyleCnt="4">
        <dgm:presLayoutVars>
          <dgm:chMax val="1"/>
          <dgm:bulletEnabled val="1"/>
        </dgm:presLayoutVars>
      </dgm:prSet>
      <dgm:spPr/>
    </dgm:pt>
    <dgm:pt modelId="{7182D520-A6BC-4843-9A11-74C74FACE480}" type="pres">
      <dgm:prSet presAssocID="{0F58E0E9-82AC-48F1-AC1A-BA02881D2E10}" presName="bracket" presStyleLbl="parChTrans1D1" presStyleIdx="3" presStyleCnt="4"/>
      <dgm:spPr/>
    </dgm:pt>
    <dgm:pt modelId="{E3ECEE34-251E-474E-B0C1-79D5E335D7F1}" type="pres">
      <dgm:prSet presAssocID="{0F58E0E9-82AC-48F1-AC1A-BA02881D2E10}" presName="spH" presStyleCnt="0"/>
      <dgm:spPr/>
    </dgm:pt>
    <dgm:pt modelId="{9FFAC3BC-7B39-475A-817D-D21E93400B63}" type="pres">
      <dgm:prSet presAssocID="{0F58E0E9-82AC-48F1-AC1A-BA02881D2E10}" presName="desTx" presStyleLbl="node1" presStyleIdx="3" presStyleCnt="4">
        <dgm:presLayoutVars>
          <dgm:bulletEnabled val="1"/>
        </dgm:presLayoutVars>
      </dgm:prSet>
      <dgm:spPr/>
    </dgm:pt>
  </dgm:ptLst>
  <dgm:cxnLst>
    <dgm:cxn modelId="{22E3CA18-2917-4DA2-8AA1-06629FD0B6DA}" srcId="{900CFB0B-AD06-4A46-9FD3-97575EE7611B}" destId="{875F5104-CEDD-4D3E-AD1D-1F8E6B8D12AE}" srcOrd="0" destOrd="0" parTransId="{F35653EF-8F83-4E09-8C80-9EF552C3180B}" sibTransId="{501D73ED-6D8B-49EE-991F-3A6BD7FC434B}"/>
    <dgm:cxn modelId="{F3B0202E-F7BE-4F5B-A328-13D969134547}" type="presOf" srcId="{BAE9F5EB-A6DF-4208-B549-5CC7617801FA}" destId="{66B1EA4F-2CFD-413C-B7EB-14C66C01FAC9}" srcOrd="0" destOrd="0" presId="urn:diagrams.loki3.com/BracketList"/>
    <dgm:cxn modelId="{05FC2433-4C51-4B69-B847-1DCB1CF6BB0D}" type="presOf" srcId="{32053238-E933-47DC-80DD-A72C0B0F5643}" destId="{9C239E2E-DEAF-4896-A465-08D4267CB76D}" srcOrd="0" destOrd="0" presId="urn:diagrams.loki3.com/BracketList"/>
    <dgm:cxn modelId="{7BC5633C-B654-4D8D-810F-E81C3C9B7D7B}" type="presOf" srcId="{170AEA3B-B2F7-4731-8B15-08D4AB82367B}" destId="{9FFAC3BC-7B39-475A-817D-D21E93400B63}" srcOrd="0" destOrd="0" presId="urn:diagrams.loki3.com/BracketList"/>
    <dgm:cxn modelId="{A9F82F5E-EC94-41DD-97D6-5BE5A1588241}" type="presOf" srcId="{32BDA565-E1EE-4123-AFF2-A0623462563C}" destId="{9C239E2E-DEAF-4896-A465-08D4267CB76D}" srcOrd="0" destOrd="1" presId="urn:diagrams.loki3.com/BracketList"/>
    <dgm:cxn modelId="{76672344-92B1-4BED-8808-1741250F9959}" type="presOf" srcId="{875F5104-CEDD-4D3E-AD1D-1F8E6B8D12AE}" destId="{5A8D8552-1576-4E8C-BAA5-E148003FCFA8}" srcOrd="0" destOrd="0" presId="urn:diagrams.loki3.com/BracketList"/>
    <dgm:cxn modelId="{5CA48552-9409-4B3D-B3C8-57EBCF9841DA}" type="presOf" srcId="{B044FDB6-7CC9-4538-BF33-A9E9ECC220A6}" destId="{23C85AC8-ECE6-464E-B8FA-724BED374511}" srcOrd="0" destOrd="0" presId="urn:diagrams.loki3.com/BracketList"/>
    <dgm:cxn modelId="{675F0F53-7034-468D-98E0-9538A7AA9F54}" srcId="{49E1EFC9-CCF5-4F18-8B28-9F77267DF3AF}" destId="{81AA8B51-7135-4C72-B0AA-F7C0274B9B3F}" srcOrd="0" destOrd="0" parTransId="{164EF15B-4B25-4BEF-96F2-85CCF8A60EF8}" sibTransId="{A51BCF76-59B2-4F0E-9D37-6EA777D21F86}"/>
    <dgm:cxn modelId="{348A7375-216F-4FE3-B641-3B14BCC2D2A2}" type="presOf" srcId="{900CFB0B-AD06-4A46-9FD3-97575EE7611B}" destId="{875D2834-393A-46BB-8D8C-F5F6E463A67A}" srcOrd="0" destOrd="0" presId="urn:diagrams.loki3.com/BracketList"/>
    <dgm:cxn modelId="{79A0D458-0226-4B96-917B-095D180D92EB}" type="presOf" srcId="{81AA8B51-7135-4C72-B0AA-F7C0274B9B3F}" destId="{C06469EA-D8B8-4CA0-9FA1-C699D55EC8B6}" srcOrd="0" destOrd="0" presId="urn:diagrams.loki3.com/BracketList"/>
    <dgm:cxn modelId="{90D1F28B-092A-47AD-A59C-9670ACB7423B}" srcId="{49E1EFC9-CCF5-4F18-8B28-9F77267DF3AF}" destId="{BAE9F5EB-A6DF-4208-B549-5CC7617801FA}" srcOrd="1" destOrd="0" parTransId="{C2EE434C-D54E-4C76-AF20-F3BD9BAD0645}" sibTransId="{9AB6203B-B0F6-48EA-9428-1B8E2BBA18E6}"/>
    <dgm:cxn modelId="{A2F4988D-3457-4E4C-82B5-87F2E2CEC214}" srcId="{81AA8B51-7135-4C72-B0AA-F7C0274B9B3F}" destId="{B044FDB6-7CC9-4538-BF33-A9E9ECC220A6}" srcOrd="0" destOrd="0" parTransId="{41A86FEF-A74C-4FCB-926B-E26FB7769603}" sibTransId="{7F91ECA0-48F9-460D-A3D8-21FA360F8401}"/>
    <dgm:cxn modelId="{822053AF-AB0B-46EB-9EEA-C10985B217A5}" srcId="{0F58E0E9-82AC-48F1-AC1A-BA02881D2E10}" destId="{170AEA3B-B2F7-4731-8B15-08D4AB82367B}" srcOrd="0" destOrd="0" parTransId="{86E6D97D-F9AF-42CA-948D-4D3ECF576E5B}" sibTransId="{D6D6D23E-7E89-428C-A34E-357303F7CA38}"/>
    <dgm:cxn modelId="{CE3B0BBE-B814-4978-97A3-98A3E4D96785}" type="presOf" srcId="{0F58E0E9-82AC-48F1-AC1A-BA02881D2E10}" destId="{1A2E2C49-E086-4E9E-B408-63238A7AD2DD}" srcOrd="0" destOrd="0" presId="urn:diagrams.loki3.com/BracketList"/>
    <dgm:cxn modelId="{1E0251C2-E7E8-4D77-9C40-8CB85C390AFE}" type="presOf" srcId="{49E1EFC9-CCF5-4F18-8B28-9F77267DF3AF}" destId="{443336AB-371B-474F-B8DD-DCC09F46B842}" srcOrd="0" destOrd="0" presId="urn:diagrams.loki3.com/BracketList"/>
    <dgm:cxn modelId="{0FBF07CC-CED6-4DF6-AA76-B80518FD2151}" type="presOf" srcId="{ADDCA536-AE9F-4DCF-AC7C-3DCAB1F64B23}" destId="{23C85AC8-ECE6-464E-B8FA-724BED374511}" srcOrd="0" destOrd="1" presId="urn:diagrams.loki3.com/BracketList"/>
    <dgm:cxn modelId="{B29E45E0-FC6C-47C8-894B-183B4E633062}" srcId="{49E1EFC9-CCF5-4F18-8B28-9F77267DF3AF}" destId="{0F58E0E9-82AC-48F1-AC1A-BA02881D2E10}" srcOrd="3" destOrd="0" parTransId="{98C3E96D-34E2-4BDC-AA80-9160B8E5F4A3}" sibTransId="{90F4F07C-D525-4A3C-AED1-E44162BA5725}"/>
    <dgm:cxn modelId="{96B5FBE4-C834-43BD-985A-D5CC89D3A11B}" srcId="{81AA8B51-7135-4C72-B0AA-F7C0274B9B3F}" destId="{ADDCA536-AE9F-4DCF-AC7C-3DCAB1F64B23}" srcOrd="1" destOrd="0" parTransId="{C120FAA1-8CEE-4B6F-B38B-D30226865303}" sibTransId="{D7566A67-E2AD-456E-BD1A-BBAEC3981A15}"/>
    <dgm:cxn modelId="{2825C2ED-8968-41FF-9A6B-AE35D052E8D5}" srcId="{49E1EFC9-CCF5-4F18-8B28-9F77267DF3AF}" destId="{900CFB0B-AD06-4A46-9FD3-97575EE7611B}" srcOrd="2" destOrd="0" parTransId="{10BA521D-F81E-460A-94D0-FA143E9D17C6}" sibTransId="{143B31F4-C8E7-4F0D-A619-73D4364A285F}"/>
    <dgm:cxn modelId="{09A618F3-BE63-4DF3-B0A4-953F265A1739}" srcId="{BAE9F5EB-A6DF-4208-B549-5CC7617801FA}" destId="{32053238-E933-47DC-80DD-A72C0B0F5643}" srcOrd="0" destOrd="0" parTransId="{CFB77EAA-D605-4209-B2DF-5AE4F65C715F}" sibTransId="{591380C2-EDB5-42AD-9BDD-DB240B6020C7}"/>
    <dgm:cxn modelId="{400463FE-3660-4572-BB60-8ED6E806A973}" srcId="{BAE9F5EB-A6DF-4208-B549-5CC7617801FA}" destId="{32BDA565-E1EE-4123-AFF2-A0623462563C}" srcOrd="1" destOrd="0" parTransId="{ED824E92-3287-40EA-9C75-01356074138C}" sibTransId="{5A02C681-A41B-49DE-BBFB-441A7F7E6AB6}"/>
    <dgm:cxn modelId="{22E2C9C7-7E98-49B4-B1BB-0F7BD9FB494F}" type="presParOf" srcId="{443336AB-371B-474F-B8DD-DCC09F46B842}" destId="{B13122D7-F65A-45E6-8B86-C2E7440AFE52}" srcOrd="0" destOrd="0" presId="urn:diagrams.loki3.com/BracketList"/>
    <dgm:cxn modelId="{0A25465B-AF37-43E8-8E22-F79712DB283C}" type="presParOf" srcId="{B13122D7-F65A-45E6-8B86-C2E7440AFE52}" destId="{C06469EA-D8B8-4CA0-9FA1-C699D55EC8B6}" srcOrd="0" destOrd="0" presId="urn:diagrams.loki3.com/BracketList"/>
    <dgm:cxn modelId="{5BA47D04-C348-4E2D-8E1E-7F2AE83F99EE}" type="presParOf" srcId="{B13122D7-F65A-45E6-8B86-C2E7440AFE52}" destId="{31F5865D-3221-49F0-93A0-569EAC8BE7A2}" srcOrd="1" destOrd="0" presId="urn:diagrams.loki3.com/BracketList"/>
    <dgm:cxn modelId="{89C5305D-49CE-4C2C-A7D2-171630ECB4A1}" type="presParOf" srcId="{B13122D7-F65A-45E6-8B86-C2E7440AFE52}" destId="{8C59F39A-4774-4D2E-8791-A82B7F1DC48A}" srcOrd="2" destOrd="0" presId="urn:diagrams.loki3.com/BracketList"/>
    <dgm:cxn modelId="{472C883A-7776-455A-B60E-22D77C821B43}" type="presParOf" srcId="{B13122D7-F65A-45E6-8B86-C2E7440AFE52}" destId="{23C85AC8-ECE6-464E-B8FA-724BED374511}" srcOrd="3" destOrd="0" presId="urn:diagrams.loki3.com/BracketList"/>
    <dgm:cxn modelId="{3658B51E-E396-46B9-87C4-FBDE2B4875F2}" type="presParOf" srcId="{443336AB-371B-474F-B8DD-DCC09F46B842}" destId="{E054F525-44C7-4D82-87EB-CA4C6DA4B5F1}" srcOrd="1" destOrd="0" presId="urn:diagrams.loki3.com/BracketList"/>
    <dgm:cxn modelId="{0621C85A-2582-49C0-B793-5736204FEEFD}" type="presParOf" srcId="{443336AB-371B-474F-B8DD-DCC09F46B842}" destId="{FA4F90BD-375F-42A5-8244-B2747B5386F2}" srcOrd="2" destOrd="0" presId="urn:diagrams.loki3.com/BracketList"/>
    <dgm:cxn modelId="{AC24C33A-F236-4379-90E8-09A8F2316B82}" type="presParOf" srcId="{FA4F90BD-375F-42A5-8244-B2747B5386F2}" destId="{66B1EA4F-2CFD-413C-B7EB-14C66C01FAC9}" srcOrd="0" destOrd="0" presId="urn:diagrams.loki3.com/BracketList"/>
    <dgm:cxn modelId="{2C7E9A4B-A9C2-4433-85C5-126ACF83C4E4}" type="presParOf" srcId="{FA4F90BD-375F-42A5-8244-B2747B5386F2}" destId="{E2E9A3A3-5DED-45C4-ACF2-C923A4F0B7A2}" srcOrd="1" destOrd="0" presId="urn:diagrams.loki3.com/BracketList"/>
    <dgm:cxn modelId="{F65A5C13-7658-44DC-8EE2-C2C829D9151C}" type="presParOf" srcId="{FA4F90BD-375F-42A5-8244-B2747B5386F2}" destId="{C8A12FBB-38B9-4C8A-A0FE-4066F08EA323}" srcOrd="2" destOrd="0" presId="urn:diagrams.loki3.com/BracketList"/>
    <dgm:cxn modelId="{A49769BE-BD0B-46AC-838F-46A00838CD75}" type="presParOf" srcId="{FA4F90BD-375F-42A5-8244-B2747B5386F2}" destId="{9C239E2E-DEAF-4896-A465-08D4267CB76D}" srcOrd="3" destOrd="0" presId="urn:diagrams.loki3.com/BracketList"/>
    <dgm:cxn modelId="{9D999AAC-1112-4AF4-A894-6A82D2C8BA9C}" type="presParOf" srcId="{443336AB-371B-474F-B8DD-DCC09F46B842}" destId="{E3A20D53-21F1-4F57-830B-4165E66ED990}" srcOrd="3" destOrd="0" presId="urn:diagrams.loki3.com/BracketList"/>
    <dgm:cxn modelId="{CC8E6B47-224C-4A12-A44C-848F4C091BCA}" type="presParOf" srcId="{443336AB-371B-474F-B8DD-DCC09F46B842}" destId="{1FF0D264-48B5-404F-90A6-52367419B8DF}" srcOrd="4" destOrd="0" presId="urn:diagrams.loki3.com/BracketList"/>
    <dgm:cxn modelId="{73B98A4E-5CAE-43D6-9C77-B19A82BDC4D2}" type="presParOf" srcId="{1FF0D264-48B5-404F-90A6-52367419B8DF}" destId="{875D2834-393A-46BB-8D8C-F5F6E463A67A}" srcOrd="0" destOrd="0" presId="urn:diagrams.loki3.com/BracketList"/>
    <dgm:cxn modelId="{2E8C38A9-497C-49FB-B5FC-F874664E16F3}" type="presParOf" srcId="{1FF0D264-48B5-404F-90A6-52367419B8DF}" destId="{A8F03850-6AB2-4FB0-A45E-70FD5F2351DA}" srcOrd="1" destOrd="0" presId="urn:diagrams.loki3.com/BracketList"/>
    <dgm:cxn modelId="{C45F07C5-3A0A-418F-BD1F-AA5A8344AAB9}" type="presParOf" srcId="{1FF0D264-48B5-404F-90A6-52367419B8DF}" destId="{5DA4FC77-21A5-4CAC-82F4-F613F8011630}" srcOrd="2" destOrd="0" presId="urn:diagrams.loki3.com/BracketList"/>
    <dgm:cxn modelId="{140A313C-A3AC-487E-B0F8-F43CF60AECF9}" type="presParOf" srcId="{1FF0D264-48B5-404F-90A6-52367419B8DF}" destId="{5A8D8552-1576-4E8C-BAA5-E148003FCFA8}" srcOrd="3" destOrd="0" presId="urn:diagrams.loki3.com/BracketList"/>
    <dgm:cxn modelId="{4BE097B3-7D99-4F57-B839-8B5395C7F67A}" type="presParOf" srcId="{443336AB-371B-474F-B8DD-DCC09F46B842}" destId="{0EE305A5-3CAD-4092-91A7-A9AE34B45645}" srcOrd="5" destOrd="0" presId="urn:diagrams.loki3.com/BracketList"/>
    <dgm:cxn modelId="{AF12404C-3B35-431E-B334-0B9A2DB9D119}" type="presParOf" srcId="{443336AB-371B-474F-B8DD-DCC09F46B842}" destId="{FC4D9CCF-9A7E-4F45-9775-3D848A9270AA}" srcOrd="6" destOrd="0" presId="urn:diagrams.loki3.com/BracketList"/>
    <dgm:cxn modelId="{0141355D-1228-42B2-8438-D083983AED61}" type="presParOf" srcId="{FC4D9CCF-9A7E-4F45-9775-3D848A9270AA}" destId="{1A2E2C49-E086-4E9E-B408-63238A7AD2DD}" srcOrd="0" destOrd="0" presId="urn:diagrams.loki3.com/BracketList"/>
    <dgm:cxn modelId="{B60D8529-ED51-44E7-AEAC-B9AA984D3F1A}" type="presParOf" srcId="{FC4D9CCF-9A7E-4F45-9775-3D848A9270AA}" destId="{7182D520-A6BC-4843-9A11-74C74FACE480}" srcOrd="1" destOrd="0" presId="urn:diagrams.loki3.com/BracketList"/>
    <dgm:cxn modelId="{6A646027-D980-4F63-89AF-B2AEFC5568EA}" type="presParOf" srcId="{FC4D9CCF-9A7E-4F45-9775-3D848A9270AA}" destId="{E3ECEE34-251E-474E-B0C1-79D5E335D7F1}" srcOrd="2" destOrd="0" presId="urn:diagrams.loki3.com/BracketList"/>
    <dgm:cxn modelId="{4028FD16-EF20-45A9-831A-2B379554F90B}" type="presParOf" srcId="{FC4D9CCF-9A7E-4F45-9775-3D848A9270AA}" destId="{9FFAC3BC-7B39-475A-817D-D21E93400B63}" srcOrd="3" destOrd="0" presId="urn:diagrams.loki3.com/Bracke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1ED27B0-3CAB-4048-A917-A74F70356342}" type="doc">
      <dgm:prSet loTypeId="urn:microsoft.com/office/officeart/2005/8/layout/hList1" loCatId="" qsTypeId="urn:microsoft.com/office/officeart/2005/8/quickstyle/simple2" qsCatId="simple" csTypeId="urn:microsoft.com/office/officeart/2005/8/colors/colorful2" csCatId="colorful" phldr="1"/>
      <dgm:spPr/>
      <dgm:t>
        <a:bodyPr/>
        <a:lstStyle/>
        <a:p>
          <a:endParaRPr lang="en-US"/>
        </a:p>
      </dgm:t>
    </dgm:pt>
    <dgm:pt modelId="{CB16CDD0-FF77-6D4B-9A07-0F12FE0701F3}">
      <dgm:prSet phldrT="[Text]" custT="1"/>
      <dgm:spPr/>
      <dgm:t>
        <a:bodyPr/>
        <a:lstStyle/>
        <a:p>
          <a:r>
            <a:rPr lang="en-US" sz="1600" dirty="0" err="1"/>
            <a:t>Rehost</a:t>
          </a:r>
          <a:endParaRPr lang="en-US" sz="1600" dirty="0"/>
        </a:p>
      </dgm:t>
    </dgm:pt>
    <dgm:pt modelId="{ED0837F3-DC71-A247-8EA8-D059C7AD6860}" type="parTrans" cxnId="{5F03DCAE-AAAC-034D-8BF6-B195435EA374}">
      <dgm:prSet/>
      <dgm:spPr/>
      <dgm:t>
        <a:bodyPr/>
        <a:lstStyle/>
        <a:p>
          <a:endParaRPr lang="en-US" sz="2800"/>
        </a:p>
      </dgm:t>
    </dgm:pt>
    <dgm:pt modelId="{11620C66-831F-EF47-9432-9D7B4AC7A9F3}" type="sibTrans" cxnId="{5F03DCAE-AAAC-034D-8BF6-B195435EA374}">
      <dgm:prSet/>
      <dgm:spPr/>
      <dgm:t>
        <a:bodyPr/>
        <a:lstStyle/>
        <a:p>
          <a:endParaRPr lang="en-US" sz="2800"/>
        </a:p>
      </dgm:t>
    </dgm:pt>
    <dgm:pt modelId="{B1D12CDE-5558-1943-B731-9F194135A7F2}">
      <dgm:prSet phldrT="[Text]" custT="1"/>
      <dgm:spPr/>
      <dgm:t>
        <a:bodyPr/>
        <a:lstStyle/>
        <a:p>
          <a:r>
            <a:rPr lang="en-US" sz="1600" dirty="0"/>
            <a:t>Refactor</a:t>
          </a:r>
        </a:p>
      </dgm:t>
    </dgm:pt>
    <dgm:pt modelId="{DE73E2FE-B924-7F42-A4E7-5376361D95A0}" type="parTrans" cxnId="{F0DA655D-C5FB-3C41-AD3A-FDFB82DF76F4}">
      <dgm:prSet/>
      <dgm:spPr/>
      <dgm:t>
        <a:bodyPr/>
        <a:lstStyle/>
        <a:p>
          <a:endParaRPr lang="en-US" sz="2800"/>
        </a:p>
      </dgm:t>
    </dgm:pt>
    <dgm:pt modelId="{AF518A2B-7BFE-8242-B802-3AF4D9FB8083}" type="sibTrans" cxnId="{F0DA655D-C5FB-3C41-AD3A-FDFB82DF76F4}">
      <dgm:prSet/>
      <dgm:spPr/>
      <dgm:t>
        <a:bodyPr/>
        <a:lstStyle/>
        <a:p>
          <a:endParaRPr lang="en-US" sz="2800"/>
        </a:p>
      </dgm:t>
    </dgm:pt>
    <dgm:pt modelId="{78F08E4C-86C9-CD45-8444-AD1C1FDA7BC9}">
      <dgm:prSet phldrT="[Text]" custT="1"/>
      <dgm:spPr/>
      <dgm:t>
        <a:bodyPr/>
        <a:lstStyle/>
        <a:p>
          <a:r>
            <a:rPr lang="en-US" sz="1600" dirty="0"/>
            <a:t>Revise</a:t>
          </a:r>
        </a:p>
      </dgm:t>
    </dgm:pt>
    <dgm:pt modelId="{23BDC874-2EEC-2E46-B814-24DA9D187406}" type="parTrans" cxnId="{6D11564A-4EEE-4446-BE57-190177EA7954}">
      <dgm:prSet/>
      <dgm:spPr/>
      <dgm:t>
        <a:bodyPr/>
        <a:lstStyle/>
        <a:p>
          <a:endParaRPr lang="en-US" sz="2800"/>
        </a:p>
      </dgm:t>
    </dgm:pt>
    <dgm:pt modelId="{A3D4E65A-B277-CE4D-96EE-FDFC80E2609A}" type="sibTrans" cxnId="{6D11564A-4EEE-4446-BE57-190177EA7954}">
      <dgm:prSet/>
      <dgm:spPr/>
      <dgm:t>
        <a:bodyPr/>
        <a:lstStyle/>
        <a:p>
          <a:endParaRPr lang="en-US" sz="2800"/>
        </a:p>
      </dgm:t>
    </dgm:pt>
    <dgm:pt modelId="{23160D03-7558-8B45-8654-C82B79D39FBE}">
      <dgm:prSet phldrT="[Text]" custT="1"/>
      <dgm:spPr/>
      <dgm:t>
        <a:bodyPr/>
        <a:lstStyle/>
        <a:p>
          <a:r>
            <a:rPr lang="en-US" sz="1600" dirty="0"/>
            <a:t>Rebuild</a:t>
          </a:r>
        </a:p>
      </dgm:t>
    </dgm:pt>
    <dgm:pt modelId="{9853A70B-A246-9846-9074-8790B0E69EA9}" type="parTrans" cxnId="{2313482F-F56F-4F48-A81F-119CF1697B22}">
      <dgm:prSet/>
      <dgm:spPr/>
      <dgm:t>
        <a:bodyPr/>
        <a:lstStyle/>
        <a:p>
          <a:endParaRPr lang="en-US" sz="2800"/>
        </a:p>
      </dgm:t>
    </dgm:pt>
    <dgm:pt modelId="{7B5CE2D2-FD2F-C442-8EA2-C8F5DBC2A4E8}" type="sibTrans" cxnId="{2313482F-F56F-4F48-A81F-119CF1697B22}">
      <dgm:prSet/>
      <dgm:spPr/>
      <dgm:t>
        <a:bodyPr/>
        <a:lstStyle/>
        <a:p>
          <a:endParaRPr lang="en-US" sz="2800"/>
        </a:p>
      </dgm:t>
    </dgm:pt>
    <dgm:pt modelId="{02107467-0FD1-3A41-BFA0-1071F3129E03}">
      <dgm:prSet phldrT="[Text]" custT="1"/>
      <dgm:spPr/>
      <dgm:t>
        <a:bodyPr/>
        <a:lstStyle/>
        <a:p>
          <a:r>
            <a:rPr lang="en-US" sz="1600" dirty="0"/>
            <a:t>Replace/</a:t>
          </a:r>
          <a:br>
            <a:rPr lang="en-US" sz="1600" dirty="0"/>
          </a:br>
          <a:r>
            <a:rPr lang="en-US" sz="1600" dirty="0"/>
            <a:t>Retire/Retain</a:t>
          </a:r>
        </a:p>
      </dgm:t>
    </dgm:pt>
    <dgm:pt modelId="{DB872A67-9F35-4043-9E29-4061BFDB487B}" type="parTrans" cxnId="{81BE6826-5B0A-A14E-A112-BC4767BF29D6}">
      <dgm:prSet/>
      <dgm:spPr/>
      <dgm:t>
        <a:bodyPr/>
        <a:lstStyle/>
        <a:p>
          <a:endParaRPr lang="en-US" sz="2800"/>
        </a:p>
      </dgm:t>
    </dgm:pt>
    <dgm:pt modelId="{693CF874-BCFF-7345-B1FF-C744F0520161}" type="sibTrans" cxnId="{81BE6826-5B0A-A14E-A112-BC4767BF29D6}">
      <dgm:prSet/>
      <dgm:spPr/>
      <dgm:t>
        <a:bodyPr/>
        <a:lstStyle/>
        <a:p>
          <a:endParaRPr lang="en-US" sz="2800"/>
        </a:p>
      </dgm:t>
    </dgm:pt>
    <dgm:pt modelId="{70FCA45B-34DF-F94B-AFAB-E3700736878E}">
      <dgm:prSet custT="1"/>
      <dgm:spPr/>
      <dgm:t>
        <a:bodyPr/>
        <a:lstStyle/>
        <a:p>
          <a:r>
            <a:rPr lang="en-US" sz="1600" noProof="0" dirty="0"/>
            <a:t>i.e. discard completely or do not move. Some applications may not be used by anyone or others may be simply impossible to move!</a:t>
          </a:r>
          <a:endParaRPr lang="en-US" sz="1600" dirty="0"/>
        </a:p>
      </dgm:t>
    </dgm:pt>
    <dgm:pt modelId="{4698D5FB-4F5E-274B-8AAC-DB6FD94F164D}" type="parTrans" cxnId="{BFCF470C-8635-0940-8B8C-7A937BBDA45B}">
      <dgm:prSet/>
      <dgm:spPr/>
      <dgm:t>
        <a:bodyPr/>
        <a:lstStyle/>
        <a:p>
          <a:endParaRPr lang="en-US" sz="2800"/>
        </a:p>
      </dgm:t>
    </dgm:pt>
    <dgm:pt modelId="{A39DEB07-FCA1-204F-8CD9-FB0AA70BD44F}" type="sibTrans" cxnId="{BFCF470C-8635-0940-8B8C-7A937BBDA45B}">
      <dgm:prSet/>
      <dgm:spPr/>
      <dgm:t>
        <a:bodyPr/>
        <a:lstStyle/>
        <a:p>
          <a:endParaRPr lang="en-US" sz="2800"/>
        </a:p>
      </dgm:t>
    </dgm:pt>
    <dgm:pt modelId="{24581691-9119-F744-A296-6C6829B7A3BC}">
      <dgm:prSet custT="1"/>
      <dgm:spPr/>
      <dgm:t>
        <a:bodyPr/>
        <a:lstStyle/>
        <a:p>
          <a:r>
            <a:rPr lang="en-US" sz="1600" noProof="0" dirty="0"/>
            <a:t>i.e. modify or extend the existing code base to support modernization requirements, then use </a:t>
          </a:r>
          <a:r>
            <a:rPr lang="en-US" sz="1600" noProof="0" dirty="0" err="1"/>
            <a:t>rehost</a:t>
          </a:r>
          <a:r>
            <a:rPr lang="en-US" sz="1600" noProof="0" dirty="0"/>
            <a:t> or refactor options to deploy to cloud. </a:t>
          </a:r>
          <a:endParaRPr lang="en-US" sz="1600" dirty="0"/>
        </a:p>
      </dgm:t>
    </dgm:pt>
    <dgm:pt modelId="{BCC512A3-25EE-7B42-A2FA-3E9F89763F89}" type="parTrans" cxnId="{028A3A2F-DF93-9B4B-884F-5ED680471834}">
      <dgm:prSet/>
      <dgm:spPr/>
      <dgm:t>
        <a:bodyPr/>
        <a:lstStyle/>
        <a:p>
          <a:endParaRPr lang="en-US" sz="2800"/>
        </a:p>
      </dgm:t>
    </dgm:pt>
    <dgm:pt modelId="{0629B3F7-54FB-5340-B9FE-3BC9D1DDC487}" type="sibTrans" cxnId="{028A3A2F-DF93-9B4B-884F-5ED680471834}">
      <dgm:prSet/>
      <dgm:spPr/>
      <dgm:t>
        <a:bodyPr/>
        <a:lstStyle/>
        <a:p>
          <a:endParaRPr lang="en-US" sz="2800"/>
        </a:p>
      </dgm:t>
    </dgm:pt>
    <dgm:pt modelId="{644669D7-16CA-7540-B1E5-3FAB89B9EF9E}">
      <dgm:prSet custT="1"/>
      <dgm:spPr/>
      <dgm:t>
        <a:bodyPr/>
        <a:lstStyle/>
        <a:p>
          <a:pPr algn="l">
            <a:buFont typeface="Arial" panose="020B0604020202020204" pitchFamily="34" charset="0"/>
            <a:buChar char="•"/>
          </a:pPr>
          <a:r>
            <a:rPr lang="en-US" sz="1600" noProof="0" dirty="0"/>
            <a:t>i.e. redeploy applications to a different (newer) hardware environment. </a:t>
          </a:r>
          <a:r>
            <a:rPr lang="en-US" sz="1600" noProof="0" dirty="0" err="1"/>
            <a:t>Rehosting</a:t>
          </a:r>
          <a:r>
            <a:rPr lang="en-US" sz="1600" noProof="0" dirty="0"/>
            <a:t> an application without making changes to its architecture can provide a fast cloud migration solution. </a:t>
          </a:r>
          <a:endParaRPr lang="en-US" sz="1600" dirty="0"/>
        </a:p>
      </dgm:t>
    </dgm:pt>
    <dgm:pt modelId="{26D5C62A-E3E9-904C-B2BE-CC0ADDE6A609}" type="parTrans" cxnId="{97E7A105-993D-B845-8A70-07FBA86CD935}">
      <dgm:prSet/>
      <dgm:spPr/>
      <dgm:t>
        <a:bodyPr/>
        <a:lstStyle/>
        <a:p>
          <a:endParaRPr lang="en-US" sz="2800"/>
        </a:p>
      </dgm:t>
    </dgm:pt>
    <dgm:pt modelId="{3B04B9B7-39F7-4D4A-916C-74D3B378C0F3}" type="sibTrans" cxnId="{97E7A105-993D-B845-8A70-07FBA86CD935}">
      <dgm:prSet/>
      <dgm:spPr/>
      <dgm:t>
        <a:bodyPr/>
        <a:lstStyle/>
        <a:p>
          <a:endParaRPr lang="en-US" sz="2800"/>
        </a:p>
      </dgm:t>
    </dgm:pt>
    <dgm:pt modelId="{AD1DB360-8951-8446-8BBE-F02094879353}">
      <dgm:prSet custT="1"/>
      <dgm:spPr/>
      <dgm:t>
        <a:bodyPr/>
        <a:lstStyle/>
        <a:p>
          <a:r>
            <a:rPr lang="en-US" sz="1600" noProof="0" dirty="0"/>
            <a:t>i.e. </a:t>
          </a:r>
          <a:r>
            <a:rPr lang="en-US" sz="1600" noProof="0" dirty="0" err="1"/>
            <a:t>rearchitect</a:t>
          </a:r>
          <a:r>
            <a:rPr lang="en-US" sz="1600" noProof="0" dirty="0"/>
            <a:t> the solution. Discard code of existing application/solution and leverage newer and innovative cloud services (like PaaS). </a:t>
          </a:r>
          <a:endParaRPr lang="en-US" sz="1600" dirty="0"/>
        </a:p>
      </dgm:t>
    </dgm:pt>
    <dgm:pt modelId="{718D4599-1D5F-6C4D-AFE8-5DD5C529F07B}" type="parTrans" cxnId="{DC2D08AB-0229-BD4D-A422-9FBBE338A6A8}">
      <dgm:prSet/>
      <dgm:spPr/>
      <dgm:t>
        <a:bodyPr/>
        <a:lstStyle/>
        <a:p>
          <a:endParaRPr lang="en-US" sz="2800"/>
        </a:p>
      </dgm:t>
    </dgm:pt>
    <dgm:pt modelId="{96E63C7F-6CE4-624B-A860-0693546C9443}" type="sibTrans" cxnId="{DC2D08AB-0229-BD4D-A422-9FBBE338A6A8}">
      <dgm:prSet/>
      <dgm:spPr/>
      <dgm:t>
        <a:bodyPr/>
        <a:lstStyle/>
        <a:p>
          <a:endParaRPr lang="en-US" sz="2800"/>
        </a:p>
      </dgm:t>
    </dgm:pt>
    <dgm:pt modelId="{F79091E0-2697-1841-A4B7-27D2BC8A476D}">
      <dgm:prSet custT="1"/>
      <dgm:spPr/>
      <dgm:t>
        <a:bodyPr/>
        <a:lstStyle/>
        <a:p>
          <a:r>
            <a:rPr lang="en-US" sz="1600" noProof="0" dirty="0"/>
            <a:t>i.e. run applications on a cloud provider’s infrastructure. Applications/workloads may need to be modified slightly to run on the cloud provider’s platform. </a:t>
          </a:r>
          <a:endParaRPr lang="en-US" sz="1600" dirty="0"/>
        </a:p>
      </dgm:t>
    </dgm:pt>
    <dgm:pt modelId="{35C5CC2E-089C-6248-9FC3-BB991BF735B3}" type="parTrans" cxnId="{0D0C8784-84DF-FC44-AE15-A3EA4E39DC3A}">
      <dgm:prSet/>
      <dgm:spPr/>
      <dgm:t>
        <a:bodyPr/>
        <a:lstStyle/>
        <a:p>
          <a:endParaRPr lang="en-US" sz="2800"/>
        </a:p>
      </dgm:t>
    </dgm:pt>
    <dgm:pt modelId="{AE8E1A4A-4CD4-1A4B-AB3D-BC6ACFE24921}" type="sibTrans" cxnId="{0D0C8784-84DF-FC44-AE15-A3EA4E39DC3A}">
      <dgm:prSet/>
      <dgm:spPr/>
      <dgm:t>
        <a:bodyPr/>
        <a:lstStyle/>
        <a:p>
          <a:endParaRPr lang="en-US" sz="2800"/>
        </a:p>
      </dgm:t>
    </dgm:pt>
    <dgm:pt modelId="{96D8B83C-98A1-034A-A9BE-92BFE1A01FEC}" type="pres">
      <dgm:prSet presAssocID="{91ED27B0-3CAB-4048-A917-A74F70356342}" presName="Name0" presStyleCnt="0">
        <dgm:presLayoutVars>
          <dgm:dir/>
          <dgm:animLvl val="lvl"/>
          <dgm:resizeHandles val="exact"/>
        </dgm:presLayoutVars>
      </dgm:prSet>
      <dgm:spPr/>
    </dgm:pt>
    <dgm:pt modelId="{E84A94F5-0C1E-BB4A-84CE-847BD946DCF8}" type="pres">
      <dgm:prSet presAssocID="{CB16CDD0-FF77-6D4B-9A07-0F12FE0701F3}" presName="composite" presStyleCnt="0"/>
      <dgm:spPr/>
    </dgm:pt>
    <dgm:pt modelId="{37609571-AFAE-A140-8B68-07A17DF69323}" type="pres">
      <dgm:prSet presAssocID="{CB16CDD0-FF77-6D4B-9A07-0F12FE0701F3}" presName="parTx" presStyleLbl="alignNode1" presStyleIdx="0" presStyleCnt="5">
        <dgm:presLayoutVars>
          <dgm:chMax val="0"/>
          <dgm:chPref val="0"/>
          <dgm:bulletEnabled val="1"/>
        </dgm:presLayoutVars>
      </dgm:prSet>
      <dgm:spPr/>
    </dgm:pt>
    <dgm:pt modelId="{372FFCB7-2F60-6742-B54F-634C43D6FFF9}" type="pres">
      <dgm:prSet presAssocID="{CB16CDD0-FF77-6D4B-9A07-0F12FE0701F3}" presName="desTx" presStyleLbl="alignAccFollowNode1" presStyleIdx="0" presStyleCnt="5">
        <dgm:presLayoutVars>
          <dgm:bulletEnabled val="1"/>
        </dgm:presLayoutVars>
      </dgm:prSet>
      <dgm:spPr/>
    </dgm:pt>
    <dgm:pt modelId="{6920DE4D-3931-FC4B-94E8-46177C969B37}" type="pres">
      <dgm:prSet presAssocID="{11620C66-831F-EF47-9432-9D7B4AC7A9F3}" presName="space" presStyleCnt="0"/>
      <dgm:spPr/>
    </dgm:pt>
    <dgm:pt modelId="{7B4DA85A-6041-2F4F-A328-EDC0FD470A9B}" type="pres">
      <dgm:prSet presAssocID="{B1D12CDE-5558-1943-B731-9F194135A7F2}" presName="composite" presStyleCnt="0"/>
      <dgm:spPr/>
    </dgm:pt>
    <dgm:pt modelId="{9CBF4A1A-10D9-0345-956E-36E754B8756F}" type="pres">
      <dgm:prSet presAssocID="{B1D12CDE-5558-1943-B731-9F194135A7F2}" presName="parTx" presStyleLbl="alignNode1" presStyleIdx="1" presStyleCnt="5">
        <dgm:presLayoutVars>
          <dgm:chMax val="0"/>
          <dgm:chPref val="0"/>
          <dgm:bulletEnabled val="1"/>
        </dgm:presLayoutVars>
      </dgm:prSet>
      <dgm:spPr/>
    </dgm:pt>
    <dgm:pt modelId="{B7E4E632-2975-2C4F-938A-1DCF1A5AA491}" type="pres">
      <dgm:prSet presAssocID="{B1D12CDE-5558-1943-B731-9F194135A7F2}" presName="desTx" presStyleLbl="alignAccFollowNode1" presStyleIdx="1" presStyleCnt="5">
        <dgm:presLayoutVars>
          <dgm:bulletEnabled val="1"/>
        </dgm:presLayoutVars>
      </dgm:prSet>
      <dgm:spPr/>
    </dgm:pt>
    <dgm:pt modelId="{9BD411DA-110E-284E-A2C8-5DD38C02E612}" type="pres">
      <dgm:prSet presAssocID="{AF518A2B-7BFE-8242-B802-3AF4D9FB8083}" presName="space" presStyleCnt="0"/>
      <dgm:spPr/>
    </dgm:pt>
    <dgm:pt modelId="{13C2D9B9-4587-AB49-A040-6F8313578CDE}" type="pres">
      <dgm:prSet presAssocID="{78F08E4C-86C9-CD45-8444-AD1C1FDA7BC9}" presName="composite" presStyleCnt="0"/>
      <dgm:spPr/>
    </dgm:pt>
    <dgm:pt modelId="{AB8F58AE-9AB7-0740-9C3D-8903491809D4}" type="pres">
      <dgm:prSet presAssocID="{78F08E4C-86C9-CD45-8444-AD1C1FDA7BC9}" presName="parTx" presStyleLbl="alignNode1" presStyleIdx="2" presStyleCnt="5">
        <dgm:presLayoutVars>
          <dgm:chMax val="0"/>
          <dgm:chPref val="0"/>
          <dgm:bulletEnabled val="1"/>
        </dgm:presLayoutVars>
      </dgm:prSet>
      <dgm:spPr/>
    </dgm:pt>
    <dgm:pt modelId="{870F8837-D4F8-ED4C-AAAF-A8BD5C8AD115}" type="pres">
      <dgm:prSet presAssocID="{78F08E4C-86C9-CD45-8444-AD1C1FDA7BC9}" presName="desTx" presStyleLbl="alignAccFollowNode1" presStyleIdx="2" presStyleCnt="5">
        <dgm:presLayoutVars>
          <dgm:bulletEnabled val="1"/>
        </dgm:presLayoutVars>
      </dgm:prSet>
      <dgm:spPr/>
    </dgm:pt>
    <dgm:pt modelId="{BEE070F6-F0B0-B74D-916F-4253C0D69298}" type="pres">
      <dgm:prSet presAssocID="{A3D4E65A-B277-CE4D-96EE-FDFC80E2609A}" presName="space" presStyleCnt="0"/>
      <dgm:spPr/>
    </dgm:pt>
    <dgm:pt modelId="{BD6D7727-5838-044A-AB92-8E5F9728E421}" type="pres">
      <dgm:prSet presAssocID="{23160D03-7558-8B45-8654-C82B79D39FBE}" presName="composite" presStyleCnt="0"/>
      <dgm:spPr/>
    </dgm:pt>
    <dgm:pt modelId="{E577E20C-E5DA-1644-93F8-9F81936FE2D6}" type="pres">
      <dgm:prSet presAssocID="{23160D03-7558-8B45-8654-C82B79D39FBE}" presName="parTx" presStyleLbl="alignNode1" presStyleIdx="3" presStyleCnt="5">
        <dgm:presLayoutVars>
          <dgm:chMax val="0"/>
          <dgm:chPref val="0"/>
          <dgm:bulletEnabled val="1"/>
        </dgm:presLayoutVars>
      </dgm:prSet>
      <dgm:spPr/>
    </dgm:pt>
    <dgm:pt modelId="{6FC4ED34-B99D-5245-9216-39C287D50F7C}" type="pres">
      <dgm:prSet presAssocID="{23160D03-7558-8B45-8654-C82B79D39FBE}" presName="desTx" presStyleLbl="alignAccFollowNode1" presStyleIdx="3" presStyleCnt="5">
        <dgm:presLayoutVars>
          <dgm:bulletEnabled val="1"/>
        </dgm:presLayoutVars>
      </dgm:prSet>
      <dgm:spPr/>
    </dgm:pt>
    <dgm:pt modelId="{3563FD0B-960A-1048-AB8E-6C42367FE693}" type="pres">
      <dgm:prSet presAssocID="{7B5CE2D2-FD2F-C442-8EA2-C8F5DBC2A4E8}" presName="space" presStyleCnt="0"/>
      <dgm:spPr/>
    </dgm:pt>
    <dgm:pt modelId="{2AA33A42-9C9B-4841-8C42-5AA4DD74242C}" type="pres">
      <dgm:prSet presAssocID="{02107467-0FD1-3A41-BFA0-1071F3129E03}" presName="composite" presStyleCnt="0"/>
      <dgm:spPr/>
    </dgm:pt>
    <dgm:pt modelId="{38EE8C63-D5C4-1047-9A1E-008CF0086327}" type="pres">
      <dgm:prSet presAssocID="{02107467-0FD1-3A41-BFA0-1071F3129E03}" presName="parTx" presStyleLbl="alignNode1" presStyleIdx="4" presStyleCnt="5">
        <dgm:presLayoutVars>
          <dgm:chMax val="0"/>
          <dgm:chPref val="0"/>
          <dgm:bulletEnabled val="1"/>
        </dgm:presLayoutVars>
      </dgm:prSet>
      <dgm:spPr/>
    </dgm:pt>
    <dgm:pt modelId="{91768CE5-9E5D-1B4B-A345-7F6E0C72CBCD}" type="pres">
      <dgm:prSet presAssocID="{02107467-0FD1-3A41-BFA0-1071F3129E03}" presName="desTx" presStyleLbl="alignAccFollowNode1" presStyleIdx="4" presStyleCnt="5">
        <dgm:presLayoutVars>
          <dgm:bulletEnabled val="1"/>
        </dgm:presLayoutVars>
      </dgm:prSet>
      <dgm:spPr/>
    </dgm:pt>
  </dgm:ptLst>
  <dgm:cxnLst>
    <dgm:cxn modelId="{97E7A105-993D-B845-8A70-07FBA86CD935}" srcId="{CB16CDD0-FF77-6D4B-9A07-0F12FE0701F3}" destId="{644669D7-16CA-7540-B1E5-3FAB89B9EF9E}" srcOrd="0" destOrd="0" parTransId="{26D5C62A-E3E9-904C-B2BE-CC0ADDE6A609}" sibTransId="{3B04B9B7-39F7-4D4A-916C-74D3B378C0F3}"/>
    <dgm:cxn modelId="{BFCF470C-8635-0940-8B8C-7A937BBDA45B}" srcId="{02107467-0FD1-3A41-BFA0-1071F3129E03}" destId="{70FCA45B-34DF-F94B-AFAB-E3700736878E}" srcOrd="0" destOrd="0" parTransId="{4698D5FB-4F5E-274B-8AAC-DB6FD94F164D}" sibTransId="{A39DEB07-FCA1-204F-8CD9-FB0AA70BD44F}"/>
    <dgm:cxn modelId="{4CD36F14-5F39-474C-A41F-A86444D4B30E}" type="presOf" srcId="{644669D7-16CA-7540-B1E5-3FAB89B9EF9E}" destId="{372FFCB7-2F60-6742-B54F-634C43D6FFF9}" srcOrd="0" destOrd="0" presId="urn:microsoft.com/office/officeart/2005/8/layout/hList1"/>
    <dgm:cxn modelId="{81BE6826-5B0A-A14E-A112-BC4767BF29D6}" srcId="{91ED27B0-3CAB-4048-A917-A74F70356342}" destId="{02107467-0FD1-3A41-BFA0-1071F3129E03}" srcOrd="4" destOrd="0" parTransId="{DB872A67-9F35-4043-9E29-4061BFDB487B}" sibTransId="{693CF874-BCFF-7345-B1FF-C744F0520161}"/>
    <dgm:cxn modelId="{CB21182E-6600-CC4B-BF06-C269B3B3455A}" type="presOf" srcId="{23160D03-7558-8B45-8654-C82B79D39FBE}" destId="{E577E20C-E5DA-1644-93F8-9F81936FE2D6}" srcOrd="0" destOrd="0" presId="urn:microsoft.com/office/officeart/2005/8/layout/hList1"/>
    <dgm:cxn modelId="{028A3A2F-DF93-9B4B-884F-5ED680471834}" srcId="{78F08E4C-86C9-CD45-8444-AD1C1FDA7BC9}" destId="{24581691-9119-F744-A296-6C6829B7A3BC}" srcOrd="0" destOrd="0" parTransId="{BCC512A3-25EE-7B42-A2FA-3E9F89763F89}" sibTransId="{0629B3F7-54FB-5340-B9FE-3BC9D1DDC487}"/>
    <dgm:cxn modelId="{2313482F-F56F-4F48-A81F-119CF1697B22}" srcId="{91ED27B0-3CAB-4048-A917-A74F70356342}" destId="{23160D03-7558-8B45-8654-C82B79D39FBE}" srcOrd="3" destOrd="0" parTransId="{9853A70B-A246-9846-9074-8790B0E69EA9}" sibTransId="{7B5CE2D2-FD2F-C442-8EA2-C8F5DBC2A4E8}"/>
    <dgm:cxn modelId="{EAD51F38-A18C-6A40-92B2-419C8A6E8C70}" type="presOf" srcId="{B1D12CDE-5558-1943-B731-9F194135A7F2}" destId="{9CBF4A1A-10D9-0345-956E-36E754B8756F}" srcOrd="0" destOrd="0" presId="urn:microsoft.com/office/officeart/2005/8/layout/hList1"/>
    <dgm:cxn modelId="{F0DA655D-C5FB-3C41-AD3A-FDFB82DF76F4}" srcId="{91ED27B0-3CAB-4048-A917-A74F70356342}" destId="{B1D12CDE-5558-1943-B731-9F194135A7F2}" srcOrd="1" destOrd="0" parTransId="{DE73E2FE-B924-7F42-A4E7-5376361D95A0}" sibTransId="{AF518A2B-7BFE-8242-B802-3AF4D9FB8083}"/>
    <dgm:cxn modelId="{6D11564A-4EEE-4446-BE57-190177EA7954}" srcId="{91ED27B0-3CAB-4048-A917-A74F70356342}" destId="{78F08E4C-86C9-CD45-8444-AD1C1FDA7BC9}" srcOrd="2" destOrd="0" parTransId="{23BDC874-2EEC-2E46-B814-24DA9D187406}" sibTransId="{A3D4E65A-B277-CE4D-96EE-FDFC80E2609A}"/>
    <dgm:cxn modelId="{FA2C266D-DDAF-D743-9F31-BDFE6A4C14DB}" type="presOf" srcId="{02107467-0FD1-3A41-BFA0-1071F3129E03}" destId="{38EE8C63-D5C4-1047-9A1E-008CF0086327}" srcOrd="0" destOrd="0" presId="urn:microsoft.com/office/officeart/2005/8/layout/hList1"/>
    <dgm:cxn modelId="{0D0C8784-84DF-FC44-AE15-A3EA4E39DC3A}" srcId="{B1D12CDE-5558-1943-B731-9F194135A7F2}" destId="{F79091E0-2697-1841-A4B7-27D2BC8A476D}" srcOrd="0" destOrd="0" parTransId="{35C5CC2E-089C-6248-9FC3-BB991BF735B3}" sibTransId="{AE8E1A4A-4CD4-1A4B-AB3D-BC6ACFE24921}"/>
    <dgm:cxn modelId="{F0F59D88-8C94-2242-A588-4EE92B50E46D}" type="presOf" srcId="{70FCA45B-34DF-F94B-AFAB-E3700736878E}" destId="{91768CE5-9E5D-1B4B-A345-7F6E0C72CBCD}" srcOrd="0" destOrd="0" presId="urn:microsoft.com/office/officeart/2005/8/layout/hList1"/>
    <dgm:cxn modelId="{DC2D08AB-0229-BD4D-A422-9FBBE338A6A8}" srcId="{23160D03-7558-8B45-8654-C82B79D39FBE}" destId="{AD1DB360-8951-8446-8BBE-F02094879353}" srcOrd="0" destOrd="0" parTransId="{718D4599-1D5F-6C4D-AFE8-5DD5C529F07B}" sibTransId="{96E63C7F-6CE4-624B-A860-0693546C9443}"/>
    <dgm:cxn modelId="{A724DBAB-6BD8-7D4E-A29D-69A7073550DE}" type="presOf" srcId="{91ED27B0-3CAB-4048-A917-A74F70356342}" destId="{96D8B83C-98A1-034A-A9BE-92BFE1A01FEC}" srcOrd="0" destOrd="0" presId="urn:microsoft.com/office/officeart/2005/8/layout/hList1"/>
    <dgm:cxn modelId="{206C69AD-EF4B-D041-86D7-BBDABA3F762C}" type="presOf" srcId="{AD1DB360-8951-8446-8BBE-F02094879353}" destId="{6FC4ED34-B99D-5245-9216-39C287D50F7C}" srcOrd="0" destOrd="0" presId="urn:microsoft.com/office/officeart/2005/8/layout/hList1"/>
    <dgm:cxn modelId="{5F03DCAE-AAAC-034D-8BF6-B195435EA374}" srcId="{91ED27B0-3CAB-4048-A917-A74F70356342}" destId="{CB16CDD0-FF77-6D4B-9A07-0F12FE0701F3}" srcOrd="0" destOrd="0" parTransId="{ED0837F3-DC71-A247-8EA8-D059C7AD6860}" sibTransId="{11620C66-831F-EF47-9432-9D7B4AC7A9F3}"/>
    <dgm:cxn modelId="{C6ECB1AF-1676-D648-AD55-D40D72EFEBB7}" type="presOf" srcId="{78F08E4C-86C9-CD45-8444-AD1C1FDA7BC9}" destId="{AB8F58AE-9AB7-0740-9C3D-8903491809D4}" srcOrd="0" destOrd="0" presId="urn:microsoft.com/office/officeart/2005/8/layout/hList1"/>
    <dgm:cxn modelId="{67EB50D2-90FC-8140-ADBB-B023417691F4}" type="presOf" srcId="{CB16CDD0-FF77-6D4B-9A07-0F12FE0701F3}" destId="{37609571-AFAE-A140-8B68-07A17DF69323}" srcOrd="0" destOrd="0" presId="urn:microsoft.com/office/officeart/2005/8/layout/hList1"/>
    <dgm:cxn modelId="{6ABEFAE3-7FE4-AD40-8830-79AD111E7AAC}" type="presOf" srcId="{F79091E0-2697-1841-A4B7-27D2BC8A476D}" destId="{B7E4E632-2975-2C4F-938A-1DCF1A5AA491}" srcOrd="0" destOrd="0" presId="urn:microsoft.com/office/officeart/2005/8/layout/hList1"/>
    <dgm:cxn modelId="{361E9AFB-E4FE-2F49-8069-F528E93F7DE1}" type="presOf" srcId="{24581691-9119-F744-A296-6C6829B7A3BC}" destId="{870F8837-D4F8-ED4C-AAAF-A8BD5C8AD115}" srcOrd="0" destOrd="0" presId="urn:microsoft.com/office/officeart/2005/8/layout/hList1"/>
    <dgm:cxn modelId="{0342C26D-F2CA-B244-A025-3A8FD43A8998}" type="presParOf" srcId="{96D8B83C-98A1-034A-A9BE-92BFE1A01FEC}" destId="{E84A94F5-0C1E-BB4A-84CE-847BD946DCF8}" srcOrd="0" destOrd="0" presId="urn:microsoft.com/office/officeart/2005/8/layout/hList1"/>
    <dgm:cxn modelId="{4576CFFD-F887-AA47-BEFF-5F72B3E6E862}" type="presParOf" srcId="{E84A94F5-0C1E-BB4A-84CE-847BD946DCF8}" destId="{37609571-AFAE-A140-8B68-07A17DF69323}" srcOrd="0" destOrd="0" presId="urn:microsoft.com/office/officeart/2005/8/layout/hList1"/>
    <dgm:cxn modelId="{927C4C0F-BB4A-EE46-A016-87D82E137151}" type="presParOf" srcId="{E84A94F5-0C1E-BB4A-84CE-847BD946DCF8}" destId="{372FFCB7-2F60-6742-B54F-634C43D6FFF9}" srcOrd="1" destOrd="0" presId="urn:microsoft.com/office/officeart/2005/8/layout/hList1"/>
    <dgm:cxn modelId="{341A635B-0FAB-2749-9C13-C9472D8AEE51}" type="presParOf" srcId="{96D8B83C-98A1-034A-A9BE-92BFE1A01FEC}" destId="{6920DE4D-3931-FC4B-94E8-46177C969B37}" srcOrd="1" destOrd="0" presId="urn:microsoft.com/office/officeart/2005/8/layout/hList1"/>
    <dgm:cxn modelId="{59950F9E-62B1-5744-8333-8CE4AE229105}" type="presParOf" srcId="{96D8B83C-98A1-034A-A9BE-92BFE1A01FEC}" destId="{7B4DA85A-6041-2F4F-A328-EDC0FD470A9B}" srcOrd="2" destOrd="0" presId="urn:microsoft.com/office/officeart/2005/8/layout/hList1"/>
    <dgm:cxn modelId="{45D220AF-7376-A844-9BFD-BBA818249F82}" type="presParOf" srcId="{7B4DA85A-6041-2F4F-A328-EDC0FD470A9B}" destId="{9CBF4A1A-10D9-0345-956E-36E754B8756F}" srcOrd="0" destOrd="0" presId="urn:microsoft.com/office/officeart/2005/8/layout/hList1"/>
    <dgm:cxn modelId="{A8E84C24-422B-8D49-9286-E33CAE7DAC1D}" type="presParOf" srcId="{7B4DA85A-6041-2F4F-A328-EDC0FD470A9B}" destId="{B7E4E632-2975-2C4F-938A-1DCF1A5AA491}" srcOrd="1" destOrd="0" presId="urn:microsoft.com/office/officeart/2005/8/layout/hList1"/>
    <dgm:cxn modelId="{C48613F9-7754-C34F-97E2-996D30FBA5E6}" type="presParOf" srcId="{96D8B83C-98A1-034A-A9BE-92BFE1A01FEC}" destId="{9BD411DA-110E-284E-A2C8-5DD38C02E612}" srcOrd="3" destOrd="0" presId="urn:microsoft.com/office/officeart/2005/8/layout/hList1"/>
    <dgm:cxn modelId="{6872CEE2-E080-5840-BD15-4E743FC817C7}" type="presParOf" srcId="{96D8B83C-98A1-034A-A9BE-92BFE1A01FEC}" destId="{13C2D9B9-4587-AB49-A040-6F8313578CDE}" srcOrd="4" destOrd="0" presId="urn:microsoft.com/office/officeart/2005/8/layout/hList1"/>
    <dgm:cxn modelId="{5636273B-3AA8-1642-8406-BB6DDD2C5276}" type="presParOf" srcId="{13C2D9B9-4587-AB49-A040-6F8313578CDE}" destId="{AB8F58AE-9AB7-0740-9C3D-8903491809D4}" srcOrd="0" destOrd="0" presId="urn:microsoft.com/office/officeart/2005/8/layout/hList1"/>
    <dgm:cxn modelId="{D19A0E37-FCFA-0346-B297-E05246932CB0}" type="presParOf" srcId="{13C2D9B9-4587-AB49-A040-6F8313578CDE}" destId="{870F8837-D4F8-ED4C-AAAF-A8BD5C8AD115}" srcOrd="1" destOrd="0" presId="urn:microsoft.com/office/officeart/2005/8/layout/hList1"/>
    <dgm:cxn modelId="{E4CE93E6-A0C5-D245-8280-E92F4F5625B2}" type="presParOf" srcId="{96D8B83C-98A1-034A-A9BE-92BFE1A01FEC}" destId="{BEE070F6-F0B0-B74D-916F-4253C0D69298}" srcOrd="5" destOrd="0" presId="urn:microsoft.com/office/officeart/2005/8/layout/hList1"/>
    <dgm:cxn modelId="{F1A5E7EC-A82D-0241-8FB7-3AE0780A0ED8}" type="presParOf" srcId="{96D8B83C-98A1-034A-A9BE-92BFE1A01FEC}" destId="{BD6D7727-5838-044A-AB92-8E5F9728E421}" srcOrd="6" destOrd="0" presId="urn:microsoft.com/office/officeart/2005/8/layout/hList1"/>
    <dgm:cxn modelId="{D42588E1-3D5C-F349-8187-55A8595197A3}" type="presParOf" srcId="{BD6D7727-5838-044A-AB92-8E5F9728E421}" destId="{E577E20C-E5DA-1644-93F8-9F81936FE2D6}" srcOrd="0" destOrd="0" presId="urn:microsoft.com/office/officeart/2005/8/layout/hList1"/>
    <dgm:cxn modelId="{9B5E2339-8328-8544-B32C-5E7721F8735E}" type="presParOf" srcId="{BD6D7727-5838-044A-AB92-8E5F9728E421}" destId="{6FC4ED34-B99D-5245-9216-39C287D50F7C}" srcOrd="1" destOrd="0" presId="urn:microsoft.com/office/officeart/2005/8/layout/hList1"/>
    <dgm:cxn modelId="{1F24494C-B0FC-4944-A699-AD095E47A56C}" type="presParOf" srcId="{96D8B83C-98A1-034A-A9BE-92BFE1A01FEC}" destId="{3563FD0B-960A-1048-AB8E-6C42367FE693}" srcOrd="7" destOrd="0" presId="urn:microsoft.com/office/officeart/2005/8/layout/hList1"/>
    <dgm:cxn modelId="{06B54D2B-1D3E-0942-9E73-5D5C15E16969}" type="presParOf" srcId="{96D8B83C-98A1-034A-A9BE-92BFE1A01FEC}" destId="{2AA33A42-9C9B-4841-8C42-5AA4DD74242C}" srcOrd="8" destOrd="0" presId="urn:microsoft.com/office/officeart/2005/8/layout/hList1"/>
    <dgm:cxn modelId="{A6C0E615-01FF-3346-BB84-03423D4167AD}" type="presParOf" srcId="{2AA33A42-9C9B-4841-8C42-5AA4DD74242C}" destId="{38EE8C63-D5C4-1047-9A1E-008CF0086327}" srcOrd="0" destOrd="0" presId="urn:microsoft.com/office/officeart/2005/8/layout/hList1"/>
    <dgm:cxn modelId="{F34AE8EA-42DC-DF4C-A71D-318149F8DED3}" type="presParOf" srcId="{2AA33A42-9C9B-4841-8C42-5AA4DD74242C}" destId="{91768CE5-9E5D-1B4B-A345-7F6E0C72CBCD}"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E9A66CC-63E1-461D-A813-A3D14F3C94E0}" type="doc">
      <dgm:prSet loTypeId="urn:microsoft.com/office/officeart/2005/8/layout/chevron1" loCatId="process" qsTypeId="urn:microsoft.com/office/officeart/2005/8/quickstyle/simple1" qsCatId="simple" csTypeId="urn:microsoft.com/office/officeart/2005/8/colors/accent1_2" csCatId="accent1" phldr="1"/>
      <dgm:spPr/>
    </dgm:pt>
    <dgm:pt modelId="{31BEC398-CF17-452D-B26C-87F4A6FC8DDD}">
      <dgm:prSet phldrT="[Text]"/>
      <dgm:spPr/>
      <dgm:t>
        <a:bodyPr/>
        <a:lstStyle/>
        <a:p>
          <a:r>
            <a:rPr lang="en-US" dirty="0"/>
            <a:t>Discover</a:t>
          </a:r>
        </a:p>
      </dgm:t>
    </dgm:pt>
    <dgm:pt modelId="{F93E0700-60D0-4DAE-AA6D-F68BCB005457}" type="parTrans" cxnId="{DE28B0BA-06DC-478E-858E-3AD703EEC876}">
      <dgm:prSet/>
      <dgm:spPr/>
      <dgm:t>
        <a:bodyPr/>
        <a:lstStyle/>
        <a:p>
          <a:endParaRPr lang="en-US"/>
        </a:p>
      </dgm:t>
    </dgm:pt>
    <dgm:pt modelId="{5E1EC56E-D5DB-48D1-BC2B-F10E63FC7CBA}" type="sibTrans" cxnId="{DE28B0BA-06DC-478E-858E-3AD703EEC876}">
      <dgm:prSet/>
      <dgm:spPr/>
      <dgm:t>
        <a:bodyPr/>
        <a:lstStyle/>
        <a:p>
          <a:endParaRPr lang="en-US"/>
        </a:p>
      </dgm:t>
    </dgm:pt>
    <dgm:pt modelId="{B8E60FC3-A582-4EC6-98C5-BA88CB116A76}">
      <dgm:prSet phldrT="[Text]"/>
      <dgm:spPr/>
      <dgm:t>
        <a:bodyPr/>
        <a:lstStyle/>
        <a:p>
          <a:r>
            <a:rPr lang="en-US" dirty="0"/>
            <a:t>Assess</a:t>
          </a:r>
        </a:p>
      </dgm:t>
    </dgm:pt>
    <dgm:pt modelId="{AB22BB64-7C8A-4655-AC18-427006DD4A16}" type="parTrans" cxnId="{CF26A7D8-F029-405B-8954-8670CF22FDAE}">
      <dgm:prSet/>
      <dgm:spPr/>
      <dgm:t>
        <a:bodyPr/>
        <a:lstStyle/>
        <a:p>
          <a:endParaRPr lang="en-US"/>
        </a:p>
      </dgm:t>
    </dgm:pt>
    <dgm:pt modelId="{3A6F82A8-8F43-4B54-B873-9E92DDCC10F2}" type="sibTrans" cxnId="{CF26A7D8-F029-405B-8954-8670CF22FDAE}">
      <dgm:prSet/>
      <dgm:spPr/>
      <dgm:t>
        <a:bodyPr/>
        <a:lstStyle/>
        <a:p>
          <a:endParaRPr lang="en-US"/>
        </a:p>
      </dgm:t>
    </dgm:pt>
    <dgm:pt modelId="{2C21DE3B-9FB4-4B4D-9607-298BAA46B048}">
      <dgm:prSet phldrT="[Text]"/>
      <dgm:spPr/>
      <dgm:t>
        <a:bodyPr/>
        <a:lstStyle/>
        <a:p>
          <a:r>
            <a:rPr lang="en-US" dirty="0"/>
            <a:t>Target</a:t>
          </a:r>
        </a:p>
      </dgm:t>
    </dgm:pt>
    <dgm:pt modelId="{BE196718-7D72-42DC-834E-FAF827684C0F}" type="parTrans" cxnId="{298CAA8D-6810-43F4-9447-DEC7DF23486D}">
      <dgm:prSet/>
      <dgm:spPr/>
      <dgm:t>
        <a:bodyPr/>
        <a:lstStyle/>
        <a:p>
          <a:endParaRPr lang="en-US"/>
        </a:p>
      </dgm:t>
    </dgm:pt>
    <dgm:pt modelId="{69EDE3DF-28EF-448C-8FF2-BB987B658227}" type="sibTrans" cxnId="{298CAA8D-6810-43F4-9447-DEC7DF23486D}">
      <dgm:prSet/>
      <dgm:spPr/>
      <dgm:t>
        <a:bodyPr/>
        <a:lstStyle/>
        <a:p>
          <a:endParaRPr lang="en-US"/>
        </a:p>
      </dgm:t>
    </dgm:pt>
    <dgm:pt modelId="{5E6895E7-7521-485B-AE72-D47A54657050}" type="pres">
      <dgm:prSet presAssocID="{9E9A66CC-63E1-461D-A813-A3D14F3C94E0}" presName="Name0" presStyleCnt="0">
        <dgm:presLayoutVars>
          <dgm:dir/>
          <dgm:animLvl val="lvl"/>
          <dgm:resizeHandles val="exact"/>
        </dgm:presLayoutVars>
      </dgm:prSet>
      <dgm:spPr/>
    </dgm:pt>
    <dgm:pt modelId="{2EE72410-C9AF-4C9B-8554-DDAC59E0C6A3}" type="pres">
      <dgm:prSet presAssocID="{31BEC398-CF17-452D-B26C-87F4A6FC8DDD}" presName="parTxOnly" presStyleLbl="node1" presStyleIdx="0" presStyleCnt="3">
        <dgm:presLayoutVars>
          <dgm:chMax val="0"/>
          <dgm:chPref val="0"/>
          <dgm:bulletEnabled val="1"/>
        </dgm:presLayoutVars>
      </dgm:prSet>
      <dgm:spPr/>
    </dgm:pt>
    <dgm:pt modelId="{D3BAF8DC-19AA-4EAF-877B-65A313788B1A}" type="pres">
      <dgm:prSet presAssocID="{5E1EC56E-D5DB-48D1-BC2B-F10E63FC7CBA}" presName="parTxOnlySpace" presStyleCnt="0"/>
      <dgm:spPr/>
    </dgm:pt>
    <dgm:pt modelId="{80A04FCF-952D-4894-B1B2-8C45CF78BAC4}" type="pres">
      <dgm:prSet presAssocID="{B8E60FC3-A582-4EC6-98C5-BA88CB116A76}" presName="parTxOnly" presStyleLbl="node1" presStyleIdx="1" presStyleCnt="3">
        <dgm:presLayoutVars>
          <dgm:chMax val="0"/>
          <dgm:chPref val="0"/>
          <dgm:bulletEnabled val="1"/>
        </dgm:presLayoutVars>
      </dgm:prSet>
      <dgm:spPr/>
    </dgm:pt>
    <dgm:pt modelId="{FE002EA9-D88B-436B-8D4A-8E0C0B4682DB}" type="pres">
      <dgm:prSet presAssocID="{3A6F82A8-8F43-4B54-B873-9E92DDCC10F2}" presName="parTxOnlySpace" presStyleCnt="0"/>
      <dgm:spPr/>
    </dgm:pt>
    <dgm:pt modelId="{7ADE77D9-65A9-4157-881A-2372824F5A15}" type="pres">
      <dgm:prSet presAssocID="{2C21DE3B-9FB4-4B4D-9607-298BAA46B048}" presName="parTxOnly" presStyleLbl="node1" presStyleIdx="2" presStyleCnt="3">
        <dgm:presLayoutVars>
          <dgm:chMax val="0"/>
          <dgm:chPref val="0"/>
          <dgm:bulletEnabled val="1"/>
        </dgm:presLayoutVars>
      </dgm:prSet>
      <dgm:spPr/>
    </dgm:pt>
  </dgm:ptLst>
  <dgm:cxnLst>
    <dgm:cxn modelId="{09E94658-F3DA-46E8-89BE-8C24C6C2EC76}" type="presOf" srcId="{2C21DE3B-9FB4-4B4D-9607-298BAA46B048}" destId="{7ADE77D9-65A9-4157-881A-2372824F5A15}" srcOrd="0" destOrd="0" presId="urn:microsoft.com/office/officeart/2005/8/layout/chevron1"/>
    <dgm:cxn modelId="{298CAA8D-6810-43F4-9447-DEC7DF23486D}" srcId="{9E9A66CC-63E1-461D-A813-A3D14F3C94E0}" destId="{2C21DE3B-9FB4-4B4D-9607-298BAA46B048}" srcOrd="2" destOrd="0" parTransId="{BE196718-7D72-42DC-834E-FAF827684C0F}" sibTransId="{69EDE3DF-28EF-448C-8FF2-BB987B658227}"/>
    <dgm:cxn modelId="{969CCB8D-246F-415B-8C65-6577BE75C4E7}" type="presOf" srcId="{31BEC398-CF17-452D-B26C-87F4A6FC8DDD}" destId="{2EE72410-C9AF-4C9B-8554-DDAC59E0C6A3}" srcOrd="0" destOrd="0" presId="urn:microsoft.com/office/officeart/2005/8/layout/chevron1"/>
    <dgm:cxn modelId="{C15604B7-4907-4211-87FE-C4DCAD90E80D}" type="presOf" srcId="{B8E60FC3-A582-4EC6-98C5-BA88CB116A76}" destId="{80A04FCF-952D-4894-B1B2-8C45CF78BAC4}" srcOrd="0" destOrd="0" presId="urn:microsoft.com/office/officeart/2005/8/layout/chevron1"/>
    <dgm:cxn modelId="{DE28B0BA-06DC-478E-858E-3AD703EEC876}" srcId="{9E9A66CC-63E1-461D-A813-A3D14F3C94E0}" destId="{31BEC398-CF17-452D-B26C-87F4A6FC8DDD}" srcOrd="0" destOrd="0" parTransId="{F93E0700-60D0-4DAE-AA6D-F68BCB005457}" sibTransId="{5E1EC56E-D5DB-48D1-BC2B-F10E63FC7CBA}"/>
    <dgm:cxn modelId="{CF26A7D8-F029-405B-8954-8670CF22FDAE}" srcId="{9E9A66CC-63E1-461D-A813-A3D14F3C94E0}" destId="{B8E60FC3-A582-4EC6-98C5-BA88CB116A76}" srcOrd="1" destOrd="0" parTransId="{AB22BB64-7C8A-4655-AC18-427006DD4A16}" sibTransId="{3A6F82A8-8F43-4B54-B873-9E92DDCC10F2}"/>
    <dgm:cxn modelId="{A6AD80E0-961C-407F-8B55-5773688A7FD5}" type="presOf" srcId="{9E9A66CC-63E1-461D-A813-A3D14F3C94E0}" destId="{5E6895E7-7521-485B-AE72-D47A54657050}" srcOrd="0" destOrd="0" presId="urn:microsoft.com/office/officeart/2005/8/layout/chevron1"/>
    <dgm:cxn modelId="{C6B90782-EBF9-4370-B1F8-DEA520523001}" type="presParOf" srcId="{5E6895E7-7521-485B-AE72-D47A54657050}" destId="{2EE72410-C9AF-4C9B-8554-DDAC59E0C6A3}" srcOrd="0" destOrd="0" presId="urn:microsoft.com/office/officeart/2005/8/layout/chevron1"/>
    <dgm:cxn modelId="{B297E643-7475-4E41-B488-E7102D78D10C}" type="presParOf" srcId="{5E6895E7-7521-485B-AE72-D47A54657050}" destId="{D3BAF8DC-19AA-4EAF-877B-65A313788B1A}" srcOrd="1" destOrd="0" presId="urn:microsoft.com/office/officeart/2005/8/layout/chevron1"/>
    <dgm:cxn modelId="{A9D291B0-0854-4281-9A59-ABC32DDD35E6}" type="presParOf" srcId="{5E6895E7-7521-485B-AE72-D47A54657050}" destId="{80A04FCF-952D-4894-B1B2-8C45CF78BAC4}" srcOrd="2" destOrd="0" presId="urn:microsoft.com/office/officeart/2005/8/layout/chevron1"/>
    <dgm:cxn modelId="{8EE7239C-A28C-4206-83F8-2D7919303A21}" type="presParOf" srcId="{5E6895E7-7521-485B-AE72-D47A54657050}" destId="{FE002EA9-D88B-436B-8D4A-8E0C0B4682DB}" srcOrd="3" destOrd="0" presId="urn:microsoft.com/office/officeart/2005/8/layout/chevron1"/>
    <dgm:cxn modelId="{5C383B54-0118-4258-A4AB-792279451336}" type="presParOf" srcId="{5E6895E7-7521-485B-AE72-D47A54657050}" destId="{7ADE77D9-65A9-4157-881A-2372824F5A15}"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E9A66CC-63E1-461D-A813-A3D14F3C94E0}" type="doc">
      <dgm:prSet loTypeId="urn:microsoft.com/office/officeart/2005/8/layout/chevron1" loCatId="process" qsTypeId="urn:microsoft.com/office/officeart/2005/8/quickstyle/simple1" qsCatId="simple" csTypeId="urn:microsoft.com/office/officeart/2005/8/colors/accent1_2" csCatId="accent1" phldr="1"/>
      <dgm:spPr/>
    </dgm:pt>
    <dgm:pt modelId="{31BEC398-CF17-452D-B26C-87F4A6FC8DDD}">
      <dgm:prSet phldrT="[Text]"/>
      <dgm:spPr/>
      <dgm:t>
        <a:bodyPr/>
        <a:lstStyle/>
        <a:p>
          <a:r>
            <a:rPr lang="en-US" dirty="0"/>
            <a:t>Data Sync</a:t>
          </a:r>
        </a:p>
      </dgm:t>
    </dgm:pt>
    <dgm:pt modelId="{F93E0700-60D0-4DAE-AA6D-F68BCB005457}" type="parTrans" cxnId="{DE28B0BA-06DC-478E-858E-3AD703EEC876}">
      <dgm:prSet/>
      <dgm:spPr/>
      <dgm:t>
        <a:bodyPr/>
        <a:lstStyle/>
        <a:p>
          <a:endParaRPr lang="en-US"/>
        </a:p>
      </dgm:t>
    </dgm:pt>
    <dgm:pt modelId="{5E1EC56E-D5DB-48D1-BC2B-F10E63FC7CBA}" type="sibTrans" cxnId="{DE28B0BA-06DC-478E-858E-3AD703EEC876}">
      <dgm:prSet/>
      <dgm:spPr/>
      <dgm:t>
        <a:bodyPr/>
        <a:lstStyle/>
        <a:p>
          <a:endParaRPr lang="en-US"/>
        </a:p>
      </dgm:t>
    </dgm:pt>
    <dgm:pt modelId="{B8E60FC3-A582-4EC6-98C5-BA88CB116A76}">
      <dgm:prSet phldrT="[Text]"/>
      <dgm:spPr/>
      <dgm:t>
        <a:bodyPr/>
        <a:lstStyle/>
        <a:p>
          <a:r>
            <a:rPr lang="en-US" dirty="0"/>
            <a:t>Cutover</a:t>
          </a:r>
        </a:p>
      </dgm:t>
    </dgm:pt>
    <dgm:pt modelId="{AB22BB64-7C8A-4655-AC18-427006DD4A16}" type="parTrans" cxnId="{CF26A7D8-F029-405B-8954-8670CF22FDAE}">
      <dgm:prSet/>
      <dgm:spPr/>
      <dgm:t>
        <a:bodyPr/>
        <a:lstStyle/>
        <a:p>
          <a:endParaRPr lang="en-US"/>
        </a:p>
      </dgm:t>
    </dgm:pt>
    <dgm:pt modelId="{3A6F82A8-8F43-4B54-B873-9E92DDCC10F2}" type="sibTrans" cxnId="{CF26A7D8-F029-405B-8954-8670CF22FDAE}">
      <dgm:prSet/>
      <dgm:spPr/>
      <dgm:t>
        <a:bodyPr/>
        <a:lstStyle/>
        <a:p>
          <a:endParaRPr lang="en-US"/>
        </a:p>
      </dgm:t>
    </dgm:pt>
    <dgm:pt modelId="{5E6895E7-7521-485B-AE72-D47A54657050}" type="pres">
      <dgm:prSet presAssocID="{9E9A66CC-63E1-461D-A813-A3D14F3C94E0}" presName="Name0" presStyleCnt="0">
        <dgm:presLayoutVars>
          <dgm:dir/>
          <dgm:animLvl val="lvl"/>
          <dgm:resizeHandles val="exact"/>
        </dgm:presLayoutVars>
      </dgm:prSet>
      <dgm:spPr/>
    </dgm:pt>
    <dgm:pt modelId="{B2F5013E-7BCF-4329-B96B-35E76BB84EE1}" type="pres">
      <dgm:prSet presAssocID="{31BEC398-CF17-452D-B26C-87F4A6FC8DDD}" presName="parTxOnly" presStyleLbl="node1" presStyleIdx="0" presStyleCnt="2">
        <dgm:presLayoutVars>
          <dgm:chMax val="0"/>
          <dgm:chPref val="0"/>
          <dgm:bulletEnabled val="1"/>
        </dgm:presLayoutVars>
      </dgm:prSet>
      <dgm:spPr/>
    </dgm:pt>
    <dgm:pt modelId="{23440307-DB55-44BA-8F47-4638D2072AF4}" type="pres">
      <dgm:prSet presAssocID="{5E1EC56E-D5DB-48D1-BC2B-F10E63FC7CBA}" presName="parTxOnlySpace" presStyleCnt="0"/>
      <dgm:spPr/>
    </dgm:pt>
    <dgm:pt modelId="{57548954-CDA9-4B44-9A96-19EEC8F635B8}" type="pres">
      <dgm:prSet presAssocID="{B8E60FC3-A582-4EC6-98C5-BA88CB116A76}" presName="parTxOnly" presStyleLbl="node1" presStyleIdx="1" presStyleCnt="2">
        <dgm:presLayoutVars>
          <dgm:chMax val="0"/>
          <dgm:chPref val="0"/>
          <dgm:bulletEnabled val="1"/>
        </dgm:presLayoutVars>
      </dgm:prSet>
      <dgm:spPr/>
    </dgm:pt>
  </dgm:ptLst>
  <dgm:cxnLst>
    <dgm:cxn modelId="{834D2628-3F4F-4C82-AAB8-8FA9502A803F}" type="presOf" srcId="{31BEC398-CF17-452D-B26C-87F4A6FC8DDD}" destId="{B2F5013E-7BCF-4329-B96B-35E76BB84EE1}" srcOrd="0" destOrd="0" presId="urn:microsoft.com/office/officeart/2005/8/layout/chevron1"/>
    <dgm:cxn modelId="{6F5478B1-4A01-4C3C-9609-16D2B3DF11DA}" type="presOf" srcId="{B8E60FC3-A582-4EC6-98C5-BA88CB116A76}" destId="{57548954-CDA9-4B44-9A96-19EEC8F635B8}" srcOrd="0" destOrd="0" presId="urn:microsoft.com/office/officeart/2005/8/layout/chevron1"/>
    <dgm:cxn modelId="{DE28B0BA-06DC-478E-858E-3AD703EEC876}" srcId="{9E9A66CC-63E1-461D-A813-A3D14F3C94E0}" destId="{31BEC398-CF17-452D-B26C-87F4A6FC8DDD}" srcOrd="0" destOrd="0" parTransId="{F93E0700-60D0-4DAE-AA6D-F68BCB005457}" sibTransId="{5E1EC56E-D5DB-48D1-BC2B-F10E63FC7CBA}"/>
    <dgm:cxn modelId="{CF26A7D8-F029-405B-8954-8670CF22FDAE}" srcId="{9E9A66CC-63E1-461D-A813-A3D14F3C94E0}" destId="{B8E60FC3-A582-4EC6-98C5-BA88CB116A76}" srcOrd="1" destOrd="0" parTransId="{AB22BB64-7C8A-4655-AC18-427006DD4A16}" sibTransId="{3A6F82A8-8F43-4B54-B873-9E92DDCC10F2}"/>
    <dgm:cxn modelId="{A6AD80E0-961C-407F-8B55-5773688A7FD5}" type="presOf" srcId="{9E9A66CC-63E1-461D-A813-A3D14F3C94E0}" destId="{5E6895E7-7521-485B-AE72-D47A54657050}" srcOrd="0" destOrd="0" presId="urn:microsoft.com/office/officeart/2005/8/layout/chevron1"/>
    <dgm:cxn modelId="{113B033E-13E8-4746-9771-9113CD383AE0}" type="presParOf" srcId="{5E6895E7-7521-485B-AE72-D47A54657050}" destId="{B2F5013E-7BCF-4329-B96B-35E76BB84EE1}" srcOrd="0" destOrd="0" presId="urn:microsoft.com/office/officeart/2005/8/layout/chevron1"/>
    <dgm:cxn modelId="{D13247D3-65D3-4D9B-978D-372B96887B97}" type="presParOf" srcId="{5E6895E7-7521-485B-AE72-D47A54657050}" destId="{23440307-DB55-44BA-8F47-4638D2072AF4}" srcOrd="1" destOrd="0" presId="urn:microsoft.com/office/officeart/2005/8/layout/chevron1"/>
    <dgm:cxn modelId="{1F72F589-0E42-41A7-A5E8-8B9364B471CE}" type="presParOf" srcId="{5E6895E7-7521-485B-AE72-D47A54657050}" destId="{57548954-CDA9-4B44-9A96-19EEC8F635B8}" srcOrd="2" destOrd="0" presId="urn:microsoft.com/office/officeart/2005/8/layout/chevro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3CFDD3A-3EF5-4725-ABAE-772FE2E5EA82}" type="doc">
      <dgm:prSet loTypeId="urn:microsoft.com/office/officeart/2005/8/layout/cycle8" loCatId="cycle" qsTypeId="urn:microsoft.com/office/officeart/2005/8/quickstyle/simple4" qsCatId="simple" csTypeId="urn:microsoft.com/office/officeart/2005/8/colors/accent1_2" csCatId="accent1" phldr="1"/>
      <dgm:spPr/>
    </dgm:pt>
    <dgm:pt modelId="{819379BE-627C-4FA6-9EE5-389666CCF306}">
      <dgm:prSet phldrT="[Text]"/>
      <dgm:spPr/>
      <dgm:t>
        <a:bodyPr/>
        <a:lstStyle/>
        <a:p>
          <a:r>
            <a:rPr lang="en-US" dirty="0"/>
            <a:t>Functional and performance tests</a:t>
          </a:r>
        </a:p>
      </dgm:t>
    </dgm:pt>
    <dgm:pt modelId="{2FF9D123-79FA-4AAA-8BC5-BE5A171F8E72}" type="parTrans" cxnId="{FA74D267-D41F-45A3-9D3A-23DFA42CD12B}">
      <dgm:prSet/>
      <dgm:spPr/>
      <dgm:t>
        <a:bodyPr/>
        <a:lstStyle/>
        <a:p>
          <a:endParaRPr lang="en-US"/>
        </a:p>
      </dgm:t>
    </dgm:pt>
    <dgm:pt modelId="{9EE6B24F-2A84-4E2F-BFCA-D1650CE81BBF}" type="sibTrans" cxnId="{FA74D267-D41F-45A3-9D3A-23DFA42CD12B}">
      <dgm:prSet/>
      <dgm:spPr/>
      <dgm:t>
        <a:bodyPr/>
        <a:lstStyle/>
        <a:p>
          <a:endParaRPr lang="en-US"/>
        </a:p>
      </dgm:t>
    </dgm:pt>
    <dgm:pt modelId="{539D1B69-3DD4-475B-8892-AF4374D877DA}">
      <dgm:prSet phldrT="[Text]"/>
      <dgm:spPr/>
      <dgm:t>
        <a:bodyPr/>
        <a:lstStyle/>
        <a:p>
          <a:r>
            <a:rPr lang="en-US" dirty="0"/>
            <a:t>Optimize</a:t>
          </a:r>
        </a:p>
      </dgm:t>
    </dgm:pt>
    <dgm:pt modelId="{84E953DC-B8F4-47AE-980C-C4C9E3FA9B3F}" type="parTrans" cxnId="{6E2CD62D-CDBD-4E73-8F94-861A8DC1617E}">
      <dgm:prSet/>
      <dgm:spPr/>
      <dgm:t>
        <a:bodyPr/>
        <a:lstStyle/>
        <a:p>
          <a:endParaRPr lang="en-US"/>
        </a:p>
      </dgm:t>
    </dgm:pt>
    <dgm:pt modelId="{3FBDC137-BA44-4122-A830-8E7EF4389C97}" type="sibTrans" cxnId="{6E2CD62D-CDBD-4E73-8F94-861A8DC1617E}">
      <dgm:prSet/>
      <dgm:spPr/>
      <dgm:t>
        <a:bodyPr/>
        <a:lstStyle/>
        <a:p>
          <a:endParaRPr lang="en-US"/>
        </a:p>
      </dgm:t>
    </dgm:pt>
    <dgm:pt modelId="{E2E42D6D-76D7-41F5-BABF-DC555771CC0D}">
      <dgm:prSet phldrT="[Text]"/>
      <dgm:spPr/>
      <dgm:t>
        <a:bodyPr/>
        <a:lstStyle/>
        <a:p>
          <a:r>
            <a:rPr lang="en-US" dirty="0"/>
            <a:t>Remediate applications</a:t>
          </a:r>
        </a:p>
      </dgm:t>
    </dgm:pt>
    <dgm:pt modelId="{EBA61EDB-CC83-4BD4-B7BD-0079B99787BB}" type="parTrans" cxnId="{AA949342-FC41-4D42-83F2-ED43B81F8606}">
      <dgm:prSet/>
      <dgm:spPr/>
      <dgm:t>
        <a:bodyPr/>
        <a:lstStyle/>
        <a:p>
          <a:endParaRPr lang="en-US"/>
        </a:p>
      </dgm:t>
    </dgm:pt>
    <dgm:pt modelId="{409E9E7D-1E17-49AD-9580-5BC64FC0B351}" type="sibTrans" cxnId="{AA949342-FC41-4D42-83F2-ED43B81F8606}">
      <dgm:prSet/>
      <dgm:spPr/>
      <dgm:t>
        <a:bodyPr/>
        <a:lstStyle/>
        <a:p>
          <a:endParaRPr lang="en-US"/>
        </a:p>
      </dgm:t>
    </dgm:pt>
    <dgm:pt modelId="{3207E417-5354-471C-8567-BCEA7EADB88B}">
      <dgm:prSet phldrT="[Text]"/>
      <dgm:spPr/>
      <dgm:t>
        <a:bodyPr/>
        <a:lstStyle/>
        <a:p>
          <a:r>
            <a:rPr lang="en-US" dirty="0"/>
            <a:t>Migrate data &amp; schema objects</a:t>
          </a:r>
        </a:p>
      </dgm:t>
    </dgm:pt>
    <dgm:pt modelId="{F9696123-906D-4290-A5C9-FE835BDD6D4E}" type="parTrans" cxnId="{B784755E-E397-4E17-81C7-65E048C29B48}">
      <dgm:prSet/>
      <dgm:spPr/>
      <dgm:t>
        <a:bodyPr/>
        <a:lstStyle/>
        <a:p>
          <a:endParaRPr lang="en-US"/>
        </a:p>
      </dgm:t>
    </dgm:pt>
    <dgm:pt modelId="{AD60A7AB-EA89-4227-96C4-3FF93D9B96C4}" type="sibTrans" cxnId="{B784755E-E397-4E17-81C7-65E048C29B48}">
      <dgm:prSet/>
      <dgm:spPr/>
      <dgm:t>
        <a:bodyPr/>
        <a:lstStyle/>
        <a:p>
          <a:endParaRPr lang="en-US"/>
        </a:p>
      </dgm:t>
    </dgm:pt>
    <dgm:pt modelId="{80C2E626-2B8A-4214-9D04-FC1573967631}" type="pres">
      <dgm:prSet presAssocID="{13CFDD3A-3EF5-4725-ABAE-772FE2E5EA82}" presName="compositeShape" presStyleCnt="0">
        <dgm:presLayoutVars>
          <dgm:chMax val="7"/>
          <dgm:dir/>
          <dgm:resizeHandles val="exact"/>
        </dgm:presLayoutVars>
      </dgm:prSet>
      <dgm:spPr/>
    </dgm:pt>
    <dgm:pt modelId="{806F00AD-DA08-45B7-A74B-F08A2066E7E1}" type="pres">
      <dgm:prSet presAssocID="{13CFDD3A-3EF5-4725-ABAE-772FE2E5EA82}" presName="wedge1" presStyleLbl="node1" presStyleIdx="0" presStyleCnt="4"/>
      <dgm:spPr/>
    </dgm:pt>
    <dgm:pt modelId="{6A267B22-7757-4F87-8652-1CE2F13EF88A}" type="pres">
      <dgm:prSet presAssocID="{13CFDD3A-3EF5-4725-ABAE-772FE2E5EA82}" presName="dummy1a" presStyleCnt="0"/>
      <dgm:spPr/>
    </dgm:pt>
    <dgm:pt modelId="{F8984F54-4E47-47B5-BAF0-D62CCD21E380}" type="pres">
      <dgm:prSet presAssocID="{13CFDD3A-3EF5-4725-ABAE-772FE2E5EA82}" presName="dummy1b" presStyleCnt="0"/>
      <dgm:spPr/>
    </dgm:pt>
    <dgm:pt modelId="{F3A5739F-0DDD-44CF-AC17-1B67EB06B26D}" type="pres">
      <dgm:prSet presAssocID="{13CFDD3A-3EF5-4725-ABAE-772FE2E5EA82}" presName="wedge1Tx" presStyleLbl="node1" presStyleIdx="0" presStyleCnt="4">
        <dgm:presLayoutVars>
          <dgm:chMax val="0"/>
          <dgm:chPref val="0"/>
          <dgm:bulletEnabled val="1"/>
        </dgm:presLayoutVars>
      </dgm:prSet>
      <dgm:spPr/>
    </dgm:pt>
    <dgm:pt modelId="{DDFF8D99-0928-4DFD-9240-F6F7940C5C94}" type="pres">
      <dgm:prSet presAssocID="{13CFDD3A-3EF5-4725-ABAE-772FE2E5EA82}" presName="wedge2" presStyleLbl="node1" presStyleIdx="1" presStyleCnt="4"/>
      <dgm:spPr/>
    </dgm:pt>
    <dgm:pt modelId="{EB601B10-B9E2-4C49-95D7-83D7F6280983}" type="pres">
      <dgm:prSet presAssocID="{13CFDD3A-3EF5-4725-ABAE-772FE2E5EA82}" presName="dummy2a" presStyleCnt="0"/>
      <dgm:spPr/>
    </dgm:pt>
    <dgm:pt modelId="{832E1ACC-9E4D-4FD9-A05E-50EABB7268FE}" type="pres">
      <dgm:prSet presAssocID="{13CFDD3A-3EF5-4725-ABAE-772FE2E5EA82}" presName="dummy2b" presStyleCnt="0"/>
      <dgm:spPr/>
    </dgm:pt>
    <dgm:pt modelId="{0A46D999-2EA3-47A7-9EDB-A4AD7190F9E9}" type="pres">
      <dgm:prSet presAssocID="{13CFDD3A-3EF5-4725-ABAE-772FE2E5EA82}" presName="wedge2Tx" presStyleLbl="node1" presStyleIdx="1" presStyleCnt="4">
        <dgm:presLayoutVars>
          <dgm:chMax val="0"/>
          <dgm:chPref val="0"/>
          <dgm:bulletEnabled val="1"/>
        </dgm:presLayoutVars>
      </dgm:prSet>
      <dgm:spPr/>
    </dgm:pt>
    <dgm:pt modelId="{0E1B36E5-1015-4D4D-A286-6B22AA50E521}" type="pres">
      <dgm:prSet presAssocID="{13CFDD3A-3EF5-4725-ABAE-772FE2E5EA82}" presName="wedge3" presStyleLbl="node1" presStyleIdx="2" presStyleCnt="4"/>
      <dgm:spPr/>
    </dgm:pt>
    <dgm:pt modelId="{3FD39DD2-0E4E-4072-9E48-2C4AC6C0F606}" type="pres">
      <dgm:prSet presAssocID="{13CFDD3A-3EF5-4725-ABAE-772FE2E5EA82}" presName="dummy3a" presStyleCnt="0"/>
      <dgm:spPr/>
    </dgm:pt>
    <dgm:pt modelId="{20C053E8-660A-4FCA-8227-37333CA8ACC7}" type="pres">
      <dgm:prSet presAssocID="{13CFDD3A-3EF5-4725-ABAE-772FE2E5EA82}" presName="dummy3b" presStyleCnt="0"/>
      <dgm:spPr/>
    </dgm:pt>
    <dgm:pt modelId="{ACB6A151-F071-48A0-97DB-4C116724B69A}" type="pres">
      <dgm:prSet presAssocID="{13CFDD3A-3EF5-4725-ABAE-772FE2E5EA82}" presName="wedge3Tx" presStyleLbl="node1" presStyleIdx="2" presStyleCnt="4">
        <dgm:presLayoutVars>
          <dgm:chMax val="0"/>
          <dgm:chPref val="0"/>
          <dgm:bulletEnabled val="1"/>
        </dgm:presLayoutVars>
      </dgm:prSet>
      <dgm:spPr/>
    </dgm:pt>
    <dgm:pt modelId="{29CFB37B-9EBA-437D-B50C-FE59490A5813}" type="pres">
      <dgm:prSet presAssocID="{13CFDD3A-3EF5-4725-ABAE-772FE2E5EA82}" presName="wedge4" presStyleLbl="node1" presStyleIdx="3" presStyleCnt="4"/>
      <dgm:spPr/>
    </dgm:pt>
    <dgm:pt modelId="{7FBF7C14-1F7D-40FA-9FAE-C9C1E0629793}" type="pres">
      <dgm:prSet presAssocID="{13CFDD3A-3EF5-4725-ABAE-772FE2E5EA82}" presName="dummy4a" presStyleCnt="0"/>
      <dgm:spPr/>
    </dgm:pt>
    <dgm:pt modelId="{B69959E6-714C-4751-9312-5AC14B4E9FB2}" type="pres">
      <dgm:prSet presAssocID="{13CFDD3A-3EF5-4725-ABAE-772FE2E5EA82}" presName="dummy4b" presStyleCnt="0"/>
      <dgm:spPr/>
    </dgm:pt>
    <dgm:pt modelId="{6CE19594-A173-4242-B4D9-3BB3116C5049}" type="pres">
      <dgm:prSet presAssocID="{13CFDD3A-3EF5-4725-ABAE-772FE2E5EA82}" presName="wedge4Tx" presStyleLbl="node1" presStyleIdx="3" presStyleCnt="4">
        <dgm:presLayoutVars>
          <dgm:chMax val="0"/>
          <dgm:chPref val="0"/>
          <dgm:bulletEnabled val="1"/>
        </dgm:presLayoutVars>
      </dgm:prSet>
      <dgm:spPr/>
    </dgm:pt>
    <dgm:pt modelId="{849DC7C0-C645-4CFC-B016-A7617CC8D6D6}" type="pres">
      <dgm:prSet presAssocID="{9EE6B24F-2A84-4E2F-BFCA-D1650CE81BBF}" presName="arrowWedge1" presStyleLbl="fgSibTrans2D1" presStyleIdx="0" presStyleCnt="4"/>
      <dgm:spPr/>
    </dgm:pt>
    <dgm:pt modelId="{0FE842FC-AE63-4EB1-95A4-A30F6D0A0D5D}" type="pres">
      <dgm:prSet presAssocID="{3FBDC137-BA44-4122-A830-8E7EF4389C97}" presName="arrowWedge2" presStyleLbl="fgSibTrans2D1" presStyleIdx="1" presStyleCnt="4"/>
      <dgm:spPr/>
    </dgm:pt>
    <dgm:pt modelId="{C925EB63-B221-478D-BEC5-AB508E853ED1}" type="pres">
      <dgm:prSet presAssocID="{AD60A7AB-EA89-4227-96C4-3FF93D9B96C4}" presName="arrowWedge3" presStyleLbl="fgSibTrans2D1" presStyleIdx="2" presStyleCnt="4"/>
      <dgm:spPr/>
    </dgm:pt>
    <dgm:pt modelId="{785C41A9-36B4-4959-BA2B-15905092C933}" type="pres">
      <dgm:prSet presAssocID="{409E9E7D-1E17-49AD-9580-5BC64FC0B351}" presName="arrowWedge4" presStyleLbl="fgSibTrans2D1" presStyleIdx="3" presStyleCnt="4"/>
      <dgm:spPr/>
    </dgm:pt>
  </dgm:ptLst>
  <dgm:cxnLst>
    <dgm:cxn modelId="{A129C504-5F6D-4ECD-BA0D-9A4B9C6E440D}" type="presOf" srcId="{539D1B69-3DD4-475B-8892-AF4374D877DA}" destId="{0A46D999-2EA3-47A7-9EDB-A4AD7190F9E9}" srcOrd="1" destOrd="0" presId="urn:microsoft.com/office/officeart/2005/8/layout/cycle8"/>
    <dgm:cxn modelId="{C7DDAC0A-708D-4733-95EE-3D1B03CCCC26}" type="presOf" srcId="{13CFDD3A-3EF5-4725-ABAE-772FE2E5EA82}" destId="{80C2E626-2B8A-4214-9D04-FC1573967631}" srcOrd="0" destOrd="0" presId="urn:microsoft.com/office/officeart/2005/8/layout/cycle8"/>
    <dgm:cxn modelId="{02566D1A-CC64-437E-8B83-7C8F232B8497}" type="presOf" srcId="{E2E42D6D-76D7-41F5-BABF-DC555771CC0D}" destId="{6CE19594-A173-4242-B4D9-3BB3116C5049}" srcOrd="1" destOrd="0" presId="urn:microsoft.com/office/officeart/2005/8/layout/cycle8"/>
    <dgm:cxn modelId="{98C49423-B46D-4E28-B9C4-0312772A734B}" type="presOf" srcId="{3207E417-5354-471C-8567-BCEA7EADB88B}" destId="{0E1B36E5-1015-4D4D-A286-6B22AA50E521}" srcOrd="0" destOrd="0" presId="urn:microsoft.com/office/officeart/2005/8/layout/cycle8"/>
    <dgm:cxn modelId="{6E2CD62D-CDBD-4E73-8F94-861A8DC1617E}" srcId="{13CFDD3A-3EF5-4725-ABAE-772FE2E5EA82}" destId="{539D1B69-3DD4-475B-8892-AF4374D877DA}" srcOrd="1" destOrd="0" parTransId="{84E953DC-B8F4-47AE-980C-C4C9E3FA9B3F}" sibTransId="{3FBDC137-BA44-4122-A830-8E7EF4389C97}"/>
    <dgm:cxn modelId="{C4251236-933D-4ECC-BE7F-DD377142BC05}" type="presOf" srcId="{819379BE-627C-4FA6-9EE5-389666CCF306}" destId="{F3A5739F-0DDD-44CF-AC17-1B67EB06B26D}" srcOrd="1" destOrd="0" presId="urn:microsoft.com/office/officeart/2005/8/layout/cycle8"/>
    <dgm:cxn modelId="{B784755E-E397-4E17-81C7-65E048C29B48}" srcId="{13CFDD3A-3EF5-4725-ABAE-772FE2E5EA82}" destId="{3207E417-5354-471C-8567-BCEA7EADB88B}" srcOrd="2" destOrd="0" parTransId="{F9696123-906D-4290-A5C9-FE835BDD6D4E}" sibTransId="{AD60A7AB-EA89-4227-96C4-3FF93D9B96C4}"/>
    <dgm:cxn modelId="{AA949342-FC41-4D42-83F2-ED43B81F8606}" srcId="{13CFDD3A-3EF5-4725-ABAE-772FE2E5EA82}" destId="{E2E42D6D-76D7-41F5-BABF-DC555771CC0D}" srcOrd="3" destOrd="0" parTransId="{EBA61EDB-CC83-4BD4-B7BD-0079B99787BB}" sibTransId="{409E9E7D-1E17-49AD-9580-5BC64FC0B351}"/>
    <dgm:cxn modelId="{FA74D267-D41F-45A3-9D3A-23DFA42CD12B}" srcId="{13CFDD3A-3EF5-4725-ABAE-772FE2E5EA82}" destId="{819379BE-627C-4FA6-9EE5-389666CCF306}" srcOrd="0" destOrd="0" parTransId="{2FF9D123-79FA-4AAA-8BC5-BE5A171F8E72}" sibTransId="{9EE6B24F-2A84-4E2F-BFCA-D1650CE81BBF}"/>
    <dgm:cxn modelId="{F83F6D56-677D-4BD3-A9CB-4DE0C4715A50}" type="presOf" srcId="{3207E417-5354-471C-8567-BCEA7EADB88B}" destId="{ACB6A151-F071-48A0-97DB-4C116724B69A}" srcOrd="1" destOrd="0" presId="urn:microsoft.com/office/officeart/2005/8/layout/cycle8"/>
    <dgm:cxn modelId="{60B0E9BD-E0B5-4D7F-B021-EA8F17BD6F28}" type="presOf" srcId="{819379BE-627C-4FA6-9EE5-389666CCF306}" destId="{806F00AD-DA08-45B7-A74B-F08A2066E7E1}" srcOrd="0" destOrd="0" presId="urn:microsoft.com/office/officeart/2005/8/layout/cycle8"/>
    <dgm:cxn modelId="{30DFD1CE-6780-4B71-86C1-AE8DCDDB26CE}" type="presOf" srcId="{E2E42D6D-76D7-41F5-BABF-DC555771CC0D}" destId="{29CFB37B-9EBA-437D-B50C-FE59490A5813}" srcOrd="0" destOrd="0" presId="urn:microsoft.com/office/officeart/2005/8/layout/cycle8"/>
    <dgm:cxn modelId="{A23851E8-5ED0-42BC-BC15-96B84E0A4CF1}" type="presOf" srcId="{539D1B69-3DD4-475B-8892-AF4374D877DA}" destId="{DDFF8D99-0928-4DFD-9240-F6F7940C5C94}" srcOrd="0" destOrd="0" presId="urn:microsoft.com/office/officeart/2005/8/layout/cycle8"/>
    <dgm:cxn modelId="{66D7F75A-799B-40BA-8D57-12367BCF307D}" type="presParOf" srcId="{80C2E626-2B8A-4214-9D04-FC1573967631}" destId="{806F00AD-DA08-45B7-A74B-F08A2066E7E1}" srcOrd="0" destOrd="0" presId="urn:microsoft.com/office/officeart/2005/8/layout/cycle8"/>
    <dgm:cxn modelId="{EDAB2B97-170C-438A-92C9-19AA5572A72C}" type="presParOf" srcId="{80C2E626-2B8A-4214-9D04-FC1573967631}" destId="{6A267B22-7757-4F87-8652-1CE2F13EF88A}" srcOrd="1" destOrd="0" presId="urn:microsoft.com/office/officeart/2005/8/layout/cycle8"/>
    <dgm:cxn modelId="{EF86787E-D96D-42EE-84B5-F426A5EE4EE5}" type="presParOf" srcId="{80C2E626-2B8A-4214-9D04-FC1573967631}" destId="{F8984F54-4E47-47B5-BAF0-D62CCD21E380}" srcOrd="2" destOrd="0" presId="urn:microsoft.com/office/officeart/2005/8/layout/cycle8"/>
    <dgm:cxn modelId="{B54B9390-AD16-41E7-974B-6B4034400380}" type="presParOf" srcId="{80C2E626-2B8A-4214-9D04-FC1573967631}" destId="{F3A5739F-0DDD-44CF-AC17-1B67EB06B26D}" srcOrd="3" destOrd="0" presId="urn:microsoft.com/office/officeart/2005/8/layout/cycle8"/>
    <dgm:cxn modelId="{DD3B6066-04C0-484B-B859-7EE94055B517}" type="presParOf" srcId="{80C2E626-2B8A-4214-9D04-FC1573967631}" destId="{DDFF8D99-0928-4DFD-9240-F6F7940C5C94}" srcOrd="4" destOrd="0" presId="urn:microsoft.com/office/officeart/2005/8/layout/cycle8"/>
    <dgm:cxn modelId="{E6C3E9D6-7FD1-4CCB-AC26-F5454B243AE9}" type="presParOf" srcId="{80C2E626-2B8A-4214-9D04-FC1573967631}" destId="{EB601B10-B9E2-4C49-95D7-83D7F6280983}" srcOrd="5" destOrd="0" presId="urn:microsoft.com/office/officeart/2005/8/layout/cycle8"/>
    <dgm:cxn modelId="{F5EB00BE-2257-4ECF-9D51-009FBDD1524F}" type="presParOf" srcId="{80C2E626-2B8A-4214-9D04-FC1573967631}" destId="{832E1ACC-9E4D-4FD9-A05E-50EABB7268FE}" srcOrd="6" destOrd="0" presId="urn:microsoft.com/office/officeart/2005/8/layout/cycle8"/>
    <dgm:cxn modelId="{503980D9-A324-4A59-B0B4-1CCD6D575823}" type="presParOf" srcId="{80C2E626-2B8A-4214-9D04-FC1573967631}" destId="{0A46D999-2EA3-47A7-9EDB-A4AD7190F9E9}" srcOrd="7" destOrd="0" presId="urn:microsoft.com/office/officeart/2005/8/layout/cycle8"/>
    <dgm:cxn modelId="{AE278378-974E-467C-BE3A-8E559E92CF36}" type="presParOf" srcId="{80C2E626-2B8A-4214-9D04-FC1573967631}" destId="{0E1B36E5-1015-4D4D-A286-6B22AA50E521}" srcOrd="8" destOrd="0" presId="urn:microsoft.com/office/officeart/2005/8/layout/cycle8"/>
    <dgm:cxn modelId="{7F69D9F5-42AC-41B5-9A76-A01959968704}" type="presParOf" srcId="{80C2E626-2B8A-4214-9D04-FC1573967631}" destId="{3FD39DD2-0E4E-4072-9E48-2C4AC6C0F606}" srcOrd="9" destOrd="0" presId="urn:microsoft.com/office/officeart/2005/8/layout/cycle8"/>
    <dgm:cxn modelId="{42477D43-0D51-4DD1-90C1-7941BB441B03}" type="presParOf" srcId="{80C2E626-2B8A-4214-9D04-FC1573967631}" destId="{20C053E8-660A-4FCA-8227-37333CA8ACC7}" srcOrd="10" destOrd="0" presId="urn:microsoft.com/office/officeart/2005/8/layout/cycle8"/>
    <dgm:cxn modelId="{9D519F30-58C5-4D75-A89E-560B60114E34}" type="presParOf" srcId="{80C2E626-2B8A-4214-9D04-FC1573967631}" destId="{ACB6A151-F071-48A0-97DB-4C116724B69A}" srcOrd="11" destOrd="0" presId="urn:microsoft.com/office/officeart/2005/8/layout/cycle8"/>
    <dgm:cxn modelId="{37B8FFA4-9366-4643-A904-208E005FD702}" type="presParOf" srcId="{80C2E626-2B8A-4214-9D04-FC1573967631}" destId="{29CFB37B-9EBA-437D-B50C-FE59490A5813}" srcOrd="12" destOrd="0" presId="urn:microsoft.com/office/officeart/2005/8/layout/cycle8"/>
    <dgm:cxn modelId="{A2385F35-6705-4A2F-829F-8D89A1D9FC1D}" type="presParOf" srcId="{80C2E626-2B8A-4214-9D04-FC1573967631}" destId="{7FBF7C14-1F7D-40FA-9FAE-C9C1E0629793}" srcOrd="13" destOrd="0" presId="urn:microsoft.com/office/officeart/2005/8/layout/cycle8"/>
    <dgm:cxn modelId="{2C8E7F8C-317B-46A8-8805-B1B525A05996}" type="presParOf" srcId="{80C2E626-2B8A-4214-9D04-FC1573967631}" destId="{B69959E6-714C-4751-9312-5AC14B4E9FB2}" srcOrd="14" destOrd="0" presId="urn:microsoft.com/office/officeart/2005/8/layout/cycle8"/>
    <dgm:cxn modelId="{DBF08E43-53A9-4C8D-B596-0B3C416B1FFF}" type="presParOf" srcId="{80C2E626-2B8A-4214-9D04-FC1573967631}" destId="{6CE19594-A173-4242-B4D9-3BB3116C5049}" srcOrd="15" destOrd="0" presId="urn:microsoft.com/office/officeart/2005/8/layout/cycle8"/>
    <dgm:cxn modelId="{61AF782C-FC42-465E-8F32-E1D2E6CC2B4A}" type="presParOf" srcId="{80C2E626-2B8A-4214-9D04-FC1573967631}" destId="{849DC7C0-C645-4CFC-B016-A7617CC8D6D6}" srcOrd="16" destOrd="0" presId="urn:microsoft.com/office/officeart/2005/8/layout/cycle8"/>
    <dgm:cxn modelId="{A1B129CF-CA42-488F-AE8C-97C8D84E32E7}" type="presParOf" srcId="{80C2E626-2B8A-4214-9D04-FC1573967631}" destId="{0FE842FC-AE63-4EB1-95A4-A30F6D0A0D5D}" srcOrd="17" destOrd="0" presId="urn:microsoft.com/office/officeart/2005/8/layout/cycle8"/>
    <dgm:cxn modelId="{A48280BF-45AB-4430-AD23-3DD490A10C3C}" type="presParOf" srcId="{80C2E626-2B8A-4214-9D04-FC1573967631}" destId="{C925EB63-B221-478D-BEC5-AB508E853ED1}" srcOrd="18" destOrd="0" presId="urn:microsoft.com/office/officeart/2005/8/layout/cycle8"/>
    <dgm:cxn modelId="{8F58D52E-4D13-4E7C-9507-3B175CF10218}" type="presParOf" srcId="{80C2E626-2B8A-4214-9D04-FC1573967631}" destId="{785C41A9-36B4-4959-BA2B-15905092C933}" srcOrd="19" destOrd="0" presId="urn:microsoft.com/office/officeart/2005/8/layout/cycle8"/>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E9A66CC-63E1-461D-A813-A3D14F3C94E0}" type="doc">
      <dgm:prSet loTypeId="urn:microsoft.com/office/officeart/2005/8/layout/chevron1" loCatId="process" qsTypeId="urn:microsoft.com/office/officeart/2005/8/quickstyle/simple1" qsCatId="simple" csTypeId="urn:microsoft.com/office/officeart/2005/8/colors/accent1_2" csCatId="accent1" phldr="1"/>
      <dgm:spPr/>
    </dgm:pt>
    <dgm:pt modelId="{31BEC398-CF17-452D-B26C-87F4A6FC8DDD}">
      <dgm:prSet phldrT="[Text]"/>
      <dgm:spPr/>
      <dgm:t>
        <a:bodyPr/>
        <a:lstStyle/>
        <a:p>
          <a:r>
            <a:rPr lang="en-US" dirty="0"/>
            <a:t>Discover</a:t>
          </a:r>
        </a:p>
      </dgm:t>
    </dgm:pt>
    <dgm:pt modelId="{F93E0700-60D0-4DAE-AA6D-F68BCB005457}" type="parTrans" cxnId="{DE28B0BA-06DC-478E-858E-3AD703EEC876}">
      <dgm:prSet/>
      <dgm:spPr/>
      <dgm:t>
        <a:bodyPr/>
        <a:lstStyle/>
        <a:p>
          <a:endParaRPr lang="en-US"/>
        </a:p>
      </dgm:t>
    </dgm:pt>
    <dgm:pt modelId="{5E1EC56E-D5DB-48D1-BC2B-F10E63FC7CBA}" type="sibTrans" cxnId="{DE28B0BA-06DC-478E-858E-3AD703EEC876}">
      <dgm:prSet/>
      <dgm:spPr/>
      <dgm:t>
        <a:bodyPr/>
        <a:lstStyle/>
        <a:p>
          <a:endParaRPr lang="en-US"/>
        </a:p>
      </dgm:t>
    </dgm:pt>
    <dgm:pt modelId="{B8E60FC3-A582-4EC6-98C5-BA88CB116A76}">
      <dgm:prSet phldrT="[Text]"/>
      <dgm:spPr/>
      <dgm:t>
        <a:bodyPr/>
        <a:lstStyle/>
        <a:p>
          <a:r>
            <a:rPr lang="en-US" dirty="0"/>
            <a:t>Assess</a:t>
          </a:r>
        </a:p>
      </dgm:t>
    </dgm:pt>
    <dgm:pt modelId="{AB22BB64-7C8A-4655-AC18-427006DD4A16}" type="parTrans" cxnId="{CF26A7D8-F029-405B-8954-8670CF22FDAE}">
      <dgm:prSet/>
      <dgm:spPr/>
      <dgm:t>
        <a:bodyPr/>
        <a:lstStyle/>
        <a:p>
          <a:endParaRPr lang="en-US"/>
        </a:p>
      </dgm:t>
    </dgm:pt>
    <dgm:pt modelId="{3A6F82A8-8F43-4B54-B873-9E92DDCC10F2}" type="sibTrans" cxnId="{CF26A7D8-F029-405B-8954-8670CF22FDAE}">
      <dgm:prSet/>
      <dgm:spPr/>
      <dgm:t>
        <a:bodyPr/>
        <a:lstStyle/>
        <a:p>
          <a:endParaRPr lang="en-US"/>
        </a:p>
      </dgm:t>
    </dgm:pt>
    <dgm:pt modelId="{2C21DE3B-9FB4-4B4D-9607-298BAA46B048}">
      <dgm:prSet phldrT="[Text]"/>
      <dgm:spPr/>
      <dgm:t>
        <a:bodyPr/>
        <a:lstStyle/>
        <a:p>
          <a:r>
            <a:rPr lang="en-US" dirty="0"/>
            <a:t>Target</a:t>
          </a:r>
        </a:p>
      </dgm:t>
    </dgm:pt>
    <dgm:pt modelId="{BE196718-7D72-42DC-834E-FAF827684C0F}" type="parTrans" cxnId="{298CAA8D-6810-43F4-9447-DEC7DF23486D}">
      <dgm:prSet/>
      <dgm:spPr/>
      <dgm:t>
        <a:bodyPr/>
        <a:lstStyle/>
        <a:p>
          <a:endParaRPr lang="en-US"/>
        </a:p>
      </dgm:t>
    </dgm:pt>
    <dgm:pt modelId="{69EDE3DF-28EF-448C-8FF2-BB987B658227}" type="sibTrans" cxnId="{298CAA8D-6810-43F4-9447-DEC7DF23486D}">
      <dgm:prSet/>
      <dgm:spPr/>
      <dgm:t>
        <a:bodyPr/>
        <a:lstStyle/>
        <a:p>
          <a:endParaRPr lang="en-US"/>
        </a:p>
      </dgm:t>
    </dgm:pt>
    <dgm:pt modelId="{5E6895E7-7521-485B-AE72-D47A54657050}" type="pres">
      <dgm:prSet presAssocID="{9E9A66CC-63E1-461D-A813-A3D14F3C94E0}" presName="Name0" presStyleCnt="0">
        <dgm:presLayoutVars>
          <dgm:dir/>
          <dgm:animLvl val="lvl"/>
          <dgm:resizeHandles val="exact"/>
        </dgm:presLayoutVars>
      </dgm:prSet>
      <dgm:spPr/>
    </dgm:pt>
    <dgm:pt modelId="{2EE72410-C9AF-4C9B-8554-DDAC59E0C6A3}" type="pres">
      <dgm:prSet presAssocID="{31BEC398-CF17-452D-B26C-87F4A6FC8DDD}" presName="parTxOnly" presStyleLbl="node1" presStyleIdx="0" presStyleCnt="3">
        <dgm:presLayoutVars>
          <dgm:chMax val="0"/>
          <dgm:chPref val="0"/>
          <dgm:bulletEnabled val="1"/>
        </dgm:presLayoutVars>
      </dgm:prSet>
      <dgm:spPr/>
    </dgm:pt>
    <dgm:pt modelId="{D3BAF8DC-19AA-4EAF-877B-65A313788B1A}" type="pres">
      <dgm:prSet presAssocID="{5E1EC56E-D5DB-48D1-BC2B-F10E63FC7CBA}" presName="parTxOnlySpace" presStyleCnt="0"/>
      <dgm:spPr/>
    </dgm:pt>
    <dgm:pt modelId="{80A04FCF-952D-4894-B1B2-8C45CF78BAC4}" type="pres">
      <dgm:prSet presAssocID="{B8E60FC3-A582-4EC6-98C5-BA88CB116A76}" presName="parTxOnly" presStyleLbl="node1" presStyleIdx="1" presStyleCnt="3">
        <dgm:presLayoutVars>
          <dgm:chMax val="0"/>
          <dgm:chPref val="0"/>
          <dgm:bulletEnabled val="1"/>
        </dgm:presLayoutVars>
      </dgm:prSet>
      <dgm:spPr/>
    </dgm:pt>
    <dgm:pt modelId="{FE002EA9-D88B-436B-8D4A-8E0C0B4682DB}" type="pres">
      <dgm:prSet presAssocID="{3A6F82A8-8F43-4B54-B873-9E92DDCC10F2}" presName="parTxOnlySpace" presStyleCnt="0"/>
      <dgm:spPr/>
    </dgm:pt>
    <dgm:pt modelId="{7ADE77D9-65A9-4157-881A-2372824F5A15}" type="pres">
      <dgm:prSet presAssocID="{2C21DE3B-9FB4-4B4D-9607-298BAA46B048}" presName="parTxOnly" presStyleLbl="node1" presStyleIdx="2" presStyleCnt="3">
        <dgm:presLayoutVars>
          <dgm:chMax val="0"/>
          <dgm:chPref val="0"/>
          <dgm:bulletEnabled val="1"/>
        </dgm:presLayoutVars>
      </dgm:prSet>
      <dgm:spPr/>
    </dgm:pt>
  </dgm:ptLst>
  <dgm:cxnLst>
    <dgm:cxn modelId="{09E94658-F3DA-46E8-89BE-8C24C6C2EC76}" type="presOf" srcId="{2C21DE3B-9FB4-4B4D-9607-298BAA46B048}" destId="{7ADE77D9-65A9-4157-881A-2372824F5A15}" srcOrd="0" destOrd="0" presId="urn:microsoft.com/office/officeart/2005/8/layout/chevron1"/>
    <dgm:cxn modelId="{298CAA8D-6810-43F4-9447-DEC7DF23486D}" srcId="{9E9A66CC-63E1-461D-A813-A3D14F3C94E0}" destId="{2C21DE3B-9FB4-4B4D-9607-298BAA46B048}" srcOrd="2" destOrd="0" parTransId="{BE196718-7D72-42DC-834E-FAF827684C0F}" sibTransId="{69EDE3DF-28EF-448C-8FF2-BB987B658227}"/>
    <dgm:cxn modelId="{969CCB8D-246F-415B-8C65-6577BE75C4E7}" type="presOf" srcId="{31BEC398-CF17-452D-B26C-87F4A6FC8DDD}" destId="{2EE72410-C9AF-4C9B-8554-DDAC59E0C6A3}" srcOrd="0" destOrd="0" presId="urn:microsoft.com/office/officeart/2005/8/layout/chevron1"/>
    <dgm:cxn modelId="{C15604B7-4907-4211-87FE-C4DCAD90E80D}" type="presOf" srcId="{B8E60FC3-A582-4EC6-98C5-BA88CB116A76}" destId="{80A04FCF-952D-4894-B1B2-8C45CF78BAC4}" srcOrd="0" destOrd="0" presId="urn:microsoft.com/office/officeart/2005/8/layout/chevron1"/>
    <dgm:cxn modelId="{DE28B0BA-06DC-478E-858E-3AD703EEC876}" srcId="{9E9A66CC-63E1-461D-A813-A3D14F3C94E0}" destId="{31BEC398-CF17-452D-B26C-87F4A6FC8DDD}" srcOrd="0" destOrd="0" parTransId="{F93E0700-60D0-4DAE-AA6D-F68BCB005457}" sibTransId="{5E1EC56E-D5DB-48D1-BC2B-F10E63FC7CBA}"/>
    <dgm:cxn modelId="{CF26A7D8-F029-405B-8954-8670CF22FDAE}" srcId="{9E9A66CC-63E1-461D-A813-A3D14F3C94E0}" destId="{B8E60FC3-A582-4EC6-98C5-BA88CB116A76}" srcOrd="1" destOrd="0" parTransId="{AB22BB64-7C8A-4655-AC18-427006DD4A16}" sibTransId="{3A6F82A8-8F43-4B54-B873-9E92DDCC10F2}"/>
    <dgm:cxn modelId="{A6AD80E0-961C-407F-8B55-5773688A7FD5}" type="presOf" srcId="{9E9A66CC-63E1-461D-A813-A3D14F3C94E0}" destId="{5E6895E7-7521-485B-AE72-D47A54657050}" srcOrd="0" destOrd="0" presId="urn:microsoft.com/office/officeart/2005/8/layout/chevron1"/>
    <dgm:cxn modelId="{C6B90782-EBF9-4370-B1F8-DEA520523001}" type="presParOf" srcId="{5E6895E7-7521-485B-AE72-D47A54657050}" destId="{2EE72410-C9AF-4C9B-8554-DDAC59E0C6A3}" srcOrd="0" destOrd="0" presId="urn:microsoft.com/office/officeart/2005/8/layout/chevron1"/>
    <dgm:cxn modelId="{B297E643-7475-4E41-B488-E7102D78D10C}" type="presParOf" srcId="{5E6895E7-7521-485B-AE72-D47A54657050}" destId="{D3BAF8DC-19AA-4EAF-877B-65A313788B1A}" srcOrd="1" destOrd="0" presId="urn:microsoft.com/office/officeart/2005/8/layout/chevron1"/>
    <dgm:cxn modelId="{A9D291B0-0854-4281-9A59-ABC32DDD35E6}" type="presParOf" srcId="{5E6895E7-7521-485B-AE72-D47A54657050}" destId="{80A04FCF-952D-4894-B1B2-8C45CF78BAC4}" srcOrd="2" destOrd="0" presId="urn:microsoft.com/office/officeart/2005/8/layout/chevron1"/>
    <dgm:cxn modelId="{8EE7239C-A28C-4206-83F8-2D7919303A21}" type="presParOf" srcId="{5E6895E7-7521-485B-AE72-D47A54657050}" destId="{FE002EA9-D88B-436B-8D4A-8E0C0B4682DB}" srcOrd="3" destOrd="0" presId="urn:microsoft.com/office/officeart/2005/8/layout/chevron1"/>
    <dgm:cxn modelId="{5C383B54-0118-4258-A4AB-792279451336}" type="presParOf" srcId="{5E6895E7-7521-485B-AE72-D47A54657050}" destId="{7ADE77D9-65A9-4157-881A-2372824F5A15}" srcOrd="4"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E9A66CC-63E1-461D-A813-A3D14F3C94E0}" type="doc">
      <dgm:prSet loTypeId="urn:microsoft.com/office/officeart/2005/8/layout/chevron1" loCatId="process" qsTypeId="urn:microsoft.com/office/officeart/2005/8/quickstyle/simple1" qsCatId="simple" csTypeId="urn:microsoft.com/office/officeart/2005/8/colors/accent1_2" csCatId="accent1" phldr="1"/>
      <dgm:spPr/>
    </dgm:pt>
    <dgm:pt modelId="{31BEC398-CF17-452D-B26C-87F4A6FC8DDD}">
      <dgm:prSet phldrT="[Text]"/>
      <dgm:spPr/>
      <dgm:t>
        <a:bodyPr/>
        <a:lstStyle/>
        <a:p>
          <a:r>
            <a:rPr lang="en-US" dirty="0"/>
            <a:t>Data Sync</a:t>
          </a:r>
        </a:p>
      </dgm:t>
    </dgm:pt>
    <dgm:pt modelId="{F93E0700-60D0-4DAE-AA6D-F68BCB005457}" type="parTrans" cxnId="{DE28B0BA-06DC-478E-858E-3AD703EEC876}">
      <dgm:prSet/>
      <dgm:spPr/>
      <dgm:t>
        <a:bodyPr/>
        <a:lstStyle/>
        <a:p>
          <a:endParaRPr lang="en-US"/>
        </a:p>
      </dgm:t>
    </dgm:pt>
    <dgm:pt modelId="{5E1EC56E-D5DB-48D1-BC2B-F10E63FC7CBA}" type="sibTrans" cxnId="{DE28B0BA-06DC-478E-858E-3AD703EEC876}">
      <dgm:prSet/>
      <dgm:spPr/>
      <dgm:t>
        <a:bodyPr/>
        <a:lstStyle/>
        <a:p>
          <a:endParaRPr lang="en-US"/>
        </a:p>
      </dgm:t>
    </dgm:pt>
    <dgm:pt modelId="{B8E60FC3-A582-4EC6-98C5-BA88CB116A76}">
      <dgm:prSet phldrT="[Text]"/>
      <dgm:spPr/>
      <dgm:t>
        <a:bodyPr/>
        <a:lstStyle/>
        <a:p>
          <a:r>
            <a:rPr lang="en-US" dirty="0"/>
            <a:t>Cutover</a:t>
          </a:r>
        </a:p>
      </dgm:t>
    </dgm:pt>
    <dgm:pt modelId="{AB22BB64-7C8A-4655-AC18-427006DD4A16}" type="parTrans" cxnId="{CF26A7D8-F029-405B-8954-8670CF22FDAE}">
      <dgm:prSet/>
      <dgm:spPr/>
      <dgm:t>
        <a:bodyPr/>
        <a:lstStyle/>
        <a:p>
          <a:endParaRPr lang="en-US"/>
        </a:p>
      </dgm:t>
    </dgm:pt>
    <dgm:pt modelId="{3A6F82A8-8F43-4B54-B873-9E92DDCC10F2}" type="sibTrans" cxnId="{CF26A7D8-F029-405B-8954-8670CF22FDAE}">
      <dgm:prSet/>
      <dgm:spPr/>
      <dgm:t>
        <a:bodyPr/>
        <a:lstStyle/>
        <a:p>
          <a:endParaRPr lang="en-US"/>
        </a:p>
      </dgm:t>
    </dgm:pt>
    <dgm:pt modelId="{5E6895E7-7521-485B-AE72-D47A54657050}" type="pres">
      <dgm:prSet presAssocID="{9E9A66CC-63E1-461D-A813-A3D14F3C94E0}" presName="Name0" presStyleCnt="0">
        <dgm:presLayoutVars>
          <dgm:dir/>
          <dgm:animLvl val="lvl"/>
          <dgm:resizeHandles val="exact"/>
        </dgm:presLayoutVars>
      </dgm:prSet>
      <dgm:spPr/>
    </dgm:pt>
    <dgm:pt modelId="{B2F5013E-7BCF-4329-B96B-35E76BB84EE1}" type="pres">
      <dgm:prSet presAssocID="{31BEC398-CF17-452D-B26C-87F4A6FC8DDD}" presName="parTxOnly" presStyleLbl="node1" presStyleIdx="0" presStyleCnt="2">
        <dgm:presLayoutVars>
          <dgm:chMax val="0"/>
          <dgm:chPref val="0"/>
          <dgm:bulletEnabled val="1"/>
        </dgm:presLayoutVars>
      </dgm:prSet>
      <dgm:spPr/>
    </dgm:pt>
    <dgm:pt modelId="{23440307-DB55-44BA-8F47-4638D2072AF4}" type="pres">
      <dgm:prSet presAssocID="{5E1EC56E-D5DB-48D1-BC2B-F10E63FC7CBA}" presName="parTxOnlySpace" presStyleCnt="0"/>
      <dgm:spPr/>
    </dgm:pt>
    <dgm:pt modelId="{57548954-CDA9-4B44-9A96-19EEC8F635B8}" type="pres">
      <dgm:prSet presAssocID="{B8E60FC3-A582-4EC6-98C5-BA88CB116A76}" presName="parTxOnly" presStyleLbl="node1" presStyleIdx="1" presStyleCnt="2">
        <dgm:presLayoutVars>
          <dgm:chMax val="0"/>
          <dgm:chPref val="0"/>
          <dgm:bulletEnabled val="1"/>
        </dgm:presLayoutVars>
      </dgm:prSet>
      <dgm:spPr/>
    </dgm:pt>
  </dgm:ptLst>
  <dgm:cxnLst>
    <dgm:cxn modelId="{834D2628-3F4F-4C82-AAB8-8FA9502A803F}" type="presOf" srcId="{31BEC398-CF17-452D-B26C-87F4A6FC8DDD}" destId="{B2F5013E-7BCF-4329-B96B-35E76BB84EE1}" srcOrd="0" destOrd="0" presId="urn:microsoft.com/office/officeart/2005/8/layout/chevron1"/>
    <dgm:cxn modelId="{6F5478B1-4A01-4C3C-9609-16D2B3DF11DA}" type="presOf" srcId="{B8E60FC3-A582-4EC6-98C5-BA88CB116A76}" destId="{57548954-CDA9-4B44-9A96-19EEC8F635B8}" srcOrd="0" destOrd="0" presId="urn:microsoft.com/office/officeart/2005/8/layout/chevron1"/>
    <dgm:cxn modelId="{DE28B0BA-06DC-478E-858E-3AD703EEC876}" srcId="{9E9A66CC-63E1-461D-A813-A3D14F3C94E0}" destId="{31BEC398-CF17-452D-B26C-87F4A6FC8DDD}" srcOrd="0" destOrd="0" parTransId="{F93E0700-60D0-4DAE-AA6D-F68BCB005457}" sibTransId="{5E1EC56E-D5DB-48D1-BC2B-F10E63FC7CBA}"/>
    <dgm:cxn modelId="{CF26A7D8-F029-405B-8954-8670CF22FDAE}" srcId="{9E9A66CC-63E1-461D-A813-A3D14F3C94E0}" destId="{B8E60FC3-A582-4EC6-98C5-BA88CB116A76}" srcOrd="1" destOrd="0" parTransId="{AB22BB64-7C8A-4655-AC18-427006DD4A16}" sibTransId="{3A6F82A8-8F43-4B54-B873-9E92DDCC10F2}"/>
    <dgm:cxn modelId="{A6AD80E0-961C-407F-8B55-5773688A7FD5}" type="presOf" srcId="{9E9A66CC-63E1-461D-A813-A3D14F3C94E0}" destId="{5E6895E7-7521-485B-AE72-D47A54657050}" srcOrd="0" destOrd="0" presId="urn:microsoft.com/office/officeart/2005/8/layout/chevron1"/>
    <dgm:cxn modelId="{113B033E-13E8-4746-9771-9113CD383AE0}" type="presParOf" srcId="{5E6895E7-7521-485B-AE72-D47A54657050}" destId="{B2F5013E-7BCF-4329-B96B-35E76BB84EE1}" srcOrd="0" destOrd="0" presId="urn:microsoft.com/office/officeart/2005/8/layout/chevron1"/>
    <dgm:cxn modelId="{D13247D3-65D3-4D9B-978D-372B96887B97}" type="presParOf" srcId="{5E6895E7-7521-485B-AE72-D47A54657050}" destId="{23440307-DB55-44BA-8F47-4638D2072AF4}" srcOrd="1" destOrd="0" presId="urn:microsoft.com/office/officeart/2005/8/layout/chevron1"/>
    <dgm:cxn modelId="{1F72F589-0E42-41A7-A5E8-8B9364B471CE}" type="presParOf" srcId="{5E6895E7-7521-485B-AE72-D47A54657050}" destId="{57548954-CDA9-4B44-9A96-19EEC8F635B8}" srcOrd="2" destOrd="0" presId="urn:microsoft.com/office/officeart/2005/8/layout/chevro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13CFDD3A-3EF5-4725-ABAE-772FE2E5EA82}" type="doc">
      <dgm:prSet loTypeId="urn:microsoft.com/office/officeart/2005/8/layout/cycle8" loCatId="cycle" qsTypeId="urn:microsoft.com/office/officeart/2005/8/quickstyle/simple4" qsCatId="simple" csTypeId="urn:microsoft.com/office/officeart/2005/8/colors/accent1_2" csCatId="accent1" phldr="1"/>
      <dgm:spPr/>
    </dgm:pt>
    <dgm:pt modelId="{819379BE-627C-4FA6-9EE5-389666CCF306}">
      <dgm:prSet phldrT="[Text]"/>
      <dgm:spPr/>
      <dgm:t>
        <a:bodyPr/>
        <a:lstStyle/>
        <a:p>
          <a:r>
            <a:rPr lang="en-US" dirty="0"/>
            <a:t>Functional and performance tests</a:t>
          </a:r>
        </a:p>
      </dgm:t>
    </dgm:pt>
    <dgm:pt modelId="{2FF9D123-79FA-4AAA-8BC5-BE5A171F8E72}" type="parTrans" cxnId="{FA74D267-D41F-45A3-9D3A-23DFA42CD12B}">
      <dgm:prSet/>
      <dgm:spPr/>
      <dgm:t>
        <a:bodyPr/>
        <a:lstStyle/>
        <a:p>
          <a:endParaRPr lang="en-US"/>
        </a:p>
      </dgm:t>
    </dgm:pt>
    <dgm:pt modelId="{9EE6B24F-2A84-4E2F-BFCA-D1650CE81BBF}" type="sibTrans" cxnId="{FA74D267-D41F-45A3-9D3A-23DFA42CD12B}">
      <dgm:prSet/>
      <dgm:spPr/>
      <dgm:t>
        <a:bodyPr/>
        <a:lstStyle/>
        <a:p>
          <a:endParaRPr lang="en-US"/>
        </a:p>
      </dgm:t>
    </dgm:pt>
    <dgm:pt modelId="{539D1B69-3DD4-475B-8892-AF4374D877DA}">
      <dgm:prSet phldrT="[Text]"/>
      <dgm:spPr/>
      <dgm:t>
        <a:bodyPr/>
        <a:lstStyle/>
        <a:p>
          <a:r>
            <a:rPr lang="en-US" dirty="0"/>
            <a:t>Optimize</a:t>
          </a:r>
        </a:p>
      </dgm:t>
    </dgm:pt>
    <dgm:pt modelId="{84E953DC-B8F4-47AE-980C-C4C9E3FA9B3F}" type="parTrans" cxnId="{6E2CD62D-CDBD-4E73-8F94-861A8DC1617E}">
      <dgm:prSet/>
      <dgm:spPr/>
      <dgm:t>
        <a:bodyPr/>
        <a:lstStyle/>
        <a:p>
          <a:endParaRPr lang="en-US"/>
        </a:p>
      </dgm:t>
    </dgm:pt>
    <dgm:pt modelId="{3FBDC137-BA44-4122-A830-8E7EF4389C97}" type="sibTrans" cxnId="{6E2CD62D-CDBD-4E73-8F94-861A8DC1617E}">
      <dgm:prSet/>
      <dgm:spPr/>
      <dgm:t>
        <a:bodyPr/>
        <a:lstStyle/>
        <a:p>
          <a:endParaRPr lang="en-US"/>
        </a:p>
      </dgm:t>
    </dgm:pt>
    <dgm:pt modelId="{E2E42D6D-76D7-41F5-BABF-DC555771CC0D}">
      <dgm:prSet phldrT="[Text]"/>
      <dgm:spPr/>
      <dgm:t>
        <a:bodyPr/>
        <a:lstStyle/>
        <a:p>
          <a:r>
            <a:rPr lang="en-US" dirty="0"/>
            <a:t>Remediate applications</a:t>
          </a:r>
        </a:p>
      </dgm:t>
    </dgm:pt>
    <dgm:pt modelId="{EBA61EDB-CC83-4BD4-B7BD-0079B99787BB}" type="parTrans" cxnId="{AA949342-FC41-4D42-83F2-ED43B81F8606}">
      <dgm:prSet/>
      <dgm:spPr/>
      <dgm:t>
        <a:bodyPr/>
        <a:lstStyle/>
        <a:p>
          <a:endParaRPr lang="en-US"/>
        </a:p>
      </dgm:t>
    </dgm:pt>
    <dgm:pt modelId="{409E9E7D-1E17-49AD-9580-5BC64FC0B351}" type="sibTrans" cxnId="{AA949342-FC41-4D42-83F2-ED43B81F8606}">
      <dgm:prSet/>
      <dgm:spPr/>
      <dgm:t>
        <a:bodyPr/>
        <a:lstStyle/>
        <a:p>
          <a:endParaRPr lang="en-US"/>
        </a:p>
      </dgm:t>
    </dgm:pt>
    <dgm:pt modelId="{3207E417-5354-471C-8567-BCEA7EADB88B}">
      <dgm:prSet phldrT="[Text]"/>
      <dgm:spPr/>
      <dgm:t>
        <a:bodyPr/>
        <a:lstStyle/>
        <a:p>
          <a:r>
            <a:rPr lang="en-US" dirty="0"/>
            <a:t>Migrate data &amp; schema objects</a:t>
          </a:r>
        </a:p>
      </dgm:t>
    </dgm:pt>
    <dgm:pt modelId="{F9696123-906D-4290-A5C9-FE835BDD6D4E}" type="parTrans" cxnId="{B784755E-E397-4E17-81C7-65E048C29B48}">
      <dgm:prSet/>
      <dgm:spPr/>
      <dgm:t>
        <a:bodyPr/>
        <a:lstStyle/>
        <a:p>
          <a:endParaRPr lang="en-US"/>
        </a:p>
      </dgm:t>
    </dgm:pt>
    <dgm:pt modelId="{AD60A7AB-EA89-4227-96C4-3FF93D9B96C4}" type="sibTrans" cxnId="{B784755E-E397-4E17-81C7-65E048C29B48}">
      <dgm:prSet/>
      <dgm:spPr/>
      <dgm:t>
        <a:bodyPr/>
        <a:lstStyle/>
        <a:p>
          <a:endParaRPr lang="en-US"/>
        </a:p>
      </dgm:t>
    </dgm:pt>
    <dgm:pt modelId="{80C2E626-2B8A-4214-9D04-FC1573967631}" type="pres">
      <dgm:prSet presAssocID="{13CFDD3A-3EF5-4725-ABAE-772FE2E5EA82}" presName="compositeShape" presStyleCnt="0">
        <dgm:presLayoutVars>
          <dgm:chMax val="7"/>
          <dgm:dir/>
          <dgm:resizeHandles val="exact"/>
        </dgm:presLayoutVars>
      </dgm:prSet>
      <dgm:spPr/>
    </dgm:pt>
    <dgm:pt modelId="{806F00AD-DA08-45B7-A74B-F08A2066E7E1}" type="pres">
      <dgm:prSet presAssocID="{13CFDD3A-3EF5-4725-ABAE-772FE2E5EA82}" presName="wedge1" presStyleLbl="node1" presStyleIdx="0" presStyleCnt="4"/>
      <dgm:spPr/>
    </dgm:pt>
    <dgm:pt modelId="{6A267B22-7757-4F87-8652-1CE2F13EF88A}" type="pres">
      <dgm:prSet presAssocID="{13CFDD3A-3EF5-4725-ABAE-772FE2E5EA82}" presName="dummy1a" presStyleCnt="0"/>
      <dgm:spPr/>
    </dgm:pt>
    <dgm:pt modelId="{F8984F54-4E47-47B5-BAF0-D62CCD21E380}" type="pres">
      <dgm:prSet presAssocID="{13CFDD3A-3EF5-4725-ABAE-772FE2E5EA82}" presName="dummy1b" presStyleCnt="0"/>
      <dgm:spPr/>
    </dgm:pt>
    <dgm:pt modelId="{F3A5739F-0DDD-44CF-AC17-1B67EB06B26D}" type="pres">
      <dgm:prSet presAssocID="{13CFDD3A-3EF5-4725-ABAE-772FE2E5EA82}" presName="wedge1Tx" presStyleLbl="node1" presStyleIdx="0" presStyleCnt="4">
        <dgm:presLayoutVars>
          <dgm:chMax val="0"/>
          <dgm:chPref val="0"/>
          <dgm:bulletEnabled val="1"/>
        </dgm:presLayoutVars>
      </dgm:prSet>
      <dgm:spPr/>
    </dgm:pt>
    <dgm:pt modelId="{DDFF8D99-0928-4DFD-9240-F6F7940C5C94}" type="pres">
      <dgm:prSet presAssocID="{13CFDD3A-3EF5-4725-ABAE-772FE2E5EA82}" presName="wedge2" presStyleLbl="node1" presStyleIdx="1" presStyleCnt="4"/>
      <dgm:spPr/>
    </dgm:pt>
    <dgm:pt modelId="{EB601B10-B9E2-4C49-95D7-83D7F6280983}" type="pres">
      <dgm:prSet presAssocID="{13CFDD3A-3EF5-4725-ABAE-772FE2E5EA82}" presName="dummy2a" presStyleCnt="0"/>
      <dgm:spPr/>
    </dgm:pt>
    <dgm:pt modelId="{832E1ACC-9E4D-4FD9-A05E-50EABB7268FE}" type="pres">
      <dgm:prSet presAssocID="{13CFDD3A-3EF5-4725-ABAE-772FE2E5EA82}" presName="dummy2b" presStyleCnt="0"/>
      <dgm:spPr/>
    </dgm:pt>
    <dgm:pt modelId="{0A46D999-2EA3-47A7-9EDB-A4AD7190F9E9}" type="pres">
      <dgm:prSet presAssocID="{13CFDD3A-3EF5-4725-ABAE-772FE2E5EA82}" presName="wedge2Tx" presStyleLbl="node1" presStyleIdx="1" presStyleCnt="4">
        <dgm:presLayoutVars>
          <dgm:chMax val="0"/>
          <dgm:chPref val="0"/>
          <dgm:bulletEnabled val="1"/>
        </dgm:presLayoutVars>
      </dgm:prSet>
      <dgm:spPr/>
    </dgm:pt>
    <dgm:pt modelId="{0E1B36E5-1015-4D4D-A286-6B22AA50E521}" type="pres">
      <dgm:prSet presAssocID="{13CFDD3A-3EF5-4725-ABAE-772FE2E5EA82}" presName="wedge3" presStyleLbl="node1" presStyleIdx="2" presStyleCnt="4"/>
      <dgm:spPr/>
    </dgm:pt>
    <dgm:pt modelId="{3FD39DD2-0E4E-4072-9E48-2C4AC6C0F606}" type="pres">
      <dgm:prSet presAssocID="{13CFDD3A-3EF5-4725-ABAE-772FE2E5EA82}" presName="dummy3a" presStyleCnt="0"/>
      <dgm:spPr/>
    </dgm:pt>
    <dgm:pt modelId="{20C053E8-660A-4FCA-8227-37333CA8ACC7}" type="pres">
      <dgm:prSet presAssocID="{13CFDD3A-3EF5-4725-ABAE-772FE2E5EA82}" presName="dummy3b" presStyleCnt="0"/>
      <dgm:spPr/>
    </dgm:pt>
    <dgm:pt modelId="{ACB6A151-F071-48A0-97DB-4C116724B69A}" type="pres">
      <dgm:prSet presAssocID="{13CFDD3A-3EF5-4725-ABAE-772FE2E5EA82}" presName="wedge3Tx" presStyleLbl="node1" presStyleIdx="2" presStyleCnt="4">
        <dgm:presLayoutVars>
          <dgm:chMax val="0"/>
          <dgm:chPref val="0"/>
          <dgm:bulletEnabled val="1"/>
        </dgm:presLayoutVars>
      </dgm:prSet>
      <dgm:spPr/>
    </dgm:pt>
    <dgm:pt modelId="{29CFB37B-9EBA-437D-B50C-FE59490A5813}" type="pres">
      <dgm:prSet presAssocID="{13CFDD3A-3EF5-4725-ABAE-772FE2E5EA82}" presName="wedge4" presStyleLbl="node1" presStyleIdx="3" presStyleCnt="4"/>
      <dgm:spPr/>
    </dgm:pt>
    <dgm:pt modelId="{7FBF7C14-1F7D-40FA-9FAE-C9C1E0629793}" type="pres">
      <dgm:prSet presAssocID="{13CFDD3A-3EF5-4725-ABAE-772FE2E5EA82}" presName="dummy4a" presStyleCnt="0"/>
      <dgm:spPr/>
    </dgm:pt>
    <dgm:pt modelId="{B69959E6-714C-4751-9312-5AC14B4E9FB2}" type="pres">
      <dgm:prSet presAssocID="{13CFDD3A-3EF5-4725-ABAE-772FE2E5EA82}" presName="dummy4b" presStyleCnt="0"/>
      <dgm:spPr/>
    </dgm:pt>
    <dgm:pt modelId="{6CE19594-A173-4242-B4D9-3BB3116C5049}" type="pres">
      <dgm:prSet presAssocID="{13CFDD3A-3EF5-4725-ABAE-772FE2E5EA82}" presName="wedge4Tx" presStyleLbl="node1" presStyleIdx="3" presStyleCnt="4">
        <dgm:presLayoutVars>
          <dgm:chMax val="0"/>
          <dgm:chPref val="0"/>
          <dgm:bulletEnabled val="1"/>
        </dgm:presLayoutVars>
      </dgm:prSet>
      <dgm:spPr/>
    </dgm:pt>
    <dgm:pt modelId="{849DC7C0-C645-4CFC-B016-A7617CC8D6D6}" type="pres">
      <dgm:prSet presAssocID="{9EE6B24F-2A84-4E2F-BFCA-D1650CE81BBF}" presName="arrowWedge1" presStyleLbl="fgSibTrans2D1" presStyleIdx="0" presStyleCnt="4"/>
      <dgm:spPr/>
    </dgm:pt>
    <dgm:pt modelId="{0FE842FC-AE63-4EB1-95A4-A30F6D0A0D5D}" type="pres">
      <dgm:prSet presAssocID="{3FBDC137-BA44-4122-A830-8E7EF4389C97}" presName="arrowWedge2" presStyleLbl="fgSibTrans2D1" presStyleIdx="1" presStyleCnt="4"/>
      <dgm:spPr/>
    </dgm:pt>
    <dgm:pt modelId="{C925EB63-B221-478D-BEC5-AB508E853ED1}" type="pres">
      <dgm:prSet presAssocID="{AD60A7AB-EA89-4227-96C4-3FF93D9B96C4}" presName="arrowWedge3" presStyleLbl="fgSibTrans2D1" presStyleIdx="2" presStyleCnt="4"/>
      <dgm:spPr/>
    </dgm:pt>
    <dgm:pt modelId="{785C41A9-36B4-4959-BA2B-15905092C933}" type="pres">
      <dgm:prSet presAssocID="{409E9E7D-1E17-49AD-9580-5BC64FC0B351}" presName="arrowWedge4" presStyleLbl="fgSibTrans2D1" presStyleIdx="3" presStyleCnt="4"/>
      <dgm:spPr/>
    </dgm:pt>
  </dgm:ptLst>
  <dgm:cxnLst>
    <dgm:cxn modelId="{A129C504-5F6D-4ECD-BA0D-9A4B9C6E440D}" type="presOf" srcId="{539D1B69-3DD4-475B-8892-AF4374D877DA}" destId="{0A46D999-2EA3-47A7-9EDB-A4AD7190F9E9}" srcOrd="1" destOrd="0" presId="urn:microsoft.com/office/officeart/2005/8/layout/cycle8"/>
    <dgm:cxn modelId="{C7DDAC0A-708D-4733-95EE-3D1B03CCCC26}" type="presOf" srcId="{13CFDD3A-3EF5-4725-ABAE-772FE2E5EA82}" destId="{80C2E626-2B8A-4214-9D04-FC1573967631}" srcOrd="0" destOrd="0" presId="urn:microsoft.com/office/officeart/2005/8/layout/cycle8"/>
    <dgm:cxn modelId="{02566D1A-CC64-437E-8B83-7C8F232B8497}" type="presOf" srcId="{E2E42D6D-76D7-41F5-BABF-DC555771CC0D}" destId="{6CE19594-A173-4242-B4D9-3BB3116C5049}" srcOrd="1" destOrd="0" presId="urn:microsoft.com/office/officeart/2005/8/layout/cycle8"/>
    <dgm:cxn modelId="{98C49423-B46D-4E28-B9C4-0312772A734B}" type="presOf" srcId="{3207E417-5354-471C-8567-BCEA7EADB88B}" destId="{0E1B36E5-1015-4D4D-A286-6B22AA50E521}" srcOrd="0" destOrd="0" presId="urn:microsoft.com/office/officeart/2005/8/layout/cycle8"/>
    <dgm:cxn modelId="{6E2CD62D-CDBD-4E73-8F94-861A8DC1617E}" srcId="{13CFDD3A-3EF5-4725-ABAE-772FE2E5EA82}" destId="{539D1B69-3DD4-475B-8892-AF4374D877DA}" srcOrd="1" destOrd="0" parTransId="{84E953DC-B8F4-47AE-980C-C4C9E3FA9B3F}" sibTransId="{3FBDC137-BA44-4122-A830-8E7EF4389C97}"/>
    <dgm:cxn modelId="{C4251236-933D-4ECC-BE7F-DD377142BC05}" type="presOf" srcId="{819379BE-627C-4FA6-9EE5-389666CCF306}" destId="{F3A5739F-0DDD-44CF-AC17-1B67EB06B26D}" srcOrd="1" destOrd="0" presId="urn:microsoft.com/office/officeart/2005/8/layout/cycle8"/>
    <dgm:cxn modelId="{B784755E-E397-4E17-81C7-65E048C29B48}" srcId="{13CFDD3A-3EF5-4725-ABAE-772FE2E5EA82}" destId="{3207E417-5354-471C-8567-BCEA7EADB88B}" srcOrd="2" destOrd="0" parTransId="{F9696123-906D-4290-A5C9-FE835BDD6D4E}" sibTransId="{AD60A7AB-EA89-4227-96C4-3FF93D9B96C4}"/>
    <dgm:cxn modelId="{AA949342-FC41-4D42-83F2-ED43B81F8606}" srcId="{13CFDD3A-3EF5-4725-ABAE-772FE2E5EA82}" destId="{E2E42D6D-76D7-41F5-BABF-DC555771CC0D}" srcOrd="3" destOrd="0" parTransId="{EBA61EDB-CC83-4BD4-B7BD-0079B99787BB}" sibTransId="{409E9E7D-1E17-49AD-9580-5BC64FC0B351}"/>
    <dgm:cxn modelId="{FA74D267-D41F-45A3-9D3A-23DFA42CD12B}" srcId="{13CFDD3A-3EF5-4725-ABAE-772FE2E5EA82}" destId="{819379BE-627C-4FA6-9EE5-389666CCF306}" srcOrd="0" destOrd="0" parTransId="{2FF9D123-79FA-4AAA-8BC5-BE5A171F8E72}" sibTransId="{9EE6B24F-2A84-4E2F-BFCA-D1650CE81BBF}"/>
    <dgm:cxn modelId="{F83F6D56-677D-4BD3-A9CB-4DE0C4715A50}" type="presOf" srcId="{3207E417-5354-471C-8567-BCEA7EADB88B}" destId="{ACB6A151-F071-48A0-97DB-4C116724B69A}" srcOrd="1" destOrd="0" presId="urn:microsoft.com/office/officeart/2005/8/layout/cycle8"/>
    <dgm:cxn modelId="{60B0E9BD-E0B5-4D7F-B021-EA8F17BD6F28}" type="presOf" srcId="{819379BE-627C-4FA6-9EE5-389666CCF306}" destId="{806F00AD-DA08-45B7-A74B-F08A2066E7E1}" srcOrd="0" destOrd="0" presId="urn:microsoft.com/office/officeart/2005/8/layout/cycle8"/>
    <dgm:cxn modelId="{30DFD1CE-6780-4B71-86C1-AE8DCDDB26CE}" type="presOf" srcId="{E2E42D6D-76D7-41F5-BABF-DC555771CC0D}" destId="{29CFB37B-9EBA-437D-B50C-FE59490A5813}" srcOrd="0" destOrd="0" presId="urn:microsoft.com/office/officeart/2005/8/layout/cycle8"/>
    <dgm:cxn modelId="{A23851E8-5ED0-42BC-BC15-96B84E0A4CF1}" type="presOf" srcId="{539D1B69-3DD4-475B-8892-AF4374D877DA}" destId="{DDFF8D99-0928-4DFD-9240-F6F7940C5C94}" srcOrd="0" destOrd="0" presId="urn:microsoft.com/office/officeart/2005/8/layout/cycle8"/>
    <dgm:cxn modelId="{66D7F75A-799B-40BA-8D57-12367BCF307D}" type="presParOf" srcId="{80C2E626-2B8A-4214-9D04-FC1573967631}" destId="{806F00AD-DA08-45B7-A74B-F08A2066E7E1}" srcOrd="0" destOrd="0" presId="urn:microsoft.com/office/officeart/2005/8/layout/cycle8"/>
    <dgm:cxn modelId="{EDAB2B97-170C-438A-92C9-19AA5572A72C}" type="presParOf" srcId="{80C2E626-2B8A-4214-9D04-FC1573967631}" destId="{6A267B22-7757-4F87-8652-1CE2F13EF88A}" srcOrd="1" destOrd="0" presId="urn:microsoft.com/office/officeart/2005/8/layout/cycle8"/>
    <dgm:cxn modelId="{EF86787E-D96D-42EE-84B5-F426A5EE4EE5}" type="presParOf" srcId="{80C2E626-2B8A-4214-9D04-FC1573967631}" destId="{F8984F54-4E47-47B5-BAF0-D62CCD21E380}" srcOrd="2" destOrd="0" presId="urn:microsoft.com/office/officeart/2005/8/layout/cycle8"/>
    <dgm:cxn modelId="{B54B9390-AD16-41E7-974B-6B4034400380}" type="presParOf" srcId="{80C2E626-2B8A-4214-9D04-FC1573967631}" destId="{F3A5739F-0DDD-44CF-AC17-1B67EB06B26D}" srcOrd="3" destOrd="0" presId="urn:microsoft.com/office/officeart/2005/8/layout/cycle8"/>
    <dgm:cxn modelId="{DD3B6066-04C0-484B-B859-7EE94055B517}" type="presParOf" srcId="{80C2E626-2B8A-4214-9D04-FC1573967631}" destId="{DDFF8D99-0928-4DFD-9240-F6F7940C5C94}" srcOrd="4" destOrd="0" presId="urn:microsoft.com/office/officeart/2005/8/layout/cycle8"/>
    <dgm:cxn modelId="{E6C3E9D6-7FD1-4CCB-AC26-F5454B243AE9}" type="presParOf" srcId="{80C2E626-2B8A-4214-9D04-FC1573967631}" destId="{EB601B10-B9E2-4C49-95D7-83D7F6280983}" srcOrd="5" destOrd="0" presId="urn:microsoft.com/office/officeart/2005/8/layout/cycle8"/>
    <dgm:cxn modelId="{F5EB00BE-2257-4ECF-9D51-009FBDD1524F}" type="presParOf" srcId="{80C2E626-2B8A-4214-9D04-FC1573967631}" destId="{832E1ACC-9E4D-4FD9-A05E-50EABB7268FE}" srcOrd="6" destOrd="0" presId="urn:microsoft.com/office/officeart/2005/8/layout/cycle8"/>
    <dgm:cxn modelId="{503980D9-A324-4A59-B0B4-1CCD6D575823}" type="presParOf" srcId="{80C2E626-2B8A-4214-9D04-FC1573967631}" destId="{0A46D999-2EA3-47A7-9EDB-A4AD7190F9E9}" srcOrd="7" destOrd="0" presId="urn:microsoft.com/office/officeart/2005/8/layout/cycle8"/>
    <dgm:cxn modelId="{AE278378-974E-467C-BE3A-8E559E92CF36}" type="presParOf" srcId="{80C2E626-2B8A-4214-9D04-FC1573967631}" destId="{0E1B36E5-1015-4D4D-A286-6B22AA50E521}" srcOrd="8" destOrd="0" presId="urn:microsoft.com/office/officeart/2005/8/layout/cycle8"/>
    <dgm:cxn modelId="{7F69D9F5-42AC-41B5-9A76-A01959968704}" type="presParOf" srcId="{80C2E626-2B8A-4214-9D04-FC1573967631}" destId="{3FD39DD2-0E4E-4072-9E48-2C4AC6C0F606}" srcOrd="9" destOrd="0" presId="urn:microsoft.com/office/officeart/2005/8/layout/cycle8"/>
    <dgm:cxn modelId="{42477D43-0D51-4DD1-90C1-7941BB441B03}" type="presParOf" srcId="{80C2E626-2B8A-4214-9D04-FC1573967631}" destId="{20C053E8-660A-4FCA-8227-37333CA8ACC7}" srcOrd="10" destOrd="0" presId="urn:microsoft.com/office/officeart/2005/8/layout/cycle8"/>
    <dgm:cxn modelId="{9D519F30-58C5-4D75-A89E-560B60114E34}" type="presParOf" srcId="{80C2E626-2B8A-4214-9D04-FC1573967631}" destId="{ACB6A151-F071-48A0-97DB-4C116724B69A}" srcOrd="11" destOrd="0" presId="urn:microsoft.com/office/officeart/2005/8/layout/cycle8"/>
    <dgm:cxn modelId="{37B8FFA4-9366-4643-A904-208E005FD702}" type="presParOf" srcId="{80C2E626-2B8A-4214-9D04-FC1573967631}" destId="{29CFB37B-9EBA-437D-B50C-FE59490A5813}" srcOrd="12" destOrd="0" presId="urn:microsoft.com/office/officeart/2005/8/layout/cycle8"/>
    <dgm:cxn modelId="{A2385F35-6705-4A2F-829F-8D89A1D9FC1D}" type="presParOf" srcId="{80C2E626-2B8A-4214-9D04-FC1573967631}" destId="{7FBF7C14-1F7D-40FA-9FAE-C9C1E0629793}" srcOrd="13" destOrd="0" presId="urn:microsoft.com/office/officeart/2005/8/layout/cycle8"/>
    <dgm:cxn modelId="{2C8E7F8C-317B-46A8-8805-B1B525A05996}" type="presParOf" srcId="{80C2E626-2B8A-4214-9D04-FC1573967631}" destId="{B69959E6-714C-4751-9312-5AC14B4E9FB2}" srcOrd="14" destOrd="0" presId="urn:microsoft.com/office/officeart/2005/8/layout/cycle8"/>
    <dgm:cxn modelId="{DBF08E43-53A9-4C8D-B596-0B3C416B1FFF}" type="presParOf" srcId="{80C2E626-2B8A-4214-9D04-FC1573967631}" destId="{6CE19594-A173-4242-B4D9-3BB3116C5049}" srcOrd="15" destOrd="0" presId="urn:microsoft.com/office/officeart/2005/8/layout/cycle8"/>
    <dgm:cxn modelId="{61AF782C-FC42-465E-8F32-E1D2E6CC2B4A}" type="presParOf" srcId="{80C2E626-2B8A-4214-9D04-FC1573967631}" destId="{849DC7C0-C645-4CFC-B016-A7617CC8D6D6}" srcOrd="16" destOrd="0" presId="urn:microsoft.com/office/officeart/2005/8/layout/cycle8"/>
    <dgm:cxn modelId="{A1B129CF-CA42-488F-AE8C-97C8D84E32E7}" type="presParOf" srcId="{80C2E626-2B8A-4214-9D04-FC1573967631}" destId="{0FE842FC-AE63-4EB1-95A4-A30F6D0A0D5D}" srcOrd="17" destOrd="0" presId="urn:microsoft.com/office/officeart/2005/8/layout/cycle8"/>
    <dgm:cxn modelId="{A48280BF-45AB-4430-AD23-3DD490A10C3C}" type="presParOf" srcId="{80C2E626-2B8A-4214-9D04-FC1573967631}" destId="{C925EB63-B221-478D-BEC5-AB508E853ED1}" srcOrd="18" destOrd="0" presId="urn:microsoft.com/office/officeart/2005/8/layout/cycle8"/>
    <dgm:cxn modelId="{8F58D52E-4D13-4E7C-9507-3B175CF10218}" type="presParOf" srcId="{80C2E626-2B8A-4214-9D04-FC1573967631}" destId="{785C41A9-36B4-4959-BA2B-15905092C933}" srcOrd="19" destOrd="0" presId="urn:microsoft.com/office/officeart/2005/8/layout/cycle8"/>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22CFA4-906E-4D5F-9CDA-E2288F93377D}">
      <dsp:nvSpPr>
        <dsp:cNvPr id="0" name=""/>
        <dsp:cNvSpPr/>
      </dsp:nvSpPr>
      <dsp:spPr>
        <a:xfrm>
          <a:off x="4176468" y="57017"/>
          <a:ext cx="2736820" cy="2736820"/>
        </a:xfrm>
        <a:prstGeom prst="ellipse">
          <a:avLst/>
        </a:prstGeom>
        <a:solidFill>
          <a:srgbClr val="002060">
            <a:alpha val="50000"/>
          </a:srgb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r>
            <a:rPr lang="en-US" sz="2300" b="1" kern="1200" dirty="0">
              <a:solidFill>
                <a:schemeClr val="bg1"/>
              </a:solidFill>
            </a:rPr>
            <a:t>People </a:t>
          </a:r>
        </a:p>
      </dsp:txBody>
      <dsp:txXfrm>
        <a:off x="4541377" y="535960"/>
        <a:ext cx="2007001" cy="1231569"/>
      </dsp:txXfrm>
    </dsp:sp>
    <dsp:sp modelId="{D8B01FEE-4D98-4BF5-95DA-FC77FECFA834}">
      <dsp:nvSpPr>
        <dsp:cNvPr id="0" name=""/>
        <dsp:cNvSpPr/>
      </dsp:nvSpPr>
      <dsp:spPr>
        <a:xfrm>
          <a:off x="5164004" y="1767529"/>
          <a:ext cx="2736820" cy="2736820"/>
        </a:xfrm>
        <a:prstGeom prst="ellipse">
          <a:avLst/>
        </a:prstGeom>
        <a:solidFill>
          <a:srgbClr val="00B050">
            <a:alpha val="50000"/>
          </a:srgb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r>
            <a:rPr lang="en-US" sz="2300" b="1" kern="1200" dirty="0">
              <a:solidFill>
                <a:schemeClr val="bg1"/>
              </a:solidFill>
            </a:rPr>
            <a:t>Process</a:t>
          </a:r>
        </a:p>
      </dsp:txBody>
      <dsp:txXfrm>
        <a:off x="6001015" y="2474541"/>
        <a:ext cx="1642092" cy="1505251"/>
      </dsp:txXfrm>
    </dsp:sp>
    <dsp:sp modelId="{6C79A3BC-B432-4D9E-9EB3-562FFA08841C}">
      <dsp:nvSpPr>
        <dsp:cNvPr id="0" name=""/>
        <dsp:cNvSpPr/>
      </dsp:nvSpPr>
      <dsp:spPr>
        <a:xfrm>
          <a:off x="3188932" y="1767529"/>
          <a:ext cx="2736820" cy="2736820"/>
        </a:xfrm>
        <a:prstGeom prst="ellipse">
          <a:avLst/>
        </a:prstGeom>
        <a:solidFill>
          <a:srgbClr val="7030A0">
            <a:alpha val="50000"/>
          </a:srgb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r>
            <a:rPr lang="en-US" sz="2300" b="1" kern="1200" dirty="0">
              <a:solidFill>
                <a:schemeClr val="bg1"/>
              </a:solidFill>
            </a:rPr>
            <a:t>Technology</a:t>
          </a:r>
        </a:p>
      </dsp:txBody>
      <dsp:txXfrm>
        <a:off x="3446649" y="2474541"/>
        <a:ext cx="1642092" cy="150525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E72410-C9AF-4C9B-8554-DDAC59E0C6A3}">
      <dsp:nvSpPr>
        <dsp:cNvPr id="0" name=""/>
        <dsp:cNvSpPr/>
      </dsp:nvSpPr>
      <dsp:spPr>
        <a:xfrm>
          <a:off x="1296" y="1159534"/>
          <a:ext cx="1580004" cy="632001"/>
        </a:xfrm>
        <a:prstGeom prst="chevron">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marL="0" lvl="0" indent="0" algn="ctr" defTabSz="755650">
            <a:lnSpc>
              <a:spcPct val="90000"/>
            </a:lnSpc>
            <a:spcBef>
              <a:spcPct val="0"/>
            </a:spcBef>
            <a:spcAft>
              <a:spcPct val="35000"/>
            </a:spcAft>
            <a:buNone/>
          </a:pPr>
          <a:r>
            <a:rPr lang="en-US" sz="1700" kern="1200" dirty="0"/>
            <a:t>Discover</a:t>
          </a:r>
        </a:p>
      </dsp:txBody>
      <dsp:txXfrm>
        <a:off x="317297" y="1159534"/>
        <a:ext cx="948003" cy="632001"/>
      </dsp:txXfrm>
    </dsp:sp>
    <dsp:sp modelId="{80A04FCF-952D-4894-B1B2-8C45CF78BAC4}">
      <dsp:nvSpPr>
        <dsp:cNvPr id="0" name=""/>
        <dsp:cNvSpPr/>
      </dsp:nvSpPr>
      <dsp:spPr>
        <a:xfrm>
          <a:off x="1423301" y="1159534"/>
          <a:ext cx="1580004" cy="632001"/>
        </a:xfrm>
        <a:prstGeom prst="chevron">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marL="0" lvl="0" indent="0" algn="ctr" defTabSz="755650">
            <a:lnSpc>
              <a:spcPct val="90000"/>
            </a:lnSpc>
            <a:spcBef>
              <a:spcPct val="0"/>
            </a:spcBef>
            <a:spcAft>
              <a:spcPct val="35000"/>
            </a:spcAft>
            <a:buNone/>
          </a:pPr>
          <a:r>
            <a:rPr lang="en-US" sz="1700" kern="1200" dirty="0"/>
            <a:t>Assess</a:t>
          </a:r>
        </a:p>
      </dsp:txBody>
      <dsp:txXfrm>
        <a:off x="1739302" y="1159534"/>
        <a:ext cx="948003" cy="632001"/>
      </dsp:txXfrm>
    </dsp:sp>
    <dsp:sp modelId="{7ADE77D9-65A9-4157-881A-2372824F5A15}">
      <dsp:nvSpPr>
        <dsp:cNvPr id="0" name=""/>
        <dsp:cNvSpPr/>
      </dsp:nvSpPr>
      <dsp:spPr>
        <a:xfrm>
          <a:off x="2845305" y="1159534"/>
          <a:ext cx="1580004" cy="632001"/>
        </a:xfrm>
        <a:prstGeom prst="chevron">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marL="0" lvl="0" indent="0" algn="ctr" defTabSz="755650">
            <a:lnSpc>
              <a:spcPct val="90000"/>
            </a:lnSpc>
            <a:spcBef>
              <a:spcPct val="0"/>
            </a:spcBef>
            <a:spcAft>
              <a:spcPct val="35000"/>
            </a:spcAft>
            <a:buNone/>
          </a:pPr>
          <a:r>
            <a:rPr lang="en-US" sz="1700" kern="1200" dirty="0"/>
            <a:t>Target</a:t>
          </a:r>
        </a:p>
      </dsp:txBody>
      <dsp:txXfrm>
        <a:off x="3161306" y="1159534"/>
        <a:ext cx="948003" cy="632001"/>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F5013E-7BCF-4329-B96B-35E76BB84EE1}">
      <dsp:nvSpPr>
        <dsp:cNvPr id="0" name=""/>
        <dsp:cNvSpPr/>
      </dsp:nvSpPr>
      <dsp:spPr>
        <a:xfrm>
          <a:off x="2759" y="716612"/>
          <a:ext cx="1649477" cy="659791"/>
        </a:xfrm>
        <a:prstGeom prst="chevron">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010" tIns="25337" rIns="25337" bIns="25337" numCol="1" spcCol="1270" anchor="ctr" anchorCtr="0">
          <a:noAutofit/>
        </a:bodyPr>
        <a:lstStyle/>
        <a:p>
          <a:pPr marL="0" lvl="0" indent="0" algn="ctr" defTabSz="844550">
            <a:lnSpc>
              <a:spcPct val="90000"/>
            </a:lnSpc>
            <a:spcBef>
              <a:spcPct val="0"/>
            </a:spcBef>
            <a:spcAft>
              <a:spcPct val="35000"/>
            </a:spcAft>
            <a:buNone/>
          </a:pPr>
          <a:r>
            <a:rPr lang="en-US" sz="1900" kern="1200" dirty="0"/>
            <a:t>Data Sync</a:t>
          </a:r>
        </a:p>
      </dsp:txBody>
      <dsp:txXfrm>
        <a:off x="332655" y="716612"/>
        <a:ext cx="989686" cy="659791"/>
      </dsp:txXfrm>
    </dsp:sp>
    <dsp:sp modelId="{57548954-CDA9-4B44-9A96-19EEC8F635B8}">
      <dsp:nvSpPr>
        <dsp:cNvPr id="0" name=""/>
        <dsp:cNvSpPr/>
      </dsp:nvSpPr>
      <dsp:spPr>
        <a:xfrm>
          <a:off x="1487289" y="716612"/>
          <a:ext cx="1649477" cy="659791"/>
        </a:xfrm>
        <a:prstGeom prst="chevron">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010" tIns="25337" rIns="25337" bIns="25337" numCol="1" spcCol="1270" anchor="ctr" anchorCtr="0">
          <a:noAutofit/>
        </a:bodyPr>
        <a:lstStyle/>
        <a:p>
          <a:pPr marL="0" lvl="0" indent="0" algn="ctr" defTabSz="844550">
            <a:lnSpc>
              <a:spcPct val="90000"/>
            </a:lnSpc>
            <a:spcBef>
              <a:spcPct val="0"/>
            </a:spcBef>
            <a:spcAft>
              <a:spcPct val="35000"/>
            </a:spcAft>
            <a:buNone/>
          </a:pPr>
          <a:r>
            <a:rPr lang="en-US" sz="1900" kern="1200" dirty="0"/>
            <a:t>Cutover</a:t>
          </a:r>
        </a:p>
      </dsp:txBody>
      <dsp:txXfrm>
        <a:off x="1817185" y="716612"/>
        <a:ext cx="989686" cy="659791"/>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6F00AD-DA08-45B7-A74B-F08A2066E7E1}">
      <dsp:nvSpPr>
        <dsp:cNvPr id="0" name=""/>
        <dsp:cNvSpPr/>
      </dsp:nvSpPr>
      <dsp:spPr>
        <a:xfrm>
          <a:off x="1150265" y="205739"/>
          <a:ext cx="2851911" cy="2851911"/>
        </a:xfrm>
        <a:prstGeom prst="pie">
          <a:avLst>
            <a:gd name="adj1" fmla="val 16200000"/>
            <a:gd name="adj2" fmla="val 0"/>
          </a:avLst>
        </a:prstGeom>
        <a:solidFill>
          <a:schemeClr val="accent1">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Functional and performance tests</a:t>
          </a:r>
        </a:p>
      </dsp:txBody>
      <dsp:txXfrm>
        <a:off x="2664155" y="796831"/>
        <a:ext cx="1052491" cy="780880"/>
      </dsp:txXfrm>
    </dsp:sp>
    <dsp:sp modelId="{DDFF8D99-0928-4DFD-9240-F6F7940C5C94}">
      <dsp:nvSpPr>
        <dsp:cNvPr id="0" name=""/>
        <dsp:cNvSpPr/>
      </dsp:nvSpPr>
      <dsp:spPr>
        <a:xfrm>
          <a:off x="1150265" y="301482"/>
          <a:ext cx="2851911" cy="2851911"/>
        </a:xfrm>
        <a:prstGeom prst="pie">
          <a:avLst>
            <a:gd name="adj1" fmla="val 0"/>
            <a:gd name="adj2" fmla="val 5400000"/>
          </a:avLst>
        </a:prstGeom>
        <a:solidFill>
          <a:schemeClr val="accent1">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Optimize</a:t>
          </a:r>
        </a:p>
      </dsp:txBody>
      <dsp:txXfrm>
        <a:off x="2664155" y="1781420"/>
        <a:ext cx="1052491" cy="780880"/>
      </dsp:txXfrm>
    </dsp:sp>
    <dsp:sp modelId="{0E1B36E5-1015-4D4D-A286-6B22AA50E521}">
      <dsp:nvSpPr>
        <dsp:cNvPr id="0" name=""/>
        <dsp:cNvSpPr/>
      </dsp:nvSpPr>
      <dsp:spPr>
        <a:xfrm>
          <a:off x="1054522" y="301482"/>
          <a:ext cx="2851911" cy="2851911"/>
        </a:xfrm>
        <a:prstGeom prst="pie">
          <a:avLst>
            <a:gd name="adj1" fmla="val 5400000"/>
            <a:gd name="adj2" fmla="val 10800000"/>
          </a:avLst>
        </a:prstGeom>
        <a:solidFill>
          <a:schemeClr val="accent1">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Migrate data &amp; schema objects</a:t>
          </a:r>
        </a:p>
      </dsp:txBody>
      <dsp:txXfrm>
        <a:off x="1340053" y="1781420"/>
        <a:ext cx="1052491" cy="780880"/>
      </dsp:txXfrm>
    </dsp:sp>
    <dsp:sp modelId="{29CFB37B-9EBA-437D-B50C-FE59490A5813}">
      <dsp:nvSpPr>
        <dsp:cNvPr id="0" name=""/>
        <dsp:cNvSpPr/>
      </dsp:nvSpPr>
      <dsp:spPr>
        <a:xfrm>
          <a:off x="1054522" y="205739"/>
          <a:ext cx="2851911" cy="2851911"/>
        </a:xfrm>
        <a:prstGeom prst="pie">
          <a:avLst>
            <a:gd name="adj1" fmla="val 10800000"/>
            <a:gd name="adj2" fmla="val 16200000"/>
          </a:avLst>
        </a:prstGeom>
        <a:solidFill>
          <a:schemeClr val="accent1">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Remediate applications</a:t>
          </a:r>
        </a:p>
      </dsp:txBody>
      <dsp:txXfrm>
        <a:off x="1340053" y="796831"/>
        <a:ext cx="1052491" cy="780880"/>
      </dsp:txXfrm>
    </dsp:sp>
    <dsp:sp modelId="{849DC7C0-C645-4CFC-B016-A7617CC8D6D6}">
      <dsp:nvSpPr>
        <dsp:cNvPr id="0" name=""/>
        <dsp:cNvSpPr/>
      </dsp:nvSpPr>
      <dsp:spPr>
        <a:xfrm>
          <a:off x="973718" y="29192"/>
          <a:ext cx="3205005" cy="3205005"/>
        </a:xfrm>
        <a:prstGeom prst="circularArrow">
          <a:avLst>
            <a:gd name="adj1" fmla="val 5085"/>
            <a:gd name="adj2" fmla="val 327528"/>
            <a:gd name="adj3" fmla="val 21272472"/>
            <a:gd name="adj4" fmla="val 16200000"/>
            <a:gd name="adj5" fmla="val 5932"/>
          </a:avLst>
        </a:prstGeom>
        <a:solidFill>
          <a:schemeClr val="accent1">
            <a:tint val="60000"/>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sp>
    <dsp:sp modelId="{0FE842FC-AE63-4EB1-95A4-A30F6D0A0D5D}">
      <dsp:nvSpPr>
        <dsp:cNvPr id="0" name=""/>
        <dsp:cNvSpPr/>
      </dsp:nvSpPr>
      <dsp:spPr>
        <a:xfrm>
          <a:off x="973718" y="124935"/>
          <a:ext cx="3205005" cy="3205005"/>
        </a:xfrm>
        <a:prstGeom prst="circularArrow">
          <a:avLst>
            <a:gd name="adj1" fmla="val 5085"/>
            <a:gd name="adj2" fmla="val 327528"/>
            <a:gd name="adj3" fmla="val 5072472"/>
            <a:gd name="adj4" fmla="val 0"/>
            <a:gd name="adj5" fmla="val 5932"/>
          </a:avLst>
        </a:prstGeom>
        <a:solidFill>
          <a:schemeClr val="accent1">
            <a:tint val="60000"/>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sp>
    <dsp:sp modelId="{C925EB63-B221-478D-BEC5-AB508E853ED1}">
      <dsp:nvSpPr>
        <dsp:cNvPr id="0" name=""/>
        <dsp:cNvSpPr/>
      </dsp:nvSpPr>
      <dsp:spPr>
        <a:xfrm>
          <a:off x="877975" y="124935"/>
          <a:ext cx="3205005" cy="3205005"/>
        </a:xfrm>
        <a:prstGeom prst="circularArrow">
          <a:avLst>
            <a:gd name="adj1" fmla="val 5085"/>
            <a:gd name="adj2" fmla="val 327528"/>
            <a:gd name="adj3" fmla="val 10472472"/>
            <a:gd name="adj4" fmla="val 5400000"/>
            <a:gd name="adj5" fmla="val 5932"/>
          </a:avLst>
        </a:prstGeom>
        <a:solidFill>
          <a:schemeClr val="accent1">
            <a:tint val="60000"/>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sp>
    <dsp:sp modelId="{785C41A9-36B4-4959-BA2B-15905092C933}">
      <dsp:nvSpPr>
        <dsp:cNvPr id="0" name=""/>
        <dsp:cNvSpPr/>
      </dsp:nvSpPr>
      <dsp:spPr>
        <a:xfrm>
          <a:off x="877975" y="29192"/>
          <a:ext cx="3205005" cy="3205005"/>
        </a:xfrm>
        <a:prstGeom prst="circularArrow">
          <a:avLst>
            <a:gd name="adj1" fmla="val 5085"/>
            <a:gd name="adj2" fmla="val 327528"/>
            <a:gd name="adj3" fmla="val 15872472"/>
            <a:gd name="adj4" fmla="val 10800000"/>
            <a:gd name="adj5" fmla="val 5932"/>
          </a:avLst>
        </a:prstGeom>
        <a:solidFill>
          <a:schemeClr val="accent1">
            <a:tint val="60000"/>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6469EA-D8B8-4CA0-9FA1-C699D55EC8B6}">
      <dsp:nvSpPr>
        <dsp:cNvPr id="0" name=""/>
        <dsp:cNvSpPr/>
      </dsp:nvSpPr>
      <dsp:spPr>
        <a:xfrm>
          <a:off x="0" y="674078"/>
          <a:ext cx="2754709" cy="6738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4696" tIns="83820" rIns="234696" bIns="83820" numCol="1" spcCol="1270" anchor="ctr" anchorCtr="0">
          <a:noAutofit/>
        </a:bodyPr>
        <a:lstStyle/>
        <a:p>
          <a:pPr marL="0" lvl="0" indent="0" algn="r" defTabSz="1466850">
            <a:lnSpc>
              <a:spcPct val="90000"/>
            </a:lnSpc>
            <a:spcBef>
              <a:spcPct val="0"/>
            </a:spcBef>
            <a:spcAft>
              <a:spcPct val="35000"/>
            </a:spcAft>
            <a:buNone/>
          </a:pPr>
          <a:r>
            <a:rPr lang="en-US" sz="3300" kern="1200" dirty="0"/>
            <a:t>Architecture</a:t>
          </a:r>
        </a:p>
      </dsp:txBody>
      <dsp:txXfrm>
        <a:off x="0" y="674078"/>
        <a:ext cx="2754709" cy="673818"/>
      </dsp:txXfrm>
    </dsp:sp>
    <dsp:sp modelId="{31F5865D-3221-49F0-93A0-569EAC8BE7A2}">
      <dsp:nvSpPr>
        <dsp:cNvPr id="0" name=""/>
        <dsp:cNvSpPr/>
      </dsp:nvSpPr>
      <dsp:spPr>
        <a:xfrm>
          <a:off x="2754709" y="273998"/>
          <a:ext cx="550941" cy="1473978"/>
        </a:xfrm>
        <a:prstGeom prst="leftBrace">
          <a:avLst>
            <a:gd name="adj1" fmla="val 35000"/>
            <a:gd name="adj2" fmla="val 50000"/>
          </a:avLst>
        </a:prstGeom>
        <a:noFill/>
        <a:ln w="1079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3C85AC8-ECE6-464E-B8FA-724BED374511}">
      <dsp:nvSpPr>
        <dsp:cNvPr id="0" name=""/>
        <dsp:cNvSpPr/>
      </dsp:nvSpPr>
      <dsp:spPr>
        <a:xfrm>
          <a:off x="3526027" y="273998"/>
          <a:ext cx="7492809" cy="1473978"/>
        </a:xfrm>
        <a:prstGeom prst="rect">
          <a:avLst/>
        </a:prstGeom>
        <a:solidFill>
          <a:schemeClr val="accent4">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n-US" sz="1400" b="1" kern="1200" dirty="0"/>
            <a:t>Architecture Diagrams:</a:t>
          </a:r>
          <a:r>
            <a:rPr lang="en-US" sz="1400" kern="1200" dirty="0"/>
            <a:t>  Technical architecture overview of Azure Public, Government and National Clouds that represents core components in IaaS, PaaS and SaaS nodes</a:t>
          </a:r>
          <a:endParaRPr lang="en-US" sz="1600" kern="1200" dirty="0"/>
        </a:p>
        <a:p>
          <a:pPr marL="114300" lvl="1" indent="-114300" algn="l" defTabSz="622300">
            <a:lnSpc>
              <a:spcPct val="90000"/>
            </a:lnSpc>
            <a:spcBef>
              <a:spcPct val="0"/>
            </a:spcBef>
            <a:spcAft>
              <a:spcPct val="15000"/>
            </a:spcAft>
            <a:buChar char="•"/>
          </a:pPr>
          <a:r>
            <a:rPr lang="en-US" sz="1400" b="1" kern="1200" dirty="0"/>
            <a:t>Customer Responsibilities Matrices (CRM):</a:t>
          </a:r>
          <a:r>
            <a:rPr lang="en-US" sz="1400" kern="1200" dirty="0"/>
            <a:t> Outlines security controls – those of undertaken by Azure, joint controls, and those the customer must implement on their own – cross referenced in the deployment guides</a:t>
          </a:r>
        </a:p>
        <a:p>
          <a:pPr marL="114300" lvl="1" indent="-114300" algn="l" defTabSz="622300">
            <a:lnSpc>
              <a:spcPct val="90000"/>
            </a:lnSpc>
            <a:spcBef>
              <a:spcPct val="0"/>
            </a:spcBef>
            <a:spcAft>
              <a:spcPct val="15000"/>
            </a:spcAft>
            <a:buChar char="•"/>
          </a:pPr>
          <a:r>
            <a:rPr lang="en-US" sz="1400" b="1" kern="1200" dirty="0"/>
            <a:t>Service List: </a:t>
          </a:r>
          <a:r>
            <a:rPr lang="en-US" sz="1400" b="0" kern="1200" dirty="0"/>
            <a:t>Azure Services available in each cloud and certification scope</a:t>
          </a:r>
          <a:endParaRPr lang="en-US" sz="1400" kern="1200" dirty="0"/>
        </a:p>
      </dsp:txBody>
      <dsp:txXfrm>
        <a:off x="3526027" y="273998"/>
        <a:ext cx="7492809" cy="1473978"/>
      </dsp:txXfrm>
    </dsp:sp>
    <dsp:sp modelId="{66B1EA4F-2CFD-413C-B7EB-14C66C01FAC9}">
      <dsp:nvSpPr>
        <dsp:cNvPr id="0" name=""/>
        <dsp:cNvSpPr/>
      </dsp:nvSpPr>
      <dsp:spPr>
        <a:xfrm>
          <a:off x="0" y="2035231"/>
          <a:ext cx="2754709" cy="6738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4696" tIns="83820" rIns="234696" bIns="83820" numCol="1" spcCol="1270" anchor="ctr" anchorCtr="0">
          <a:noAutofit/>
        </a:bodyPr>
        <a:lstStyle/>
        <a:p>
          <a:pPr marL="0" lvl="0" indent="0" algn="r" defTabSz="1466850">
            <a:lnSpc>
              <a:spcPct val="90000"/>
            </a:lnSpc>
            <a:spcBef>
              <a:spcPct val="0"/>
            </a:spcBef>
            <a:spcAft>
              <a:spcPct val="35000"/>
            </a:spcAft>
            <a:buNone/>
          </a:pPr>
          <a:r>
            <a:rPr lang="en-US" sz="3300" kern="1200" dirty="0"/>
            <a:t>Deployment</a:t>
          </a:r>
        </a:p>
      </dsp:txBody>
      <dsp:txXfrm>
        <a:off x="0" y="2035231"/>
        <a:ext cx="2754709" cy="673818"/>
      </dsp:txXfrm>
    </dsp:sp>
    <dsp:sp modelId="{E2E9A3A3-5DED-45C4-ACF2-C923A4F0B7A2}">
      <dsp:nvSpPr>
        <dsp:cNvPr id="0" name=""/>
        <dsp:cNvSpPr/>
      </dsp:nvSpPr>
      <dsp:spPr>
        <a:xfrm>
          <a:off x="2754709" y="1866776"/>
          <a:ext cx="550941" cy="1010728"/>
        </a:xfrm>
        <a:prstGeom prst="leftBrace">
          <a:avLst>
            <a:gd name="adj1" fmla="val 35000"/>
            <a:gd name="adj2" fmla="val 50000"/>
          </a:avLst>
        </a:prstGeom>
        <a:noFill/>
        <a:ln w="1079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C239E2E-DEAF-4896-A465-08D4267CB76D}">
      <dsp:nvSpPr>
        <dsp:cNvPr id="0" name=""/>
        <dsp:cNvSpPr/>
      </dsp:nvSpPr>
      <dsp:spPr>
        <a:xfrm>
          <a:off x="3526027" y="1866776"/>
          <a:ext cx="7492809" cy="1010728"/>
        </a:xfrm>
        <a:prstGeom prst="rect">
          <a:avLst/>
        </a:prstGeom>
        <a:solidFill>
          <a:schemeClr val="accent4">
            <a:hueOff val="-325301"/>
            <a:satOff val="-33028"/>
            <a:lumOff val="916"/>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n-US" sz="1400" b="1" kern="1200" dirty="0"/>
            <a:t>Images &amp; ARM Templates: </a:t>
          </a:r>
          <a:r>
            <a:rPr lang="en-US" sz="1400" kern="1200" dirty="0"/>
            <a:t> Automated deployments for VMs and common architectures that meet baselines for security and regulatory compliance</a:t>
          </a:r>
          <a:endParaRPr lang="en-US" sz="1600" kern="1200" dirty="0"/>
        </a:p>
        <a:p>
          <a:pPr marL="114300" lvl="1" indent="-114300" algn="l" defTabSz="622300">
            <a:lnSpc>
              <a:spcPct val="90000"/>
            </a:lnSpc>
            <a:spcBef>
              <a:spcPct val="0"/>
            </a:spcBef>
            <a:spcAft>
              <a:spcPct val="15000"/>
            </a:spcAft>
            <a:buChar char="•"/>
          </a:pPr>
          <a:r>
            <a:rPr lang="en-US" sz="1400" b="1" kern="1200" dirty="0"/>
            <a:t>Deployment Guides:</a:t>
          </a:r>
          <a:r>
            <a:rPr lang="en-US" sz="1400" kern="1200" dirty="0"/>
            <a:t> Deployment instructions for use of ARM templates, VM images, or manual configurations; including mapping of settings to security controls</a:t>
          </a:r>
        </a:p>
      </dsp:txBody>
      <dsp:txXfrm>
        <a:off x="3526027" y="1866776"/>
        <a:ext cx="7492809" cy="1010728"/>
      </dsp:txXfrm>
    </dsp:sp>
    <dsp:sp modelId="{875D2834-393A-46BB-8D8C-F5F6E463A67A}">
      <dsp:nvSpPr>
        <dsp:cNvPr id="0" name=""/>
        <dsp:cNvSpPr/>
      </dsp:nvSpPr>
      <dsp:spPr>
        <a:xfrm>
          <a:off x="0" y="3164759"/>
          <a:ext cx="2754709" cy="6738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4696" tIns="83820" rIns="234696" bIns="83820" numCol="1" spcCol="1270" anchor="ctr" anchorCtr="0">
          <a:noAutofit/>
        </a:bodyPr>
        <a:lstStyle/>
        <a:p>
          <a:pPr marL="0" lvl="0" indent="0" algn="r" defTabSz="1466850">
            <a:lnSpc>
              <a:spcPct val="90000"/>
            </a:lnSpc>
            <a:spcBef>
              <a:spcPct val="0"/>
            </a:spcBef>
            <a:spcAft>
              <a:spcPct val="35000"/>
            </a:spcAft>
            <a:buNone/>
          </a:pPr>
          <a:r>
            <a:rPr lang="en-US" sz="3300" kern="1200" dirty="0"/>
            <a:t>Certification</a:t>
          </a:r>
        </a:p>
      </dsp:txBody>
      <dsp:txXfrm>
        <a:off x="0" y="3164759"/>
        <a:ext cx="2754709" cy="673818"/>
      </dsp:txXfrm>
    </dsp:sp>
    <dsp:sp modelId="{A8F03850-6AB2-4FB0-A45E-70FD5F2351DA}">
      <dsp:nvSpPr>
        <dsp:cNvPr id="0" name=""/>
        <dsp:cNvSpPr/>
      </dsp:nvSpPr>
      <dsp:spPr>
        <a:xfrm>
          <a:off x="2754709" y="2996304"/>
          <a:ext cx="550941" cy="1010728"/>
        </a:xfrm>
        <a:prstGeom prst="leftBrace">
          <a:avLst>
            <a:gd name="adj1" fmla="val 35000"/>
            <a:gd name="adj2" fmla="val 50000"/>
          </a:avLst>
        </a:prstGeom>
        <a:noFill/>
        <a:ln w="1079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A8D8552-1576-4E8C-BAA5-E148003FCFA8}">
      <dsp:nvSpPr>
        <dsp:cNvPr id="0" name=""/>
        <dsp:cNvSpPr/>
      </dsp:nvSpPr>
      <dsp:spPr>
        <a:xfrm>
          <a:off x="3526027" y="2996304"/>
          <a:ext cx="7492809" cy="1010728"/>
        </a:xfrm>
        <a:prstGeom prst="rect">
          <a:avLst/>
        </a:prstGeom>
        <a:solidFill>
          <a:schemeClr val="accent4">
            <a:hueOff val="-650602"/>
            <a:satOff val="-66057"/>
            <a:lumOff val="1831"/>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n-US" sz="1400" b="1" kern="1200" dirty="0"/>
            <a:t>Certification Templates: </a:t>
          </a:r>
          <a:r>
            <a:rPr lang="en-US" sz="1400" b="0" kern="1200" dirty="0"/>
            <a:t>Regulatory documentation pre-filled with Azure information and pre-approved by regulators</a:t>
          </a:r>
        </a:p>
        <a:p>
          <a:pPr marL="114300" lvl="1" indent="-114300" algn="l" defTabSz="622300">
            <a:lnSpc>
              <a:spcPct val="90000"/>
            </a:lnSpc>
            <a:spcBef>
              <a:spcPct val="0"/>
            </a:spcBef>
            <a:spcAft>
              <a:spcPct val="15000"/>
            </a:spcAft>
            <a:buChar char="•"/>
          </a:pPr>
          <a:r>
            <a:rPr lang="en-US" sz="1400" b="1" kern="1200" dirty="0"/>
            <a:t>Process Workflow:</a:t>
          </a:r>
          <a:r>
            <a:rPr lang="en-US" sz="1400" kern="1200" dirty="0"/>
            <a:t> Customer guide to using Blueprint components to complete certification package for audit</a:t>
          </a:r>
          <a:endParaRPr lang="en-US" sz="1400" b="1" kern="1200" dirty="0"/>
        </a:p>
      </dsp:txBody>
      <dsp:txXfrm>
        <a:off x="3526027" y="2996304"/>
        <a:ext cx="7492809" cy="1010728"/>
      </dsp:txXfrm>
    </dsp:sp>
    <dsp:sp modelId="{1A2E2C49-E086-4E9E-B408-63238A7AD2DD}">
      <dsp:nvSpPr>
        <dsp:cNvPr id="0" name=""/>
        <dsp:cNvSpPr/>
      </dsp:nvSpPr>
      <dsp:spPr>
        <a:xfrm>
          <a:off x="0" y="4125833"/>
          <a:ext cx="2754709" cy="6738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4696" tIns="83820" rIns="234696" bIns="83820" numCol="1" spcCol="1270" anchor="ctr" anchorCtr="0">
          <a:noAutofit/>
        </a:bodyPr>
        <a:lstStyle/>
        <a:p>
          <a:pPr marL="0" lvl="0" indent="0" algn="r" defTabSz="1466850">
            <a:lnSpc>
              <a:spcPct val="90000"/>
            </a:lnSpc>
            <a:spcBef>
              <a:spcPct val="0"/>
            </a:spcBef>
            <a:spcAft>
              <a:spcPct val="35000"/>
            </a:spcAft>
            <a:buNone/>
          </a:pPr>
          <a:r>
            <a:rPr lang="en-US" sz="3300" kern="1200" dirty="0"/>
            <a:t>Expertise </a:t>
          </a:r>
        </a:p>
      </dsp:txBody>
      <dsp:txXfrm>
        <a:off x="0" y="4125833"/>
        <a:ext cx="2754709" cy="673818"/>
      </dsp:txXfrm>
    </dsp:sp>
    <dsp:sp modelId="{7182D520-A6BC-4843-9A11-74C74FACE480}">
      <dsp:nvSpPr>
        <dsp:cNvPr id="0" name=""/>
        <dsp:cNvSpPr/>
      </dsp:nvSpPr>
      <dsp:spPr>
        <a:xfrm>
          <a:off x="2754709" y="4125833"/>
          <a:ext cx="550941" cy="673818"/>
        </a:xfrm>
        <a:prstGeom prst="leftBrace">
          <a:avLst>
            <a:gd name="adj1" fmla="val 35000"/>
            <a:gd name="adj2" fmla="val 50000"/>
          </a:avLst>
        </a:prstGeom>
        <a:noFill/>
        <a:ln w="1079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FFAC3BC-7B39-475A-817D-D21E93400B63}">
      <dsp:nvSpPr>
        <dsp:cNvPr id="0" name=""/>
        <dsp:cNvSpPr/>
      </dsp:nvSpPr>
      <dsp:spPr>
        <a:xfrm>
          <a:off x="3526027" y="4125833"/>
          <a:ext cx="7492809" cy="673818"/>
        </a:xfrm>
        <a:prstGeom prst="rect">
          <a:avLst/>
        </a:prstGeom>
        <a:solidFill>
          <a:schemeClr val="accent4">
            <a:hueOff val="-975903"/>
            <a:satOff val="-99085"/>
            <a:lumOff val="2747"/>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n-US" sz="1400" b="1" kern="1200" dirty="0"/>
            <a:t>Certified Partners: </a:t>
          </a:r>
          <a:r>
            <a:rPr lang="en-US" sz="1400" kern="1200" dirty="0"/>
            <a:t>Consultants, Auditors, and Integrators certified by Microsoft to assist customers with architecture,  deployment, and certification of applications built on Azure</a:t>
          </a:r>
          <a:endParaRPr lang="en-US" sz="1600" kern="1200" dirty="0"/>
        </a:p>
      </dsp:txBody>
      <dsp:txXfrm>
        <a:off x="3526027" y="4125833"/>
        <a:ext cx="7492809" cy="67381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609571-AFAE-A140-8B68-07A17DF69323}">
      <dsp:nvSpPr>
        <dsp:cNvPr id="0" name=""/>
        <dsp:cNvSpPr/>
      </dsp:nvSpPr>
      <dsp:spPr>
        <a:xfrm>
          <a:off x="5164" y="366649"/>
          <a:ext cx="1979890" cy="791956"/>
        </a:xfrm>
        <a:prstGeom prst="rect">
          <a:avLst/>
        </a:prstGeom>
        <a:solidFill>
          <a:schemeClr val="accent2">
            <a:hueOff val="0"/>
            <a:satOff val="0"/>
            <a:lumOff val="0"/>
            <a:alphaOff val="0"/>
          </a:schemeClr>
        </a:solidFill>
        <a:ln w="1079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kern="1200" dirty="0" err="1"/>
            <a:t>Rehost</a:t>
          </a:r>
          <a:endParaRPr lang="en-US" sz="1600" kern="1200" dirty="0"/>
        </a:p>
      </dsp:txBody>
      <dsp:txXfrm>
        <a:off x="5164" y="366649"/>
        <a:ext cx="1979890" cy="791956"/>
      </dsp:txXfrm>
    </dsp:sp>
    <dsp:sp modelId="{372FFCB7-2F60-6742-B54F-634C43D6FFF9}">
      <dsp:nvSpPr>
        <dsp:cNvPr id="0" name=""/>
        <dsp:cNvSpPr/>
      </dsp:nvSpPr>
      <dsp:spPr>
        <a:xfrm>
          <a:off x="5164" y="1158606"/>
          <a:ext cx="1979890" cy="3425760"/>
        </a:xfrm>
        <a:prstGeom prst="rect">
          <a:avLst/>
        </a:prstGeom>
        <a:solidFill>
          <a:schemeClr val="accent2">
            <a:tint val="40000"/>
            <a:alpha val="90000"/>
            <a:hueOff val="0"/>
            <a:satOff val="0"/>
            <a:lumOff val="0"/>
            <a:alphaOff val="0"/>
          </a:schemeClr>
        </a:solidFill>
        <a:ln w="10795"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Font typeface="Arial" panose="020B0604020202020204" pitchFamily="34" charset="0"/>
            <a:buChar char="•"/>
          </a:pPr>
          <a:r>
            <a:rPr lang="en-US" sz="1600" kern="1200" noProof="0" dirty="0"/>
            <a:t>i.e. redeploy applications to a different (newer) hardware environment. </a:t>
          </a:r>
          <a:r>
            <a:rPr lang="en-US" sz="1600" kern="1200" noProof="0" dirty="0" err="1"/>
            <a:t>Rehosting</a:t>
          </a:r>
          <a:r>
            <a:rPr lang="en-US" sz="1600" kern="1200" noProof="0" dirty="0"/>
            <a:t> an application without making changes to its architecture can provide a fast cloud migration solution. </a:t>
          </a:r>
          <a:endParaRPr lang="en-US" sz="1600" kern="1200" dirty="0"/>
        </a:p>
      </dsp:txBody>
      <dsp:txXfrm>
        <a:off x="5164" y="1158606"/>
        <a:ext cx="1979890" cy="3425760"/>
      </dsp:txXfrm>
    </dsp:sp>
    <dsp:sp modelId="{9CBF4A1A-10D9-0345-956E-36E754B8756F}">
      <dsp:nvSpPr>
        <dsp:cNvPr id="0" name=""/>
        <dsp:cNvSpPr/>
      </dsp:nvSpPr>
      <dsp:spPr>
        <a:xfrm>
          <a:off x="2262239" y="366649"/>
          <a:ext cx="1979890" cy="791956"/>
        </a:xfrm>
        <a:prstGeom prst="rect">
          <a:avLst/>
        </a:prstGeom>
        <a:solidFill>
          <a:schemeClr val="accent2">
            <a:hueOff val="-1440058"/>
            <a:satOff val="-5713"/>
            <a:lumOff val="2941"/>
            <a:alphaOff val="0"/>
          </a:schemeClr>
        </a:solidFill>
        <a:ln w="10795" cap="flat" cmpd="sng" algn="ctr">
          <a:solidFill>
            <a:schemeClr val="accent2">
              <a:hueOff val="-1440058"/>
              <a:satOff val="-5713"/>
              <a:lumOff val="2941"/>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kern="1200" dirty="0"/>
            <a:t>Refactor</a:t>
          </a:r>
        </a:p>
      </dsp:txBody>
      <dsp:txXfrm>
        <a:off x="2262239" y="366649"/>
        <a:ext cx="1979890" cy="791956"/>
      </dsp:txXfrm>
    </dsp:sp>
    <dsp:sp modelId="{B7E4E632-2975-2C4F-938A-1DCF1A5AA491}">
      <dsp:nvSpPr>
        <dsp:cNvPr id="0" name=""/>
        <dsp:cNvSpPr/>
      </dsp:nvSpPr>
      <dsp:spPr>
        <a:xfrm>
          <a:off x="2262239" y="1158606"/>
          <a:ext cx="1979890" cy="3425760"/>
        </a:xfrm>
        <a:prstGeom prst="rect">
          <a:avLst/>
        </a:prstGeom>
        <a:solidFill>
          <a:schemeClr val="accent2">
            <a:tint val="40000"/>
            <a:alpha val="90000"/>
            <a:hueOff val="-1635857"/>
            <a:satOff val="1920"/>
            <a:lumOff val="356"/>
            <a:alphaOff val="0"/>
          </a:schemeClr>
        </a:solidFill>
        <a:ln w="10795" cap="flat" cmpd="sng" algn="ctr">
          <a:solidFill>
            <a:schemeClr val="accent2">
              <a:tint val="40000"/>
              <a:alpha val="90000"/>
              <a:hueOff val="-1635857"/>
              <a:satOff val="1920"/>
              <a:lumOff val="35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noProof="0" dirty="0"/>
            <a:t>i.e. run applications on a cloud provider’s infrastructure. Applications/workloads may need to be modified slightly to run on the cloud provider’s platform. </a:t>
          </a:r>
          <a:endParaRPr lang="en-US" sz="1600" kern="1200" dirty="0"/>
        </a:p>
      </dsp:txBody>
      <dsp:txXfrm>
        <a:off x="2262239" y="1158606"/>
        <a:ext cx="1979890" cy="3425760"/>
      </dsp:txXfrm>
    </dsp:sp>
    <dsp:sp modelId="{AB8F58AE-9AB7-0740-9C3D-8903491809D4}">
      <dsp:nvSpPr>
        <dsp:cNvPr id="0" name=""/>
        <dsp:cNvSpPr/>
      </dsp:nvSpPr>
      <dsp:spPr>
        <a:xfrm>
          <a:off x="4519314" y="366649"/>
          <a:ext cx="1979890" cy="791956"/>
        </a:xfrm>
        <a:prstGeom prst="rect">
          <a:avLst/>
        </a:prstGeom>
        <a:solidFill>
          <a:schemeClr val="accent2">
            <a:hueOff val="-2880115"/>
            <a:satOff val="-11426"/>
            <a:lumOff val="5882"/>
            <a:alphaOff val="0"/>
          </a:schemeClr>
        </a:solidFill>
        <a:ln w="10795" cap="flat" cmpd="sng" algn="ctr">
          <a:solidFill>
            <a:schemeClr val="accent2">
              <a:hueOff val="-2880115"/>
              <a:satOff val="-11426"/>
              <a:lumOff val="5882"/>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kern="1200" dirty="0"/>
            <a:t>Revise</a:t>
          </a:r>
        </a:p>
      </dsp:txBody>
      <dsp:txXfrm>
        <a:off x="4519314" y="366649"/>
        <a:ext cx="1979890" cy="791956"/>
      </dsp:txXfrm>
    </dsp:sp>
    <dsp:sp modelId="{870F8837-D4F8-ED4C-AAAF-A8BD5C8AD115}">
      <dsp:nvSpPr>
        <dsp:cNvPr id="0" name=""/>
        <dsp:cNvSpPr/>
      </dsp:nvSpPr>
      <dsp:spPr>
        <a:xfrm>
          <a:off x="4519314" y="1158606"/>
          <a:ext cx="1979890" cy="3425760"/>
        </a:xfrm>
        <a:prstGeom prst="rect">
          <a:avLst/>
        </a:prstGeom>
        <a:solidFill>
          <a:schemeClr val="accent2">
            <a:tint val="40000"/>
            <a:alpha val="90000"/>
            <a:hueOff val="-3271714"/>
            <a:satOff val="3839"/>
            <a:lumOff val="712"/>
            <a:alphaOff val="0"/>
          </a:schemeClr>
        </a:solidFill>
        <a:ln w="10795" cap="flat" cmpd="sng" algn="ctr">
          <a:solidFill>
            <a:schemeClr val="accent2">
              <a:tint val="40000"/>
              <a:alpha val="90000"/>
              <a:hueOff val="-3271714"/>
              <a:satOff val="3839"/>
              <a:lumOff val="71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noProof="0" dirty="0"/>
            <a:t>i.e. modify or extend the existing code base to support modernization requirements, then use </a:t>
          </a:r>
          <a:r>
            <a:rPr lang="en-US" sz="1600" kern="1200" noProof="0" dirty="0" err="1"/>
            <a:t>rehost</a:t>
          </a:r>
          <a:r>
            <a:rPr lang="en-US" sz="1600" kern="1200" noProof="0" dirty="0"/>
            <a:t> or refactor options to deploy to cloud. </a:t>
          </a:r>
          <a:endParaRPr lang="en-US" sz="1600" kern="1200" dirty="0"/>
        </a:p>
      </dsp:txBody>
      <dsp:txXfrm>
        <a:off x="4519314" y="1158606"/>
        <a:ext cx="1979890" cy="3425760"/>
      </dsp:txXfrm>
    </dsp:sp>
    <dsp:sp modelId="{E577E20C-E5DA-1644-93F8-9F81936FE2D6}">
      <dsp:nvSpPr>
        <dsp:cNvPr id="0" name=""/>
        <dsp:cNvSpPr/>
      </dsp:nvSpPr>
      <dsp:spPr>
        <a:xfrm>
          <a:off x="6776389" y="366649"/>
          <a:ext cx="1979890" cy="791956"/>
        </a:xfrm>
        <a:prstGeom prst="rect">
          <a:avLst/>
        </a:prstGeom>
        <a:solidFill>
          <a:schemeClr val="accent2">
            <a:hueOff val="-4320173"/>
            <a:satOff val="-17139"/>
            <a:lumOff val="8823"/>
            <a:alphaOff val="0"/>
          </a:schemeClr>
        </a:solidFill>
        <a:ln w="10795" cap="flat" cmpd="sng" algn="ctr">
          <a:solidFill>
            <a:schemeClr val="accent2">
              <a:hueOff val="-4320173"/>
              <a:satOff val="-17139"/>
              <a:lumOff val="8823"/>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kern="1200" dirty="0"/>
            <a:t>Rebuild</a:t>
          </a:r>
        </a:p>
      </dsp:txBody>
      <dsp:txXfrm>
        <a:off x="6776389" y="366649"/>
        <a:ext cx="1979890" cy="791956"/>
      </dsp:txXfrm>
    </dsp:sp>
    <dsp:sp modelId="{6FC4ED34-B99D-5245-9216-39C287D50F7C}">
      <dsp:nvSpPr>
        <dsp:cNvPr id="0" name=""/>
        <dsp:cNvSpPr/>
      </dsp:nvSpPr>
      <dsp:spPr>
        <a:xfrm>
          <a:off x="6776389" y="1158606"/>
          <a:ext cx="1979890" cy="3425760"/>
        </a:xfrm>
        <a:prstGeom prst="rect">
          <a:avLst/>
        </a:prstGeom>
        <a:solidFill>
          <a:schemeClr val="accent2">
            <a:tint val="40000"/>
            <a:alpha val="90000"/>
            <a:hueOff val="-4907571"/>
            <a:satOff val="5759"/>
            <a:lumOff val="1069"/>
            <a:alphaOff val="0"/>
          </a:schemeClr>
        </a:solidFill>
        <a:ln w="10795" cap="flat" cmpd="sng" algn="ctr">
          <a:solidFill>
            <a:schemeClr val="accent2">
              <a:tint val="40000"/>
              <a:alpha val="90000"/>
              <a:hueOff val="-4907571"/>
              <a:satOff val="5759"/>
              <a:lumOff val="106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noProof="0" dirty="0"/>
            <a:t>i.e. </a:t>
          </a:r>
          <a:r>
            <a:rPr lang="en-US" sz="1600" kern="1200" noProof="0" dirty="0" err="1"/>
            <a:t>rearchitect</a:t>
          </a:r>
          <a:r>
            <a:rPr lang="en-US" sz="1600" kern="1200" noProof="0" dirty="0"/>
            <a:t> the solution. Discard code of existing application/solution and leverage newer and innovative cloud services (like PaaS). </a:t>
          </a:r>
          <a:endParaRPr lang="en-US" sz="1600" kern="1200" dirty="0"/>
        </a:p>
      </dsp:txBody>
      <dsp:txXfrm>
        <a:off x="6776389" y="1158606"/>
        <a:ext cx="1979890" cy="3425760"/>
      </dsp:txXfrm>
    </dsp:sp>
    <dsp:sp modelId="{38EE8C63-D5C4-1047-9A1E-008CF0086327}">
      <dsp:nvSpPr>
        <dsp:cNvPr id="0" name=""/>
        <dsp:cNvSpPr/>
      </dsp:nvSpPr>
      <dsp:spPr>
        <a:xfrm>
          <a:off x="9033464" y="366649"/>
          <a:ext cx="1979890" cy="791956"/>
        </a:xfrm>
        <a:prstGeom prst="rect">
          <a:avLst/>
        </a:prstGeom>
        <a:solidFill>
          <a:schemeClr val="accent2">
            <a:hueOff val="-5760231"/>
            <a:satOff val="-22852"/>
            <a:lumOff val="11764"/>
            <a:alphaOff val="0"/>
          </a:schemeClr>
        </a:solidFill>
        <a:ln w="10795" cap="flat" cmpd="sng" algn="ctr">
          <a:solidFill>
            <a:schemeClr val="accent2">
              <a:hueOff val="-5760231"/>
              <a:satOff val="-22852"/>
              <a:lumOff val="11764"/>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kern="1200" dirty="0"/>
            <a:t>Replace/</a:t>
          </a:r>
          <a:br>
            <a:rPr lang="en-US" sz="1600" kern="1200" dirty="0"/>
          </a:br>
          <a:r>
            <a:rPr lang="en-US" sz="1600" kern="1200" dirty="0"/>
            <a:t>Retire/Retain</a:t>
          </a:r>
        </a:p>
      </dsp:txBody>
      <dsp:txXfrm>
        <a:off x="9033464" y="366649"/>
        <a:ext cx="1979890" cy="791956"/>
      </dsp:txXfrm>
    </dsp:sp>
    <dsp:sp modelId="{91768CE5-9E5D-1B4B-A345-7F6E0C72CBCD}">
      <dsp:nvSpPr>
        <dsp:cNvPr id="0" name=""/>
        <dsp:cNvSpPr/>
      </dsp:nvSpPr>
      <dsp:spPr>
        <a:xfrm>
          <a:off x="9033464" y="1158606"/>
          <a:ext cx="1979890" cy="3425760"/>
        </a:xfrm>
        <a:prstGeom prst="rect">
          <a:avLst/>
        </a:prstGeom>
        <a:solidFill>
          <a:schemeClr val="accent2">
            <a:tint val="40000"/>
            <a:alpha val="90000"/>
            <a:hueOff val="-6543428"/>
            <a:satOff val="7678"/>
            <a:lumOff val="1425"/>
            <a:alphaOff val="0"/>
          </a:schemeClr>
        </a:solidFill>
        <a:ln w="10795" cap="flat" cmpd="sng" algn="ctr">
          <a:solidFill>
            <a:schemeClr val="accent2">
              <a:tint val="40000"/>
              <a:alpha val="90000"/>
              <a:hueOff val="-6543428"/>
              <a:satOff val="7678"/>
              <a:lumOff val="142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noProof="0" dirty="0"/>
            <a:t>i.e. discard completely or do not move. Some applications may not be used by anyone or others may be simply impossible to move!</a:t>
          </a:r>
          <a:endParaRPr lang="en-US" sz="1600" kern="1200" dirty="0"/>
        </a:p>
      </dsp:txBody>
      <dsp:txXfrm>
        <a:off x="9033464" y="1158606"/>
        <a:ext cx="1979890" cy="342576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E72410-C9AF-4C9B-8554-DDAC59E0C6A3}">
      <dsp:nvSpPr>
        <dsp:cNvPr id="0" name=""/>
        <dsp:cNvSpPr/>
      </dsp:nvSpPr>
      <dsp:spPr>
        <a:xfrm>
          <a:off x="1296" y="1159534"/>
          <a:ext cx="1580004" cy="632001"/>
        </a:xfrm>
        <a:prstGeom prst="chevron">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marL="0" lvl="0" indent="0" algn="ctr" defTabSz="755650">
            <a:lnSpc>
              <a:spcPct val="90000"/>
            </a:lnSpc>
            <a:spcBef>
              <a:spcPct val="0"/>
            </a:spcBef>
            <a:spcAft>
              <a:spcPct val="35000"/>
            </a:spcAft>
            <a:buNone/>
          </a:pPr>
          <a:r>
            <a:rPr lang="en-US" sz="1700" kern="1200" dirty="0"/>
            <a:t>Discover</a:t>
          </a:r>
        </a:p>
      </dsp:txBody>
      <dsp:txXfrm>
        <a:off x="317297" y="1159534"/>
        <a:ext cx="948003" cy="632001"/>
      </dsp:txXfrm>
    </dsp:sp>
    <dsp:sp modelId="{80A04FCF-952D-4894-B1B2-8C45CF78BAC4}">
      <dsp:nvSpPr>
        <dsp:cNvPr id="0" name=""/>
        <dsp:cNvSpPr/>
      </dsp:nvSpPr>
      <dsp:spPr>
        <a:xfrm>
          <a:off x="1423301" y="1159534"/>
          <a:ext cx="1580004" cy="632001"/>
        </a:xfrm>
        <a:prstGeom prst="chevron">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marL="0" lvl="0" indent="0" algn="ctr" defTabSz="755650">
            <a:lnSpc>
              <a:spcPct val="90000"/>
            </a:lnSpc>
            <a:spcBef>
              <a:spcPct val="0"/>
            </a:spcBef>
            <a:spcAft>
              <a:spcPct val="35000"/>
            </a:spcAft>
            <a:buNone/>
          </a:pPr>
          <a:r>
            <a:rPr lang="en-US" sz="1700" kern="1200" dirty="0"/>
            <a:t>Assess</a:t>
          </a:r>
        </a:p>
      </dsp:txBody>
      <dsp:txXfrm>
        <a:off x="1739302" y="1159534"/>
        <a:ext cx="948003" cy="632001"/>
      </dsp:txXfrm>
    </dsp:sp>
    <dsp:sp modelId="{7ADE77D9-65A9-4157-881A-2372824F5A15}">
      <dsp:nvSpPr>
        <dsp:cNvPr id="0" name=""/>
        <dsp:cNvSpPr/>
      </dsp:nvSpPr>
      <dsp:spPr>
        <a:xfrm>
          <a:off x="2845305" y="1159534"/>
          <a:ext cx="1580004" cy="632001"/>
        </a:xfrm>
        <a:prstGeom prst="chevron">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marL="0" lvl="0" indent="0" algn="ctr" defTabSz="755650">
            <a:lnSpc>
              <a:spcPct val="90000"/>
            </a:lnSpc>
            <a:spcBef>
              <a:spcPct val="0"/>
            </a:spcBef>
            <a:spcAft>
              <a:spcPct val="35000"/>
            </a:spcAft>
            <a:buNone/>
          </a:pPr>
          <a:r>
            <a:rPr lang="en-US" sz="1700" kern="1200" dirty="0"/>
            <a:t>Target</a:t>
          </a:r>
        </a:p>
      </dsp:txBody>
      <dsp:txXfrm>
        <a:off x="3161306" y="1159534"/>
        <a:ext cx="948003" cy="63200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F5013E-7BCF-4329-B96B-35E76BB84EE1}">
      <dsp:nvSpPr>
        <dsp:cNvPr id="0" name=""/>
        <dsp:cNvSpPr/>
      </dsp:nvSpPr>
      <dsp:spPr>
        <a:xfrm>
          <a:off x="2759" y="716612"/>
          <a:ext cx="1649477" cy="659791"/>
        </a:xfrm>
        <a:prstGeom prst="chevron">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010" tIns="25337" rIns="25337" bIns="25337" numCol="1" spcCol="1270" anchor="ctr" anchorCtr="0">
          <a:noAutofit/>
        </a:bodyPr>
        <a:lstStyle/>
        <a:p>
          <a:pPr marL="0" lvl="0" indent="0" algn="ctr" defTabSz="844550">
            <a:lnSpc>
              <a:spcPct val="90000"/>
            </a:lnSpc>
            <a:spcBef>
              <a:spcPct val="0"/>
            </a:spcBef>
            <a:spcAft>
              <a:spcPct val="35000"/>
            </a:spcAft>
            <a:buNone/>
          </a:pPr>
          <a:r>
            <a:rPr lang="en-US" sz="1900" kern="1200" dirty="0"/>
            <a:t>Data Sync</a:t>
          </a:r>
        </a:p>
      </dsp:txBody>
      <dsp:txXfrm>
        <a:off x="332655" y="716612"/>
        <a:ext cx="989686" cy="659791"/>
      </dsp:txXfrm>
    </dsp:sp>
    <dsp:sp modelId="{57548954-CDA9-4B44-9A96-19EEC8F635B8}">
      <dsp:nvSpPr>
        <dsp:cNvPr id="0" name=""/>
        <dsp:cNvSpPr/>
      </dsp:nvSpPr>
      <dsp:spPr>
        <a:xfrm>
          <a:off x="1487289" y="716612"/>
          <a:ext cx="1649477" cy="659791"/>
        </a:xfrm>
        <a:prstGeom prst="chevron">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010" tIns="25337" rIns="25337" bIns="25337" numCol="1" spcCol="1270" anchor="ctr" anchorCtr="0">
          <a:noAutofit/>
        </a:bodyPr>
        <a:lstStyle/>
        <a:p>
          <a:pPr marL="0" lvl="0" indent="0" algn="ctr" defTabSz="844550">
            <a:lnSpc>
              <a:spcPct val="90000"/>
            </a:lnSpc>
            <a:spcBef>
              <a:spcPct val="0"/>
            </a:spcBef>
            <a:spcAft>
              <a:spcPct val="35000"/>
            </a:spcAft>
            <a:buNone/>
          </a:pPr>
          <a:r>
            <a:rPr lang="en-US" sz="1900" kern="1200" dirty="0"/>
            <a:t>Cutover</a:t>
          </a:r>
        </a:p>
      </dsp:txBody>
      <dsp:txXfrm>
        <a:off x="1817185" y="716612"/>
        <a:ext cx="989686" cy="65979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6F00AD-DA08-45B7-A74B-F08A2066E7E1}">
      <dsp:nvSpPr>
        <dsp:cNvPr id="0" name=""/>
        <dsp:cNvSpPr/>
      </dsp:nvSpPr>
      <dsp:spPr>
        <a:xfrm>
          <a:off x="1150265" y="205739"/>
          <a:ext cx="2851911" cy="2851911"/>
        </a:xfrm>
        <a:prstGeom prst="pie">
          <a:avLst>
            <a:gd name="adj1" fmla="val 16200000"/>
            <a:gd name="adj2" fmla="val 0"/>
          </a:avLst>
        </a:prstGeom>
        <a:solidFill>
          <a:schemeClr val="accent1">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Functional and performance tests</a:t>
          </a:r>
        </a:p>
      </dsp:txBody>
      <dsp:txXfrm>
        <a:off x="2664155" y="796831"/>
        <a:ext cx="1052491" cy="780880"/>
      </dsp:txXfrm>
    </dsp:sp>
    <dsp:sp modelId="{DDFF8D99-0928-4DFD-9240-F6F7940C5C94}">
      <dsp:nvSpPr>
        <dsp:cNvPr id="0" name=""/>
        <dsp:cNvSpPr/>
      </dsp:nvSpPr>
      <dsp:spPr>
        <a:xfrm>
          <a:off x="1150265" y="301482"/>
          <a:ext cx="2851911" cy="2851911"/>
        </a:xfrm>
        <a:prstGeom prst="pie">
          <a:avLst>
            <a:gd name="adj1" fmla="val 0"/>
            <a:gd name="adj2" fmla="val 5400000"/>
          </a:avLst>
        </a:prstGeom>
        <a:solidFill>
          <a:schemeClr val="accent1">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Optimize</a:t>
          </a:r>
        </a:p>
      </dsp:txBody>
      <dsp:txXfrm>
        <a:off x="2664155" y="1781420"/>
        <a:ext cx="1052491" cy="780880"/>
      </dsp:txXfrm>
    </dsp:sp>
    <dsp:sp modelId="{0E1B36E5-1015-4D4D-A286-6B22AA50E521}">
      <dsp:nvSpPr>
        <dsp:cNvPr id="0" name=""/>
        <dsp:cNvSpPr/>
      </dsp:nvSpPr>
      <dsp:spPr>
        <a:xfrm>
          <a:off x="1054522" y="301482"/>
          <a:ext cx="2851911" cy="2851911"/>
        </a:xfrm>
        <a:prstGeom prst="pie">
          <a:avLst>
            <a:gd name="adj1" fmla="val 5400000"/>
            <a:gd name="adj2" fmla="val 10800000"/>
          </a:avLst>
        </a:prstGeom>
        <a:solidFill>
          <a:schemeClr val="accent1">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Migrate data &amp; schema objects</a:t>
          </a:r>
        </a:p>
      </dsp:txBody>
      <dsp:txXfrm>
        <a:off x="1340053" y="1781420"/>
        <a:ext cx="1052491" cy="780880"/>
      </dsp:txXfrm>
    </dsp:sp>
    <dsp:sp modelId="{29CFB37B-9EBA-437D-B50C-FE59490A5813}">
      <dsp:nvSpPr>
        <dsp:cNvPr id="0" name=""/>
        <dsp:cNvSpPr/>
      </dsp:nvSpPr>
      <dsp:spPr>
        <a:xfrm>
          <a:off x="1054522" y="205739"/>
          <a:ext cx="2851911" cy="2851911"/>
        </a:xfrm>
        <a:prstGeom prst="pie">
          <a:avLst>
            <a:gd name="adj1" fmla="val 10800000"/>
            <a:gd name="adj2" fmla="val 16200000"/>
          </a:avLst>
        </a:prstGeom>
        <a:solidFill>
          <a:schemeClr val="accent1">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Remediate applications</a:t>
          </a:r>
        </a:p>
      </dsp:txBody>
      <dsp:txXfrm>
        <a:off x="1340053" y="796831"/>
        <a:ext cx="1052491" cy="780880"/>
      </dsp:txXfrm>
    </dsp:sp>
    <dsp:sp modelId="{849DC7C0-C645-4CFC-B016-A7617CC8D6D6}">
      <dsp:nvSpPr>
        <dsp:cNvPr id="0" name=""/>
        <dsp:cNvSpPr/>
      </dsp:nvSpPr>
      <dsp:spPr>
        <a:xfrm>
          <a:off x="973718" y="29192"/>
          <a:ext cx="3205005" cy="3205005"/>
        </a:xfrm>
        <a:prstGeom prst="circularArrow">
          <a:avLst>
            <a:gd name="adj1" fmla="val 5085"/>
            <a:gd name="adj2" fmla="val 327528"/>
            <a:gd name="adj3" fmla="val 21272472"/>
            <a:gd name="adj4" fmla="val 16200000"/>
            <a:gd name="adj5" fmla="val 5932"/>
          </a:avLst>
        </a:prstGeom>
        <a:solidFill>
          <a:schemeClr val="accent1">
            <a:tint val="60000"/>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sp>
    <dsp:sp modelId="{0FE842FC-AE63-4EB1-95A4-A30F6D0A0D5D}">
      <dsp:nvSpPr>
        <dsp:cNvPr id="0" name=""/>
        <dsp:cNvSpPr/>
      </dsp:nvSpPr>
      <dsp:spPr>
        <a:xfrm>
          <a:off x="973718" y="124935"/>
          <a:ext cx="3205005" cy="3205005"/>
        </a:xfrm>
        <a:prstGeom prst="circularArrow">
          <a:avLst>
            <a:gd name="adj1" fmla="val 5085"/>
            <a:gd name="adj2" fmla="val 327528"/>
            <a:gd name="adj3" fmla="val 5072472"/>
            <a:gd name="adj4" fmla="val 0"/>
            <a:gd name="adj5" fmla="val 5932"/>
          </a:avLst>
        </a:prstGeom>
        <a:solidFill>
          <a:schemeClr val="accent1">
            <a:tint val="60000"/>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sp>
    <dsp:sp modelId="{C925EB63-B221-478D-BEC5-AB508E853ED1}">
      <dsp:nvSpPr>
        <dsp:cNvPr id="0" name=""/>
        <dsp:cNvSpPr/>
      </dsp:nvSpPr>
      <dsp:spPr>
        <a:xfrm>
          <a:off x="877975" y="124935"/>
          <a:ext cx="3205005" cy="3205005"/>
        </a:xfrm>
        <a:prstGeom prst="circularArrow">
          <a:avLst>
            <a:gd name="adj1" fmla="val 5085"/>
            <a:gd name="adj2" fmla="val 327528"/>
            <a:gd name="adj3" fmla="val 10472472"/>
            <a:gd name="adj4" fmla="val 5400000"/>
            <a:gd name="adj5" fmla="val 5932"/>
          </a:avLst>
        </a:prstGeom>
        <a:solidFill>
          <a:schemeClr val="accent1">
            <a:tint val="60000"/>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sp>
    <dsp:sp modelId="{785C41A9-36B4-4959-BA2B-15905092C933}">
      <dsp:nvSpPr>
        <dsp:cNvPr id="0" name=""/>
        <dsp:cNvSpPr/>
      </dsp:nvSpPr>
      <dsp:spPr>
        <a:xfrm>
          <a:off x="877975" y="29192"/>
          <a:ext cx="3205005" cy="3205005"/>
        </a:xfrm>
        <a:prstGeom prst="circularArrow">
          <a:avLst>
            <a:gd name="adj1" fmla="val 5085"/>
            <a:gd name="adj2" fmla="val 327528"/>
            <a:gd name="adj3" fmla="val 15872472"/>
            <a:gd name="adj4" fmla="val 10800000"/>
            <a:gd name="adj5" fmla="val 5932"/>
          </a:avLst>
        </a:prstGeom>
        <a:solidFill>
          <a:schemeClr val="accent1">
            <a:tint val="60000"/>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E72410-C9AF-4C9B-8554-DDAC59E0C6A3}">
      <dsp:nvSpPr>
        <dsp:cNvPr id="0" name=""/>
        <dsp:cNvSpPr/>
      </dsp:nvSpPr>
      <dsp:spPr>
        <a:xfrm>
          <a:off x="1296" y="1159534"/>
          <a:ext cx="1580004" cy="632001"/>
        </a:xfrm>
        <a:prstGeom prst="chevron">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marL="0" lvl="0" indent="0" algn="ctr" defTabSz="755650">
            <a:lnSpc>
              <a:spcPct val="90000"/>
            </a:lnSpc>
            <a:spcBef>
              <a:spcPct val="0"/>
            </a:spcBef>
            <a:spcAft>
              <a:spcPct val="35000"/>
            </a:spcAft>
            <a:buNone/>
          </a:pPr>
          <a:r>
            <a:rPr lang="en-US" sz="1700" kern="1200" dirty="0"/>
            <a:t>Discover</a:t>
          </a:r>
        </a:p>
      </dsp:txBody>
      <dsp:txXfrm>
        <a:off x="317297" y="1159534"/>
        <a:ext cx="948003" cy="632001"/>
      </dsp:txXfrm>
    </dsp:sp>
    <dsp:sp modelId="{80A04FCF-952D-4894-B1B2-8C45CF78BAC4}">
      <dsp:nvSpPr>
        <dsp:cNvPr id="0" name=""/>
        <dsp:cNvSpPr/>
      </dsp:nvSpPr>
      <dsp:spPr>
        <a:xfrm>
          <a:off x="1423301" y="1159534"/>
          <a:ext cx="1580004" cy="632001"/>
        </a:xfrm>
        <a:prstGeom prst="chevron">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marL="0" lvl="0" indent="0" algn="ctr" defTabSz="755650">
            <a:lnSpc>
              <a:spcPct val="90000"/>
            </a:lnSpc>
            <a:spcBef>
              <a:spcPct val="0"/>
            </a:spcBef>
            <a:spcAft>
              <a:spcPct val="35000"/>
            </a:spcAft>
            <a:buNone/>
          </a:pPr>
          <a:r>
            <a:rPr lang="en-US" sz="1700" kern="1200" dirty="0"/>
            <a:t>Assess</a:t>
          </a:r>
        </a:p>
      </dsp:txBody>
      <dsp:txXfrm>
        <a:off x="1739302" y="1159534"/>
        <a:ext cx="948003" cy="632001"/>
      </dsp:txXfrm>
    </dsp:sp>
    <dsp:sp modelId="{7ADE77D9-65A9-4157-881A-2372824F5A15}">
      <dsp:nvSpPr>
        <dsp:cNvPr id="0" name=""/>
        <dsp:cNvSpPr/>
      </dsp:nvSpPr>
      <dsp:spPr>
        <a:xfrm>
          <a:off x="2845305" y="1159534"/>
          <a:ext cx="1580004" cy="632001"/>
        </a:xfrm>
        <a:prstGeom prst="chevron">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marL="0" lvl="0" indent="0" algn="ctr" defTabSz="755650">
            <a:lnSpc>
              <a:spcPct val="90000"/>
            </a:lnSpc>
            <a:spcBef>
              <a:spcPct val="0"/>
            </a:spcBef>
            <a:spcAft>
              <a:spcPct val="35000"/>
            </a:spcAft>
            <a:buNone/>
          </a:pPr>
          <a:r>
            <a:rPr lang="en-US" sz="1700" kern="1200" dirty="0"/>
            <a:t>Target</a:t>
          </a:r>
        </a:p>
      </dsp:txBody>
      <dsp:txXfrm>
        <a:off x="3161306" y="1159534"/>
        <a:ext cx="948003" cy="63200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F5013E-7BCF-4329-B96B-35E76BB84EE1}">
      <dsp:nvSpPr>
        <dsp:cNvPr id="0" name=""/>
        <dsp:cNvSpPr/>
      </dsp:nvSpPr>
      <dsp:spPr>
        <a:xfrm>
          <a:off x="2759" y="716612"/>
          <a:ext cx="1649477" cy="659791"/>
        </a:xfrm>
        <a:prstGeom prst="chevron">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010" tIns="25337" rIns="25337" bIns="25337" numCol="1" spcCol="1270" anchor="ctr" anchorCtr="0">
          <a:noAutofit/>
        </a:bodyPr>
        <a:lstStyle/>
        <a:p>
          <a:pPr marL="0" lvl="0" indent="0" algn="ctr" defTabSz="844550">
            <a:lnSpc>
              <a:spcPct val="90000"/>
            </a:lnSpc>
            <a:spcBef>
              <a:spcPct val="0"/>
            </a:spcBef>
            <a:spcAft>
              <a:spcPct val="35000"/>
            </a:spcAft>
            <a:buNone/>
          </a:pPr>
          <a:r>
            <a:rPr lang="en-US" sz="1900" kern="1200" dirty="0"/>
            <a:t>Data Sync</a:t>
          </a:r>
        </a:p>
      </dsp:txBody>
      <dsp:txXfrm>
        <a:off x="332655" y="716612"/>
        <a:ext cx="989686" cy="659791"/>
      </dsp:txXfrm>
    </dsp:sp>
    <dsp:sp modelId="{57548954-CDA9-4B44-9A96-19EEC8F635B8}">
      <dsp:nvSpPr>
        <dsp:cNvPr id="0" name=""/>
        <dsp:cNvSpPr/>
      </dsp:nvSpPr>
      <dsp:spPr>
        <a:xfrm>
          <a:off x="1487289" y="716612"/>
          <a:ext cx="1649477" cy="659791"/>
        </a:xfrm>
        <a:prstGeom prst="chevron">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010" tIns="25337" rIns="25337" bIns="25337" numCol="1" spcCol="1270" anchor="ctr" anchorCtr="0">
          <a:noAutofit/>
        </a:bodyPr>
        <a:lstStyle/>
        <a:p>
          <a:pPr marL="0" lvl="0" indent="0" algn="ctr" defTabSz="844550">
            <a:lnSpc>
              <a:spcPct val="90000"/>
            </a:lnSpc>
            <a:spcBef>
              <a:spcPct val="0"/>
            </a:spcBef>
            <a:spcAft>
              <a:spcPct val="35000"/>
            </a:spcAft>
            <a:buNone/>
          </a:pPr>
          <a:r>
            <a:rPr lang="en-US" sz="1900" kern="1200" dirty="0"/>
            <a:t>Cutover</a:t>
          </a:r>
        </a:p>
      </dsp:txBody>
      <dsp:txXfrm>
        <a:off x="1817185" y="716612"/>
        <a:ext cx="989686" cy="65979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6F00AD-DA08-45B7-A74B-F08A2066E7E1}">
      <dsp:nvSpPr>
        <dsp:cNvPr id="0" name=""/>
        <dsp:cNvSpPr/>
      </dsp:nvSpPr>
      <dsp:spPr>
        <a:xfrm>
          <a:off x="1150265" y="205739"/>
          <a:ext cx="2851911" cy="2851911"/>
        </a:xfrm>
        <a:prstGeom prst="pie">
          <a:avLst>
            <a:gd name="adj1" fmla="val 16200000"/>
            <a:gd name="adj2" fmla="val 0"/>
          </a:avLst>
        </a:prstGeom>
        <a:solidFill>
          <a:schemeClr val="accent1">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Functional and performance tests</a:t>
          </a:r>
        </a:p>
      </dsp:txBody>
      <dsp:txXfrm>
        <a:off x="2664155" y="796831"/>
        <a:ext cx="1052491" cy="780880"/>
      </dsp:txXfrm>
    </dsp:sp>
    <dsp:sp modelId="{DDFF8D99-0928-4DFD-9240-F6F7940C5C94}">
      <dsp:nvSpPr>
        <dsp:cNvPr id="0" name=""/>
        <dsp:cNvSpPr/>
      </dsp:nvSpPr>
      <dsp:spPr>
        <a:xfrm>
          <a:off x="1150265" y="301482"/>
          <a:ext cx="2851911" cy="2851911"/>
        </a:xfrm>
        <a:prstGeom prst="pie">
          <a:avLst>
            <a:gd name="adj1" fmla="val 0"/>
            <a:gd name="adj2" fmla="val 5400000"/>
          </a:avLst>
        </a:prstGeom>
        <a:solidFill>
          <a:schemeClr val="accent1">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Optimize</a:t>
          </a:r>
        </a:p>
      </dsp:txBody>
      <dsp:txXfrm>
        <a:off x="2664155" y="1781420"/>
        <a:ext cx="1052491" cy="780880"/>
      </dsp:txXfrm>
    </dsp:sp>
    <dsp:sp modelId="{0E1B36E5-1015-4D4D-A286-6B22AA50E521}">
      <dsp:nvSpPr>
        <dsp:cNvPr id="0" name=""/>
        <dsp:cNvSpPr/>
      </dsp:nvSpPr>
      <dsp:spPr>
        <a:xfrm>
          <a:off x="1054522" y="301482"/>
          <a:ext cx="2851911" cy="2851911"/>
        </a:xfrm>
        <a:prstGeom prst="pie">
          <a:avLst>
            <a:gd name="adj1" fmla="val 5400000"/>
            <a:gd name="adj2" fmla="val 10800000"/>
          </a:avLst>
        </a:prstGeom>
        <a:solidFill>
          <a:schemeClr val="accent1">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Migrate data &amp; schema objects</a:t>
          </a:r>
        </a:p>
      </dsp:txBody>
      <dsp:txXfrm>
        <a:off x="1340053" y="1781420"/>
        <a:ext cx="1052491" cy="780880"/>
      </dsp:txXfrm>
    </dsp:sp>
    <dsp:sp modelId="{29CFB37B-9EBA-437D-B50C-FE59490A5813}">
      <dsp:nvSpPr>
        <dsp:cNvPr id="0" name=""/>
        <dsp:cNvSpPr/>
      </dsp:nvSpPr>
      <dsp:spPr>
        <a:xfrm>
          <a:off x="1054522" y="205739"/>
          <a:ext cx="2851911" cy="2851911"/>
        </a:xfrm>
        <a:prstGeom prst="pie">
          <a:avLst>
            <a:gd name="adj1" fmla="val 10800000"/>
            <a:gd name="adj2" fmla="val 16200000"/>
          </a:avLst>
        </a:prstGeom>
        <a:solidFill>
          <a:schemeClr val="accent1">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Remediate applications</a:t>
          </a:r>
        </a:p>
      </dsp:txBody>
      <dsp:txXfrm>
        <a:off x="1340053" y="796831"/>
        <a:ext cx="1052491" cy="780880"/>
      </dsp:txXfrm>
    </dsp:sp>
    <dsp:sp modelId="{849DC7C0-C645-4CFC-B016-A7617CC8D6D6}">
      <dsp:nvSpPr>
        <dsp:cNvPr id="0" name=""/>
        <dsp:cNvSpPr/>
      </dsp:nvSpPr>
      <dsp:spPr>
        <a:xfrm>
          <a:off x="973718" y="29192"/>
          <a:ext cx="3205005" cy="3205005"/>
        </a:xfrm>
        <a:prstGeom prst="circularArrow">
          <a:avLst>
            <a:gd name="adj1" fmla="val 5085"/>
            <a:gd name="adj2" fmla="val 327528"/>
            <a:gd name="adj3" fmla="val 21272472"/>
            <a:gd name="adj4" fmla="val 16200000"/>
            <a:gd name="adj5" fmla="val 5932"/>
          </a:avLst>
        </a:prstGeom>
        <a:solidFill>
          <a:schemeClr val="accent1">
            <a:tint val="60000"/>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sp>
    <dsp:sp modelId="{0FE842FC-AE63-4EB1-95A4-A30F6D0A0D5D}">
      <dsp:nvSpPr>
        <dsp:cNvPr id="0" name=""/>
        <dsp:cNvSpPr/>
      </dsp:nvSpPr>
      <dsp:spPr>
        <a:xfrm>
          <a:off x="973718" y="124935"/>
          <a:ext cx="3205005" cy="3205005"/>
        </a:xfrm>
        <a:prstGeom prst="circularArrow">
          <a:avLst>
            <a:gd name="adj1" fmla="val 5085"/>
            <a:gd name="adj2" fmla="val 327528"/>
            <a:gd name="adj3" fmla="val 5072472"/>
            <a:gd name="adj4" fmla="val 0"/>
            <a:gd name="adj5" fmla="val 5932"/>
          </a:avLst>
        </a:prstGeom>
        <a:solidFill>
          <a:schemeClr val="accent1">
            <a:tint val="60000"/>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sp>
    <dsp:sp modelId="{C925EB63-B221-478D-BEC5-AB508E853ED1}">
      <dsp:nvSpPr>
        <dsp:cNvPr id="0" name=""/>
        <dsp:cNvSpPr/>
      </dsp:nvSpPr>
      <dsp:spPr>
        <a:xfrm>
          <a:off x="877975" y="124935"/>
          <a:ext cx="3205005" cy="3205005"/>
        </a:xfrm>
        <a:prstGeom prst="circularArrow">
          <a:avLst>
            <a:gd name="adj1" fmla="val 5085"/>
            <a:gd name="adj2" fmla="val 327528"/>
            <a:gd name="adj3" fmla="val 10472472"/>
            <a:gd name="adj4" fmla="val 5400000"/>
            <a:gd name="adj5" fmla="val 5932"/>
          </a:avLst>
        </a:prstGeom>
        <a:solidFill>
          <a:schemeClr val="accent1">
            <a:tint val="60000"/>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sp>
    <dsp:sp modelId="{785C41A9-36B4-4959-BA2B-15905092C933}">
      <dsp:nvSpPr>
        <dsp:cNvPr id="0" name=""/>
        <dsp:cNvSpPr/>
      </dsp:nvSpPr>
      <dsp:spPr>
        <a:xfrm>
          <a:off x="877975" y="29192"/>
          <a:ext cx="3205005" cy="3205005"/>
        </a:xfrm>
        <a:prstGeom prst="circularArrow">
          <a:avLst>
            <a:gd name="adj1" fmla="val 5085"/>
            <a:gd name="adj2" fmla="val 327528"/>
            <a:gd name="adj3" fmla="val 15872472"/>
            <a:gd name="adj4" fmla="val 10800000"/>
            <a:gd name="adj5" fmla="val 5932"/>
          </a:avLst>
        </a:prstGeom>
        <a:solidFill>
          <a:schemeClr val="accent1">
            <a:tint val="60000"/>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2.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6.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8.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9.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E45194-589A-4343-ABBE-3C98C102F803}" type="datetimeFigureOut">
              <a:rPr lang="en-US" smtClean="0"/>
              <a:t>5/21/2018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62C640-7480-453F-B543-1349E2808009}" type="slidenum">
              <a:rPr lang="en-US" smtClean="0"/>
              <a:t>‹#›</a:t>
            </a:fld>
            <a:endParaRPr lang="en-US"/>
          </a:p>
        </p:txBody>
      </p:sp>
    </p:spTree>
    <p:extLst>
      <p:ext uri="{BB962C8B-B14F-4D97-AF65-F5344CB8AC3E}">
        <p14:creationId xmlns:p14="http://schemas.microsoft.com/office/powerpoint/2010/main" val="38356548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3D7B2C-4D1C-46B6-B8A4-6FCCC672C024}" type="slidenum">
              <a:rPr lang="en-US" smtClean="0"/>
              <a:t>1</a:t>
            </a:fld>
            <a:endParaRPr lang="en-US"/>
          </a:p>
        </p:txBody>
      </p:sp>
    </p:spTree>
    <p:extLst>
      <p:ext uri="{BB962C8B-B14F-4D97-AF65-F5344CB8AC3E}">
        <p14:creationId xmlns:p14="http://schemas.microsoft.com/office/powerpoint/2010/main" val="26102130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Azure is really good for hosting workloads.  As you get more and more workloads into Azure you need to get more efficient and need to do more cost saving and consolidation.  And your moving from traditional monolithic IT and dev/ops but you still have a centralized security team.  The question is how to you make everyone happy in this world?  And that where we start to look for the things that are command and start to look at this, holistically.  The gives rise to the Virtual Data Center.  On the far right you have teams that just through things out on the open internet with no firewall leaking corporate information, how do you get these guys under control?  That’s where that holistic thinking comes into play. </a:t>
            </a:r>
          </a:p>
          <a:p>
            <a:endParaRPr lang="en-US" dirty="0"/>
          </a:p>
          <a:p>
            <a:br>
              <a:rPr lang="en-US" dirty="0"/>
            </a:br>
            <a:r>
              <a:rPr lang="en-US" dirty="0"/>
              <a:t>Software Defined Networks and Azure Resource Management are the keys that allow us to unlock the Virtual Data Center.  </a:t>
            </a:r>
          </a:p>
        </p:txBody>
      </p:sp>
      <p:sp>
        <p:nvSpPr>
          <p:cNvPr id="4" name="Header Placeholder 3"/>
          <p:cNvSpPr>
            <a:spLocks noGrp="1"/>
          </p:cNvSpPr>
          <p:nvPr>
            <p:ph type="hdr" sz="quarter" idx="10"/>
          </p:nvPr>
        </p:nvSpPr>
        <p:spPr/>
        <p:txBody>
          <a:bodyPr/>
          <a:lstStyle/>
          <a:p>
            <a:pPr marL="0" marR="0" lvl="0" indent="0" algn="l" defTabSz="932742"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Segoe UI" pitchFamily="34" charset="0"/>
              <a:ea typeface="+mn-ea"/>
              <a:cs typeface="+mn-cs"/>
            </a:endParaRPr>
          </a:p>
        </p:txBody>
      </p:sp>
      <p:sp>
        <p:nvSpPr>
          <p:cNvPr id="5" name="Footer Placeholder 4"/>
          <p:cNvSpPr>
            <a:spLocks noGrp="1"/>
          </p:cNvSpPr>
          <p:nvPr>
            <p:ph type="ftr" sz="quarter" idx="11"/>
          </p:nvPr>
        </p:nvSpPr>
        <p:spPr/>
        <p:txBody>
          <a:bodyPr/>
          <a:lstStyle/>
          <a:p>
            <a:pPr marL="571500" marR="0" lvl="0" indent="0" algn="l" defTabSz="914099" rtl="0" eaLnBrk="0" fontAlgn="auto" latinLnBrk="0" hangingPunct="0">
              <a:lnSpc>
                <a:spcPct val="100000"/>
              </a:lnSpc>
              <a:spcBef>
                <a:spcPts val="0"/>
              </a:spcBef>
              <a:spcAft>
                <a:spcPts val="0"/>
              </a:spcAft>
              <a:buClrTx/>
              <a:buSzTx/>
              <a:buFontTx/>
              <a:buNone/>
              <a:tabLst/>
              <a:defRPr/>
            </a:pPr>
            <a:r>
              <a:rPr kumimoji="0" lang="en-US" sz="400" b="0" i="0" u="none" strike="noStrike" kern="1200" cap="none" spc="0" normalizeH="0" baseline="0" noProof="0" dirty="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rPr>
              <a:t>© 2014 Microsoft Corporation. All rights reserved. MICROSOFT MAKES NO WARRANTIES, EXPRESS, IMPLIED OR STATUTORY, AS TO THE INFORMATION IN THIS PRESENTATION.</a:t>
            </a:r>
          </a:p>
        </p:txBody>
      </p:sp>
      <p:sp>
        <p:nvSpPr>
          <p:cNvPr id="6" name="Date Placeholder 5"/>
          <p:cNvSpPr>
            <a:spLocks noGrp="1"/>
          </p:cNvSpPr>
          <p:nvPr>
            <p:ph type="dt" idx="12"/>
          </p:nvPr>
        </p:nvSpPr>
        <p:spPr/>
        <p:txBody>
          <a:bodyPr/>
          <a:lstStyle/>
          <a:p>
            <a:pPr marL="0" marR="0" lvl="0" indent="0" algn="r" defTabSz="932742" rtl="0" eaLnBrk="1" fontAlgn="auto" latinLnBrk="0" hangingPunct="1">
              <a:lnSpc>
                <a:spcPct val="100000"/>
              </a:lnSpc>
              <a:spcBef>
                <a:spcPts val="0"/>
              </a:spcBef>
              <a:spcAft>
                <a:spcPts val="0"/>
              </a:spcAft>
              <a:buClrTx/>
              <a:buSzTx/>
              <a:buFontTx/>
              <a:buNone/>
              <a:tabLst/>
              <a:defRPr/>
            </a:pPr>
            <a:fld id="{EF4B06B5-BAAF-4822-8E66-0703EAB48049}" type="datetime8">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t>5/21/2018 8:54 AM</a:t>
            </a:fld>
            <a:endParaRPr kumimoji="0" lang="en-US" sz="1200" b="0" i="0" u="none" strike="noStrike" kern="1200" cap="none" spc="0" normalizeH="0" baseline="0" noProof="0" dirty="0">
              <a:ln>
                <a:noFill/>
              </a:ln>
              <a:solidFill>
                <a:prstClr val="black"/>
              </a:solidFill>
              <a:effectLst/>
              <a:uLnTx/>
              <a:uFillTx/>
              <a:latin typeface="Segoe UI" pitchFamily="34" charset="0"/>
              <a:ea typeface="+mn-ea"/>
              <a:cs typeface="+mn-cs"/>
            </a:endParaRPr>
          </a:p>
        </p:txBody>
      </p:sp>
      <p:sp>
        <p:nvSpPr>
          <p:cNvPr id="7" name="Slide Number Placeholder 6"/>
          <p:cNvSpPr>
            <a:spLocks noGrp="1"/>
          </p:cNvSpPr>
          <p:nvPr>
            <p:ph type="sldNum" sz="quarter" idx="13"/>
          </p:nvPr>
        </p:nvSpPr>
        <p:spPr/>
        <p:txBody>
          <a:bodyPr/>
          <a:lstStyle/>
          <a:p>
            <a:pPr marL="0" marR="0" lvl="0" indent="0" algn="r" defTabSz="932742" rtl="0" eaLnBrk="1" fontAlgn="auto" latinLnBrk="0" hangingPunct="1">
              <a:lnSpc>
                <a:spcPct val="100000"/>
              </a:lnSpc>
              <a:spcBef>
                <a:spcPts val="0"/>
              </a:spcBef>
              <a:spcAft>
                <a:spcPts val="0"/>
              </a:spcAft>
              <a:buClrTx/>
              <a:buSzTx/>
              <a:buFontTx/>
              <a:buNone/>
              <a:tabLst/>
              <a:defRPr/>
            </a:pPr>
            <a:fld id="{B4008EB6-D09E-4580-8CD6-DDB14511944F}" type="slidenum">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32742"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Segoe UI" pitchFamily="34" charset="0"/>
              <a:ea typeface="+mn-ea"/>
              <a:cs typeface="+mn-cs"/>
            </a:endParaRPr>
          </a:p>
        </p:txBody>
      </p:sp>
    </p:spTree>
    <p:extLst>
      <p:ext uri="{BB962C8B-B14F-4D97-AF65-F5344CB8AC3E}">
        <p14:creationId xmlns:p14="http://schemas.microsoft.com/office/powerpoint/2010/main" val="12670206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BE356D-37AF-40BA-89D2-923C141373B1}" type="slidenum">
              <a:rPr kumimoji="0" lang="en-US" sz="1800" b="0" i="0" u="none" strike="noStrike" kern="0" cap="none" spc="0" normalizeH="0" baseline="0" noProof="0" smtClean="0">
                <a:ln>
                  <a:noFill/>
                </a:ln>
                <a:solidFill>
                  <a:sysClr val="windowText" lastClr="000000"/>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800" b="0" i="0" u="none" strike="noStrike" kern="0" cap="none" spc="0" normalizeH="0" baseline="0" noProof="0">
              <a:ln>
                <a:noFill/>
              </a:ln>
              <a:solidFill>
                <a:sysClr val="windowText" lastClr="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154496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Centralizing there is really an advantage for your deployments in Azure.  Instead of treating multiple work loads, treat them as a holistic environment.   </a:t>
            </a:r>
          </a:p>
          <a:p>
            <a:endParaRPr lang="en-US" dirty="0"/>
          </a:p>
          <a:p>
            <a:r>
              <a:rPr lang="en-US" dirty="0"/>
              <a:t>You can consolidate, you can also do RBAC.  So with your security, you cloud put your DMZ in that top hub </a:t>
            </a:r>
            <a:r>
              <a:rPr lang="en-US" dirty="0" err="1"/>
              <a:t>Vnet</a:t>
            </a:r>
            <a:r>
              <a:rPr lang="en-US" dirty="0"/>
              <a:t>. This could be a different resource groups, different subscriptions.  Essential however you define your Security Policy and grant authority.  If we use the different Subscriptions your can have your Dev/Ops on the bottom in a different one from the Security teams on top.  If they want to get to the Internet, or if they want to use ExpressRoute, and get back to the </a:t>
            </a:r>
            <a:r>
              <a:rPr lang="en-US" dirty="0" err="1"/>
              <a:t>on-premise</a:t>
            </a:r>
            <a:r>
              <a:rPr lang="en-US" dirty="0"/>
              <a:t>, they need to come through the top hub </a:t>
            </a:r>
            <a:r>
              <a:rPr lang="en-US" dirty="0" err="1"/>
              <a:t>Vnet</a:t>
            </a:r>
            <a:r>
              <a:rPr lang="en-US" dirty="0"/>
              <a:t>, which again is controlled by the security team.  This is an easy control point for the security team or network team. And it can be their responsibility to lock down the network per corporate policy in a consolidated way.  While each Dev/Ops team has complete control over their environment and subscriptions.  Because I known that the network layer in locked down in a isolated </a:t>
            </a:r>
            <a:r>
              <a:rPr lang="en-US" dirty="0" err="1"/>
              <a:t>Vnet</a:t>
            </a:r>
            <a:r>
              <a:rPr lang="en-US" dirty="0"/>
              <a:t> hub and the spokes are allowed to innovate and do whatever they need to do as fast as they need to do it.  </a:t>
            </a:r>
          </a:p>
          <a:p>
            <a:endParaRPr lang="en-US" dirty="0"/>
          </a:p>
          <a:p>
            <a:r>
              <a:rPr lang="en-US" dirty="0"/>
              <a:t>This is good way to bridge the central IT works and the Dev/Ops worlds. </a:t>
            </a:r>
          </a:p>
          <a:p>
            <a:endParaRPr lang="en-US" dirty="0"/>
          </a:p>
          <a:p>
            <a:r>
              <a:rPr lang="en-US" dirty="0"/>
              <a:t>Lastly the ultra-performance Gateway is a big enabler of this pattern because it allow very large hubs to talk to the Internet or ExpressRoute to </a:t>
            </a:r>
            <a:r>
              <a:rPr lang="en-US" dirty="0" err="1"/>
              <a:t>on-premise</a:t>
            </a:r>
            <a:r>
              <a:rPr lang="en-US" dirty="0"/>
              <a:t>.  </a:t>
            </a:r>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rPr>
              <a:t>© 2014 Microsoft Corporation. All rights reserved. MICROSOFT MAKES NO WARRANTIES, EXPRESS, IMPLIED OR STATUTORY, AS TO THE INFORMATION IN THIS PRESENTATION.</a:t>
            </a:r>
          </a:p>
        </p:txBody>
      </p:sp>
      <p:sp>
        <p:nvSpPr>
          <p:cNvPr id="6" name="Date Placeholder 5"/>
          <p:cNvSpPr>
            <a:spLocks noGrp="1"/>
          </p:cNvSpPr>
          <p:nvPr>
            <p:ph type="dt" idx="12"/>
          </p:nvPr>
        </p:nvSpPr>
        <p:spPr/>
        <p:txBody>
          <a:bodyPr/>
          <a:lstStyle/>
          <a:p>
            <a:fld id="{0A4DA5AC-3C8B-4842-8E26-9B82CFADC59D}" type="datetime8">
              <a:rPr lang="en-US" smtClean="0"/>
              <a:t>5/21/2018 8:54 AM</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12</a:t>
            </a:fld>
            <a:endParaRPr lang="en-US" dirty="0"/>
          </a:p>
        </p:txBody>
      </p:sp>
    </p:spTree>
    <p:extLst>
      <p:ext uri="{BB962C8B-B14F-4D97-AF65-F5344CB8AC3E}">
        <p14:creationId xmlns:p14="http://schemas.microsoft.com/office/powerpoint/2010/main" val="37908851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62C640-7480-453F-B543-1349E2808009}" type="slidenum">
              <a:rPr lang="en-US" smtClean="0"/>
              <a:t>14</a:t>
            </a:fld>
            <a:endParaRPr lang="en-US"/>
          </a:p>
        </p:txBody>
      </p:sp>
    </p:spTree>
    <p:extLst>
      <p:ext uri="{BB962C8B-B14F-4D97-AF65-F5344CB8AC3E}">
        <p14:creationId xmlns:p14="http://schemas.microsoft.com/office/powerpoint/2010/main" val="4786597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Rehost</a:t>
            </a:r>
            <a:r>
              <a:rPr lang="en-US" dirty="0"/>
              <a:t>:</a:t>
            </a:r>
          </a:p>
          <a:p>
            <a:pPr marL="0" marR="0" lvl="0" indent="0" algn="l" defTabSz="914367" rtl="0" eaLnBrk="1" fontAlgn="auto" latinLnBrk="0" hangingPunct="1">
              <a:lnSpc>
                <a:spcPct val="90000"/>
              </a:lnSpc>
              <a:spcBef>
                <a:spcPts val="0"/>
              </a:spcBef>
              <a:spcAft>
                <a:spcPts val="600"/>
              </a:spcAft>
              <a:buClrTx/>
              <a:buSzTx/>
              <a:buFontTx/>
              <a:buNone/>
              <a:tabLst/>
              <a:defRPr/>
            </a:pPr>
            <a:r>
              <a:rPr kumimoji="0" lang="en-US" sz="1200" b="0" i="0" u="none" strike="noStrike" kern="1200" cap="none" spc="0" normalizeH="0" baseline="0" noProof="0" dirty="0">
                <a:ln>
                  <a:noFill/>
                </a:ln>
                <a:solidFill>
                  <a:srgbClr val="FFFFFF"/>
                </a:solidFill>
                <a:effectLst/>
                <a:uLnTx/>
                <a:uFillTx/>
                <a:latin typeface="Segoe UI"/>
                <a:ea typeface="+mn-ea"/>
                <a:cs typeface="+mn-cs"/>
              </a:rPr>
              <a:t>i.e. redeploy applications to a different (newer) hardware environment. </a:t>
            </a:r>
            <a:r>
              <a:rPr kumimoji="0" lang="en-US" sz="1200" b="0" i="0" u="none" strike="noStrike" kern="1200" cap="none" spc="0" normalizeH="0" baseline="0" noProof="0" dirty="0" err="1">
                <a:ln>
                  <a:noFill/>
                </a:ln>
                <a:solidFill>
                  <a:srgbClr val="FFFFFF"/>
                </a:solidFill>
                <a:effectLst/>
                <a:uLnTx/>
                <a:uFillTx/>
                <a:latin typeface="Segoe UI"/>
                <a:ea typeface="+mn-ea"/>
                <a:cs typeface="+mn-cs"/>
              </a:rPr>
              <a:t>Rehosting</a:t>
            </a:r>
            <a:r>
              <a:rPr kumimoji="0" lang="en-US" sz="1200" b="0" i="0" u="none" strike="noStrike" kern="1200" cap="none" spc="0" normalizeH="0" baseline="0" noProof="0" dirty="0">
                <a:ln>
                  <a:noFill/>
                </a:ln>
                <a:solidFill>
                  <a:srgbClr val="FFFFFF"/>
                </a:solidFill>
                <a:effectLst/>
                <a:uLnTx/>
                <a:uFillTx/>
                <a:latin typeface="Segoe UI"/>
                <a:ea typeface="+mn-ea"/>
                <a:cs typeface="+mn-cs"/>
              </a:rPr>
              <a:t> an application </a:t>
            </a:r>
          </a:p>
          <a:p>
            <a:pPr marL="0" marR="0" lvl="0" indent="0" algn="l" defTabSz="914367" rtl="0" eaLnBrk="1" fontAlgn="auto" latinLnBrk="0" hangingPunct="1">
              <a:lnSpc>
                <a:spcPct val="90000"/>
              </a:lnSpc>
              <a:spcBef>
                <a:spcPts val="0"/>
              </a:spcBef>
              <a:spcAft>
                <a:spcPts val="600"/>
              </a:spcAft>
              <a:buClrTx/>
              <a:buSzTx/>
              <a:buFontTx/>
              <a:buNone/>
              <a:tabLst/>
              <a:defRPr/>
            </a:pPr>
            <a:r>
              <a:rPr kumimoji="0" lang="en-US" sz="1200" b="0" i="0" u="none" strike="noStrike" kern="1200" cap="none" spc="0" normalizeH="0" baseline="0" noProof="0" dirty="0">
                <a:ln>
                  <a:noFill/>
                </a:ln>
                <a:solidFill>
                  <a:srgbClr val="FFFFFF"/>
                </a:solidFill>
                <a:effectLst/>
                <a:uLnTx/>
                <a:uFillTx/>
                <a:latin typeface="Segoe UI"/>
                <a:ea typeface="+mn-ea"/>
                <a:cs typeface="+mn-cs"/>
              </a:rPr>
              <a:t>without making changes to its architecture can provide a fast cloud migration solution. </a:t>
            </a:r>
          </a:p>
          <a:p>
            <a:endParaRPr lang="en-US" dirty="0"/>
          </a:p>
          <a:p>
            <a:r>
              <a:rPr lang="en-US" dirty="0"/>
              <a:t>Refactor:</a:t>
            </a:r>
          </a:p>
          <a:p>
            <a:pPr marL="0" marR="0" lvl="0" indent="0" algn="l" defTabSz="914367" rtl="0" eaLnBrk="1" fontAlgn="auto" latinLnBrk="0" hangingPunct="1">
              <a:lnSpc>
                <a:spcPct val="90000"/>
              </a:lnSpc>
              <a:spcBef>
                <a:spcPts val="0"/>
              </a:spcBef>
              <a:spcAft>
                <a:spcPts val="600"/>
              </a:spcAft>
              <a:buClrTx/>
              <a:buSzTx/>
              <a:buFontTx/>
              <a:buNone/>
              <a:tabLst/>
              <a:defRPr/>
            </a:pPr>
            <a:r>
              <a:rPr kumimoji="0" lang="en-US" sz="1200" b="0" i="0" u="none" strike="noStrike" kern="1200" cap="none" spc="0" normalizeH="0" baseline="0" noProof="0" dirty="0">
                <a:ln>
                  <a:noFill/>
                </a:ln>
                <a:solidFill>
                  <a:srgbClr val="FFFFFF"/>
                </a:solidFill>
                <a:effectLst/>
                <a:uLnTx/>
                <a:uFillTx/>
                <a:latin typeface="Segoe UI"/>
                <a:ea typeface="+mn-ea"/>
                <a:cs typeface="+mn-cs"/>
              </a:rPr>
              <a:t>i.e. run applications on a cloud provider’s infrastructure. Applications/workloads may need to be </a:t>
            </a:r>
          </a:p>
          <a:p>
            <a:pPr marL="0" marR="0" lvl="0" indent="0" algn="l" defTabSz="914367" rtl="0" eaLnBrk="1" fontAlgn="auto" latinLnBrk="0" hangingPunct="1">
              <a:lnSpc>
                <a:spcPct val="90000"/>
              </a:lnSpc>
              <a:spcBef>
                <a:spcPts val="0"/>
              </a:spcBef>
              <a:spcAft>
                <a:spcPts val="600"/>
              </a:spcAft>
              <a:buClrTx/>
              <a:buSzTx/>
              <a:buFontTx/>
              <a:buNone/>
              <a:tabLst/>
              <a:defRPr/>
            </a:pPr>
            <a:r>
              <a:rPr kumimoji="0" lang="en-US" sz="1200" b="0" i="0" u="none" strike="noStrike" kern="1200" cap="none" spc="0" normalizeH="0" baseline="0" noProof="0" dirty="0">
                <a:ln>
                  <a:noFill/>
                </a:ln>
                <a:solidFill>
                  <a:srgbClr val="FFFFFF"/>
                </a:solidFill>
                <a:effectLst/>
                <a:uLnTx/>
                <a:uFillTx/>
                <a:latin typeface="Segoe UI"/>
                <a:ea typeface="+mn-ea"/>
                <a:cs typeface="+mn-cs"/>
              </a:rPr>
              <a:t>modified slightly to run on the cloud provider’s platform. </a:t>
            </a:r>
          </a:p>
          <a:p>
            <a:endParaRPr lang="en-US" dirty="0"/>
          </a:p>
          <a:p>
            <a:r>
              <a:rPr lang="en-US" dirty="0"/>
              <a:t>Rebuild:</a:t>
            </a:r>
          </a:p>
          <a:p>
            <a:pPr marL="0" marR="0" lvl="0" indent="0" algn="l" defTabSz="914367" rtl="0" eaLnBrk="1" fontAlgn="auto" latinLnBrk="0" hangingPunct="1">
              <a:lnSpc>
                <a:spcPct val="90000"/>
              </a:lnSpc>
              <a:spcBef>
                <a:spcPts val="0"/>
              </a:spcBef>
              <a:spcAft>
                <a:spcPts val="600"/>
              </a:spcAft>
              <a:buClrTx/>
              <a:buSzTx/>
              <a:buFontTx/>
              <a:buNone/>
              <a:tabLst/>
              <a:defRPr/>
            </a:pPr>
            <a:r>
              <a:rPr kumimoji="0" lang="en-US" sz="1200" b="0" i="0" u="none" strike="noStrike" kern="1200" cap="none" spc="0" normalizeH="0" baseline="0" noProof="0" dirty="0">
                <a:ln>
                  <a:noFill/>
                </a:ln>
                <a:solidFill>
                  <a:srgbClr val="FFFFFF"/>
                </a:solidFill>
                <a:effectLst/>
                <a:uLnTx/>
                <a:uFillTx/>
                <a:latin typeface="Segoe UI"/>
                <a:ea typeface="+mn-ea"/>
                <a:cs typeface="+mn-cs"/>
              </a:rPr>
              <a:t>i.e. </a:t>
            </a:r>
            <a:r>
              <a:rPr kumimoji="0" lang="en-US" sz="1200" b="0" i="0" u="none" strike="noStrike" kern="1200" cap="none" spc="0" normalizeH="0" baseline="0" noProof="0" dirty="0" err="1">
                <a:ln>
                  <a:noFill/>
                </a:ln>
                <a:solidFill>
                  <a:srgbClr val="FFFFFF"/>
                </a:solidFill>
                <a:effectLst/>
                <a:uLnTx/>
                <a:uFillTx/>
                <a:latin typeface="Segoe UI"/>
                <a:ea typeface="+mn-ea"/>
                <a:cs typeface="+mn-cs"/>
              </a:rPr>
              <a:t>rearchitect</a:t>
            </a:r>
            <a:r>
              <a:rPr kumimoji="0" lang="en-US" sz="1200" b="0" i="0" u="none" strike="noStrike" kern="1200" cap="none" spc="0" normalizeH="0" baseline="0" noProof="0" dirty="0">
                <a:ln>
                  <a:noFill/>
                </a:ln>
                <a:solidFill>
                  <a:srgbClr val="FFFFFF"/>
                </a:solidFill>
                <a:effectLst/>
                <a:uLnTx/>
                <a:uFillTx/>
                <a:latin typeface="Segoe UI"/>
                <a:ea typeface="+mn-ea"/>
                <a:cs typeface="+mn-cs"/>
              </a:rPr>
              <a:t> the solution. Discard code of existing application/solution and leverage newer </a:t>
            </a:r>
          </a:p>
          <a:p>
            <a:pPr marL="0" marR="0" lvl="0" indent="0" algn="l" defTabSz="914367" rtl="0" eaLnBrk="1" fontAlgn="auto" latinLnBrk="0" hangingPunct="1">
              <a:lnSpc>
                <a:spcPct val="90000"/>
              </a:lnSpc>
              <a:spcBef>
                <a:spcPts val="0"/>
              </a:spcBef>
              <a:spcAft>
                <a:spcPts val="600"/>
              </a:spcAft>
              <a:buClrTx/>
              <a:buSzTx/>
              <a:buFontTx/>
              <a:buNone/>
              <a:tabLst/>
              <a:defRPr/>
            </a:pPr>
            <a:r>
              <a:rPr kumimoji="0" lang="en-US" sz="1200" b="0" i="0" u="none" strike="noStrike" kern="1200" cap="none" spc="0" normalizeH="0" baseline="0" noProof="0" dirty="0">
                <a:ln>
                  <a:noFill/>
                </a:ln>
                <a:solidFill>
                  <a:srgbClr val="FFFFFF"/>
                </a:solidFill>
                <a:effectLst/>
                <a:uLnTx/>
                <a:uFillTx/>
                <a:latin typeface="Segoe UI"/>
                <a:ea typeface="+mn-ea"/>
                <a:cs typeface="+mn-cs"/>
              </a:rPr>
              <a:t>and innovative cloud services (like PaaS).  </a:t>
            </a:r>
          </a:p>
          <a:p>
            <a:endParaRPr lang="en-US" dirty="0"/>
          </a:p>
          <a:p>
            <a:endParaRPr lang="en-US" dirty="0"/>
          </a:p>
          <a:p>
            <a:r>
              <a:rPr lang="en-US" dirty="0"/>
              <a:t>Revise:</a:t>
            </a:r>
          </a:p>
          <a:p>
            <a:pPr marL="0" marR="0" lvl="0" indent="0" algn="l" defTabSz="914367" rtl="0" eaLnBrk="1" fontAlgn="auto" latinLnBrk="0" hangingPunct="1">
              <a:lnSpc>
                <a:spcPct val="90000"/>
              </a:lnSpc>
              <a:spcBef>
                <a:spcPts val="0"/>
              </a:spcBef>
              <a:spcAft>
                <a:spcPts val="600"/>
              </a:spcAft>
              <a:buClrTx/>
              <a:buSzTx/>
              <a:buFontTx/>
              <a:buNone/>
              <a:tabLst/>
              <a:defRPr/>
            </a:pPr>
            <a:r>
              <a:rPr kumimoji="0" lang="en-US" sz="1200" b="0" i="0" u="none" strike="noStrike" kern="1200" cap="none" spc="0" normalizeH="0" baseline="0" noProof="0" dirty="0">
                <a:ln>
                  <a:noFill/>
                </a:ln>
                <a:solidFill>
                  <a:srgbClr val="FFFFFF"/>
                </a:solidFill>
                <a:effectLst/>
                <a:uLnTx/>
                <a:uFillTx/>
                <a:latin typeface="Segoe UI"/>
                <a:ea typeface="+mn-ea"/>
                <a:cs typeface="+mn-cs"/>
              </a:rPr>
              <a:t>i.e. modify or extend the existing code base to support modernization requirements, </a:t>
            </a:r>
          </a:p>
          <a:p>
            <a:pPr marL="0" marR="0" lvl="0" indent="0" algn="l" defTabSz="914367" rtl="0" eaLnBrk="1" fontAlgn="auto" latinLnBrk="0" hangingPunct="1">
              <a:lnSpc>
                <a:spcPct val="90000"/>
              </a:lnSpc>
              <a:spcBef>
                <a:spcPts val="0"/>
              </a:spcBef>
              <a:spcAft>
                <a:spcPts val="600"/>
              </a:spcAft>
              <a:buClrTx/>
              <a:buSzTx/>
              <a:buFontTx/>
              <a:buNone/>
              <a:tabLst/>
              <a:defRPr/>
            </a:pPr>
            <a:r>
              <a:rPr kumimoji="0" lang="en-US" sz="1200" b="0" i="0" u="none" strike="noStrike" kern="1200" cap="none" spc="0" normalizeH="0" baseline="0" noProof="0" dirty="0">
                <a:ln>
                  <a:noFill/>
                </a:ln>
                <a:solidFill>
                  <a:srgbClr val="FFFFFF"/>
                </a:solidFill>
                <a:effectLst/>
                <a:uLnTx/>
                <a:uFillTx/>
                <a:latin typeface="Segoe UI"/>
                <a:ea typeface="+mn-ea"/>
                <a:cs typeface="+mn-cs"/>
              </a:rPr>
              <a:t>then use </a:t>
            </a:r>
            <a:r>
              <a:rPr kumimoji="0" lang="en-US" sz="1200" b="0" i="0" u="none" strike="noStrike" kern="1200" cap="none" spc="0" normalizeH="0" baseline="0" noProof="0" dirty="0" err="1">
                <a:ln>
                  <a:noFill/>
                </a:ln>
                <a:solidFill>
                  <a:srgbClr val="FFFFFF"/>
                </a:solidFill>
                <a:effectLst/>
                <a:uLnTx/>
                <a:uFillTx/>
                <a:latin typeface="Segoe UI"/>
                <a:ea typeface="+mn-ea"/>
                <a:cs typeface="+mn-cs"/>
              </a:rPr>
              <a:t>rehost</a:t>
            </a:r>
            <a:r>
              <a:rPr kumimoji="0" lang="en-US" sz="1200" b="0" i="0" u="none" strike="noStrike" kern="1200" cap="none" spc="0" normalizeH="0" baseline="0" noProof="0" dirty="0">
                <a:ln>
                  <a:noFill/>
                </a:ln>
                <a:solidFill>
                  <a:srgbClr val="FFFFFF"/>
                </a:solidFill>
                <a:effectLst/>
                <a:uLnTx/>
                <a:uFillTx/>
                <a:latin typeface="Segoe UI"/>
                <a:ea typeface="+mn-ea"/>
                <a:cs typeface="+mn-cs"/>
              </a:rPr>
              <a:t> or refactor options to deploy to cloud. </a:t>
            </a:r>
          </a:p>
          <a:p>
            <a:endParaRPr lang="en-US" dirty="0"/>
          </a:p>
          <a:p>
            <a:r>
              <a:rPr lang="en-US" dirty="0"/>
              <a:t>Replace:</a:t>
            </a:r>
          </a:p>
          <a:p>
            <a:pPr marL="0" marR="0" lvl="0" indent="0" algn="l" defTabSz="914367" rtl="0" eaLnBrk="1" fontAlgn="auto" latinLnBrk="0" hangingPunct="1">
              <a:lnSpc>
                <a:spcPct val="90000"/>
              </a:lnSpc>
              <a:spcBef>
                <a:spcPts val="0"/>
              </a:spcBef>
              <a:spcAft>
                <a:spcPts val="600"/>
              </a:spcAft>
              <a:buClrTx/>
              <a:buSzTx/>
              <a:buFontTx/>
              <a:buNone/>
              <a:tabLst/>
              <a:defRPr/>
            </a:pPr>
            <a:r>
              <a:rPr kumimoji="0" lang="en-US" sz="1200" b="0" i="0" u="none" strike="noStrike" kern="1200" cap="none" spc="0" normalizeH="0" baseline="0" noProof="0" dirty="0">
                <a:ln>
                  <a:noFill/>
                </a:ln>
                <a:solidFill>
                  <a:srgbClr val="FFFFFF"/>
                </a:solidFill>
                <a:effectLst/>
                <a:uLnTx/>
                <a:uFillTx/>
                <a:latin typeface="Segoe UI"/>
                <a:ea typeface="+mn-ea"/>
                <a:cs typeface="+mn-cs"/>
              </a:rPr>
              <a:t>i.e. discard an existing application (or set of applications) and use commercial software </a:t>
            </a:r>
          </a:p>
          <a:p>
            <a:pPr marL="0" marR="0" lvl="0" indent="0" algn="l" defTabSz="914367" rtl="0" eaLnBrk="1" fontAlgn="auto" latinLnBrk="0" hangingPunct="1">
              <a:lnSpc>
                <a:spcPct val="90000"/>
              </a:lnSpc>
              <a:spcBef>
                <a:spcPts val="0"/>
              </a:spcBef>
              <a:spcAft>
                <a:spcPts val="600"/>
              </a:spcAft>
              <a:buClrTx/>
              <a:buSzTx/>
              <a:buFontTx/>
              <a:buNone/>
              <a:tabLst/>
              <a:defRPr/>
            </a:pPr>
            <a:r>
              <a:rPr kumimoji="0" lang="en-US" sz="1200" b="0" i="0" u="none" strike="noStrike" kern="1200" cap="none" spc="0" normalizeH="0" baseline="0" noProof="0" dirty="0">
                <a:ln>
                  <a:noFill/>
                </a:ln>
                <a:solidFill>
                  <a:srgbClr val="FFFFFF"/>
                </a:solidFill>
                <a:effectLst/>
                <a:uLnTx/>
                <a:uFillTx/>
                <a:latin typeface="Segoe UI"/>
                <a:ea typeface="+mn-ea"/>
                <a:cs typeface="+mn-cs"/>
              </a:rPr>
              <a:t>delivered as a service (SaaS)  </a:t>
            </a:r>
          </a:p>
          <a:p>
            <a:endParaRPr lang="en-US" dirty="0"/>
          </a:p>
          <a:p>
            <a:r>
              <a:rPr lang="en-US" dirty="0"/>
              <a:t>Retire/Retain:</a:t>
            </a:r>
          </a:p>
          <a:p>
            <a:pPr marL="0" marR="0" lvl="0" indent="0" algn="l" defTabSz="914367" rtl="0" eaLnBrk="1" fontAlgn="auto" latinLnBrk="0" hangingPunct="1">
              <a:lnSpc>
                <a:spcPct val="90000"/>
              </a:lnSpc>
              <a:spcBef>
                <a:spcPts val="0"/>
              </a:spcBef>
              <a:spcAft>
                <a:spcPts val="600"/>
              </a:spcAft>
              <a:buClrTx/>
              <a:buSzTx/>
              <a:buFontTx/>
              <a:buNone/>
              <a:tabLst/>
              <a:defRPr/>
            </a:pPr>
            <a:r>
              <a:rPr kumimoji="0" lang="en-US" sz="1200" b="0" i="0" u="none" strike="noStrike" kern="1200" cap="none" spc="0" normalizeH="0" baseline="0" noProof="0" dirty="0">
                <a:ln>
                  <a:noFill/>
                </a:ln>
                <a:solidFill>
                  <a:srgbClr val="FFFFFF"/>
                </a:solidFill>
                <a:effectLst/>
                <a:uLnTx/>
                <a:uFillTx/>
                <a:latin typeface="Segoe UI"/>
                <a:ea typeface="+mn-ea"/>
                <a:cs typeface="+mn-cs"/>
              </a:rPr>
              <a:t>i.e. discard completely or do not move. Some applications may not be used by anyone or </a:t>
            </a:r>
          </a:p>
          <a:p>
            <a:pPr marL="0" marR="0" lvl="0" indent="0" algn="l" defTabSz="914367" rtl="0" eaLnBrk="1" fontAlgn="auto" latinLnBrk="0" hangingPunct="1">
              <a:lnSpc>
                <a:spcPct val="90000"/>
              </a:lnSpc>
              <a:spcBef>
                <a:spcPts val="0"/>
              </a:spcBef>
              <a:spcAft>
                <a:spcPts val="600"/>
              </a:spcAft>
              <a:buClrTx/>
              <a:buSzTx/>
              <a:buFontTx/>
              <a:buNone/>
              <a:tabLst/>
              <a:defRPr/>
            </a:pPr>
            <a:r>
              <a:rPr kumimoji="0" lang="en-US" sz="1200" b="0" i="0" u="none" strike="noStrike" kern="1200" cap="none" spc="0" normalizeH="0" baseline="0" noProof="0" dirty="0">
                <a:ln>
                  <a:noFill/>
                </a:ln>
                <a:solidFill>
                  <a:srgbClr val="FFFFFF"/>
                </a:solidFill>
                <a:effectLst/>
                <a:uLnTx/>
                <a:uFillTx/>
                <a:latin typeface="Segoe UI"/>
                <a:ea typeface="+mn-ea"/>
                <a:cs typeface="+mn-cs"/>
              </a:rPr>
              <a:t>others may be simply impossible to move! </a:t>
            </a:r>
          </a:p>
          <a:p>
            <a:endParaRPr lang="en-US" dirty="0"/>
          </a:p>
          <a:p>
            <a:endParaRPr lang="en-US" dirty="0"/>
          </a:p>
        </p:txBody>
      </p:sp>
      <p:sp>
        <p:nvSpPr>
          <p:cNvPr id="4" name="Slide Number Placeholder 3"/>
          <p:cNvSpPr>
            <a:spLocks noGrp="1"/>
          </p:cNvSpPr>
          <p:nvPr>
            <p:ph type="sldNum" sz="quarter" idx="10"/>
          </p:nvPr>
        </p:nvSpPr>
        <p:spPr/>
        <p:txBody>
          <a:bodyPr/>
          <a:lstStyle/>
          <a:p>
            <a:fld id="{D662C640-7480-453F-B543-1349E2808009}" type="slidenum">
              <a:rPr lang="en-US" smtClean="0"/>
              <a:t>15</a:t>
            </a:fld>
            <a:endParaRPr lang="en-US"/>
          </a:p>
        </p:txBody>
      </p:sp>
    </p:spTree>
    <p:extLst>
      <p:ext uri="{BB962C8B-B14F-4D97-AF65-F5344CB8AC3E}">
        <p14:creationId xmlns:p14="http://schemas.microsoft.com/office/powerpoint/2010/main" val="29637538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Segoe UI"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l" defTabSz="932929" rtl="0" eaLnBrk="0" fontAlgn="auto" latinLnBrk="0" hangingPunct="0">
              <a:lnSpc>
                <a:spcPct val="100000"/>
              </a:lnSpc>
              <a:spcBef>
                <a:spcPts val="0"/>
              </a:spcBef>
              <a:spcAft>
                <a:spcPts val="0"/>
              </a:spcAft>
              <a:buClrTx/>
              <a:buSzTx/>
              <a:buFontTx/>
              <a:buNone/>
              <a:tabLst/>
              <a:defRPr/>
            </a:pPr>
            <a:r>
              <a:rPr kumimoji="0" lang="en-US" sz="400" b="0" i="0" u="none" strike="noStrike" kern="0" cap="none" spc="0" normalizeH="0" baseline="0" noProof="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rPr>
              <a:t>© 2014 Microsoft Corporation. All rights reserved. MICROSOFT MAKES NO WARRANTIES, EXPRESS, IMPLIED OR STATUTORY, AS TO THE INFORMATION IN THIS PRESENTATION.</a:t>
            </a:r>
          </a:p>
        </p:txBody>
      </p:sp>
      <p:sp>
        <p:nvSpPr>
          <p:cNvPr id="6" name="Date Placeholder 5"/>
          <p:cNvSpPr>
            <a:spLocks noGrp="1"/>
          </p:cNvSpPr>
          <p:nvPr>
            <p:ph type="dt"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4DBEF1-4820-4197-8E76-73A1ACCC773A}" type="datetime8">
              <a:rPr kumimoji="0" lang="en-US" sz="1800" b="0" i="0" u="none" strike="noStrike" kern="0" cap="none" spc="0" normalizeH="0" baseline="0" noProof="0" smtClean="0">
                <a:ln>
                  <a:noFill/>
                </a:ln>
                <a:solidFill>
                  <a:sysClr val="windowText" lastClr="000000"/>
                </a:solidFill>
                <a:effectLst/>
                <a:uLnTx/>
                <a:uFillTx/>
                <a:latin typeface="Segoe UI"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5/21/2018 8:54 AM</a:t>
            </a:fld>
            <a:endParaRPr kumimoji="0" lang="en-US" sz="1800" b="0" i="0" u="none" strike="noStrike" kern="0" cap="none" spc="0" normalizeH="0" baseline="0" noProof="0">
              <a:ln>
                <a:noFill/>
              </a:ln>
              <a:solidFill>
                <a:sysClr val="windowText" lastClr="000000"/>
              </a:solidFill>
              <a:effectLst/>
              <a:uLnTx/>
              <a:uFillTx/>
              <a:latin typeface="Segoe UI" pitchFamily="34" charset="0"/>
              <a:ea typeface="+mn-ea"/>
              <a:cs typeface="+mn-cs"/>
            </a:endParaRPr>
          </a:p>
        </p:txBody>
      </p:sp>
      <p:sp>
        <p:nvSpPr>
          <p:cNvPr id="7" name="Slide Number Placeholder 6"/>
          <p:cNvSpPr>
            <a:spLocks noGrp="1"/>
          </p:cNvSpPr>
          <p:nvPr>
            <p:ph type="sldNum" sz="quarter" idx="13"/>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4008EB6-D09E-4580-8CD6-DDB14511944F}" type="slidenum">
              <a:rPr kumimoji="0" lang="en-US" sz="1800" b="0" i="0" u="none" strike="noStrike" kern="0" cap="none" spc="0" normalizeH="0" baseline="0" noProof="0" smtClean="0">
                <a:ln>
                  <a:noFill/>
                </a:ln>
                <a:solidFill>
                  <a:sysClr val="windowText" lastClr="000000"/>
                </a:solidFill>
                <a:effectLst/>
                <a:uLnTx/>
                <a:uFillTx/>
                <a:latin typeface="Segoe UI"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800" b="0" i="0" u="none" strike="noStrike" kern="0" cap="none" spc="0" normalizeH="0" baseline="0" noProof="0">
              <a:ln>
                <a:noFill/>
              </a:ln>
              <a:solidFill>
                <a:sysClr val="windowText" lastClr="000000"/>
              </a:solidFill>
              <a:effectLst/>
              <a:uLnTx/>
              <a:uFillTx/>
              <a:latin typeface="Segoe UI" pitchFamily="34" charset="0"/>
              <a:ea typeface="+mn-ea"/>
              <a:cs typeface="+mn-cs"/>
            </a:endParaRPr>
          </a:p>
        </p:txBody>
      </p:sp>
    </p:spTree>
    <p:extLst>
      <p:ext uri="{BB962C8B-B14F-4D97-AF65-F5344CB8AC3E}">
        <p14:creationId xmlns:p14="http://schemas.microsoft.com/office/powerpoint/2010/main" val="717706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marL="0" marR="0" lvl="0" indent="0" algn="l" defTabSz="914323"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Segoe UI Light" panose="020B0502040204020203" pitchFamily="34" charset="0"/>
                <a:ea typeface="+mn-ea"/>
                <a:cs typeface="Segoe UI Light" panose="020B0502040204020203" pitchFamily="34" charset="0"/>
              </a:rPr>
              <a:t>Microsoft IT Access Strategy</a:t>
            </a:r>
          </a:p>
        </p:txBody>
      </p:sp>
      <p:sp>
        <p:nvSpPr>
          <p:cNvPr id="5" name="Footer Placeholder 4"/>
          <p:cNvSpPr>
            <a:spLocks noGrp="1"/>
          </p:cNvSpPr>
          <p:nvPr>
            <p:ph type="ftr" sz="quarter" idx="11"/>
          </p:nvPr>
        </p:nvSpPr>
        <p:spPr/>
        <p:txBody>
          <a:bodyPr/>
          <a:lstStyle/>
          <a:p>
            <a:pPr marL="0" marR="0" lvl="0" indent="0" algn="l" defTabSz="905324" rtl="0" eaLnBrk="0" fontAlgn="auto" latinLnBrk="0" hangingPunct="0">
              <a:lnSpc>
                <a:spcPct val="100000"/>
              </a:lnSpc>
              <a:spcBef>
                <a:spcPts val="0"/>
              </a:spcBef>
              <a:spcAft>
                <a:spcPts val="0"/>
              </a:spcAft>
              <a:buClrTx/>
              <a:buSzTx/>
              <a:buFontTx/>
              <a:buNone/>
              <a:tabLst/>
              <a:defRPr/>
            </a:pPr>
            <a:r>
              <a:rPr kumimoji="0" lang="en-US" sz="400" b="0" i="0" u="none" strike="noStrike" kern="1200" cap="none" spc="0" normalizeH="0" baseline="0" noProof="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marL="0" marR="0" lvl="0" indent="0" algn="l" defTabSz="905324" rtl="0" eaLnBrk="0" fontAlgn="auto" latinLnBrk="0" hangingPunct="0">
              <a:lnSpc>
                <a:spcPct val="100000"/>
              </a:lnSpc>
              <a:spcBef>
                <a:spcPts val="0"/>
              </a:spcBef>
              <a:spcAft>
                <a:spcPts val="0"/>
              </a:spcAft>
              <a:buClrTx/>
              <a:buSzTx/>
              <a:buFontTx/>
              <a:buNone/>
              <a:tabLst/>
              <a:defRPr/>
            </a:pPr>
            <a:r>
              <a:rPr kumimoji="0" lang="en-US" sz="400" b="0" i="0" u="none" strike="noStrike" kern="1200" cap="none" spc="0" normalizeH="0" baseline="0" noProof="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6" name="Date Placeholder 5"/>
          <p:cNvSpPr>
            <a:spLocks noGrp="1"/>
          </p:cNvSpPr>
          <p:nvPr>
            <p:ph type="dt" idx="12"/>
          </p:nvPr>
        </p:nvSpPr>
        <p:spPr/>
        <p:txBody>
          <a:bodyPr/>
          <a:lstStyle/>
          <a:p>
            <a:pPr marL="0" marR="0" lvl="0" indent="0" algn="r" defTabSz="914323" rtl="0" eaLnBrk="1" fontAlgn="auto" latinLnBrk="0" hangingPunct="1">
              <a:lnSpc>
                <a:spcPct val="100000"/>
              </a:lnSpc>
              <a:spcBef>
                <a:spcPts val="0"/>
              </a:spcBef>
              <a:spcAft>
                <a:spcPts val="0"/>
              </a:spcAft>
              <a:buClrTx/>
              <a:buSzTx/>
              <a:buFontTx/>
              <a:buNone/>
              <a:tabLst/>
              <a:defRPr/>
            </a:pPr>
            <a:fld id="{E2133CE3-ECDC-46BA-B2C9-ABABA38E712E}" type="datetime1">
              <a:rPr kumimoji="0" lang="en-US" sz="1200" b="0" i="0" u="none" strike="noStrike" kern="1200" cap="none" spc="0" normalizeH="0" baseline="0" noProof="0" smtClean="0">
                <a:ln>
                  <a:noFill/>
                </a:ln>
                <a:solidFill>
                  <a:prstClr val="black"/>
                </a:solidFill>
                <a:effectLst/>
                <a:uLnTx/>
                <a:uFillTx/>
                <a:latin typeface="Segoe UI Light" panose="020B0502040204020203" pitchFamily="34" charset="0"/>
                <a:ea typeface="+mn-ea"/>
                <a:cs typeface="Segoe UI Light" panose="020B0502040204020203" pitchFamily="34" charset="0"/>
              </a:rPr>
              <a:pPr marL="0" marR="0" lvl="0" indent="0" algn="r" defTabSz="914323" rtl="0" eaLnBrk="1" fontAlgn="auto" latinLnBrk="0" hangingPunct="1">
                <a:lnSpc>
                  <a:spcPct val="100000"/>
                </a:lnSpc>
                <a:spcBef>
                  <a:spcPts val="0"/>
                </a:spcBef>
                <a:spcAft>
                  <a:spcPts val="0"/>
                </a:spcAft>
                <a:buClrTx/>
                <a:buSzTx/>
                <a:buFontTx/>
                <a:buNone/>
                <a:tabLst/>
                <a:defRPr/>
              </a:pPr>
              <a:t>5/21/2018</a:t>
            </a:fld>
            <a:endParaRPr kumimoji="0" lang="en-US" sz="1200" b="0" i="0" u="none" strike="noStrike" kern="1200" cap="none" spc="0" normalizeH="0" baseline="0" noProof="0">
              <a:ln>
                <a:noFill/>
              </a:ln>
              <a:solidFill>
                <a:prstClr val="black"/>
              </a:solidFill>
              <a:effectLst/>
              <a:uLnTx/>
              <a:uFillTx/>
              <a:latin typeface="Segoe UI Light" panose="020B0502040204020203" pitchFamily="34" charset="0"/>
              <a:ea typeface="+mn-ea"/>
              <a:cs typeface="Segoe UI Light" panose="020B0502040204020203" pitchFamily="34" charset="0"/>
            </a:endParaRPr>
          </a:p>
        </p:txBody>
      </p:sp>
      <p:sp>
        <p:nvSpPr>
          <p:cNvPr id="7" name="Slide Number Placeholder 6"/>
          <p:cNvSpPr>
            <a:spLocks noGrp="1"/>
          </p:cNvSpPr>
          <p:nvPr>
            <p:ph type="sldNum" sz="quarter" idx="13"/>
          </p:nvPr>
        </p:nvSpPr>
        <p:spPr/>
        <p:txBody>
          <a:bodyPr/>
          <a:lstStyle/>
          <a:p>
            <a:pPr marL="0" marR="0" lvl="0" indent="0" algn="r" defTabSz="914323" rtl="0" eaLnBrk="1" fontAlgn="auto" latinLnBrk="0" hangingPunct="1">
              <a:lnSpc>
                <a:spcPct val="100000"/>
              </a:lnSpc>
              <a:spcBef>
                <a:spcPts val="0"/>
              </a:spcBef>
              <a:spcAft>
                <a:spcPts val="0"/>
              </a:spcAft>
              <a:buClrTx/>
              <a:buSzTx/>
              <a:buFontTx/>
              <a:buNone/>
              <a:tabLst/>
              <a:defRPr/>
            </a:pPr>
            <a:fld id="{B4008EB6-D09E-4580-8CD6-DDB14511944F}" type="slidenum">
              <a:rPr kumimoji="0" lang="en-US" sz="1200" b="0" i="0" u="none" strike="noStrike" kern="1200" cap="none" spc="0" normalizeH="0" baseline="0" noProof="0" smtClean="0">
                <a:ln>
                  <a:noFill/>
                </a:ln>
                <a:solidFill>
                  <a:prstClr val="black"/>
                </a:solidFill>
                <a:effectLst/>
                <a:uLnTx/>
                <a:uFillTx/>
                <a:latin typeface="Segoe UI Light" panose="020B0502040204020203" pitchFamily="34" charset="0"/>
                <a:ea typeface="+mn-ea"/>
                <a:cs typeface="Segoe UI Light" panose="020B0502040204020203" pitchFamily="34" charset="0"/>
              </a:rPr>
              <a:pPr marL="0" marR="0" lvl="0" indent="0" algn="r" defTabSz="914323"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Segoe UI Light" panose="020B0502040204020203" pitchFamily="34" charset="0"/>
              <a:ea typeface="+mn-ea"/>
              <a:cs typeface="Segoe UI Light" panose="020B0502040204020203" pitchFamily="34" charset="0"/>
            </a:endParaRPr>
          </a:p>
        </p:txBody>
      </p:sp>
    </p:spTree>
    <p:extLst>
      <p:ext uri="{BB962C8B-B14F-4D97-AF65-F5344CB8AC3E}">
        <p14:creationId xmlns:p14="http://schemas.microsoft.com/office/powerpoint/2010/main" val="13526035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32742" rtl="0" eaLnBrk="1" fontAlgn="auto" latinLnBrk="0" hangingPunct="1">
              <a:lnSpc>
                <a:spcPct val="100000"/>
              </a:lnSpc>
              <a:spcBef>
                <a:spcPts val="0"/>
              </a:spcBef>
              <a:spcAft>
                <a:spcPts val="0"/>
              </a:spcAft>
              <a:buClrTx/>
              <a:buSzTx/>
              <a:buFontTx/>
              <a:buNone/>
              <a:tabLst/>
              <a:defRPr/>
            </a:pPr>
            <a:fld id="{86B4C15E-5222-40A4-92EB-AC0A40E25AD6}" type="slidenum">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32742"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Segoe UI" pitchFamily="34" charset="0"/>
              <a:ea typeface="+mn-ea"/>
              <a:cs typeface="+mn-cs"/>
            </a:endParaRPr>
          </a:p>
        </p:txBody>
      </p:sp>
    </p:spTree>
    <p:extLst>
      <p:ext uri="{BB962C8B-B14F-4D97-AF65-F5344CB8AC3E}">
        <p14:creationId xmlns:p14="http://schemas.microsoft.com/office/powerpoint/2010/main" val="23217682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with the application and VM migration discussed earlier, data migration includes</a:t>
            </a:r>
            <a:r>
              <a:rPr lang="en-US" baseline="0" dirty="0"/>
              <a:t> a discovery/assessment stage, then the migration itself, which includes conversion of the data, remediating any compatibility issues, migrating the data and scheming, then optimizing. After testing, the data can be synced and then the organization can cut over to the Azure database.</a:t>
            </a:r>
            <a:endParaRPr lang="en-US" dirty="0"/>
          </a:p>
        </p:txBody>
      </p:sp>
      <p:sp>
        <p:nvSpPr>
          <p:cNvPr id="4" name="Header Placeholder 3"/>
          <p:cNvSpPr>
            <a:spLocks noGrp="1"/>
          </p:cNvSpPr>
          <p:nvPr>
            <p:ph type="hdr" sz="quarter" idx="10"/>
          </p:nvPr>
        </p:nvSpPr>
        <p:spPr/>
        <p:txBody>
          <a:bodyPr/>
          <a:lstStyle/>
          <a:p>
            <a:pPr marL="0" marR="0" lvl="0" indent="0" algn="l" defTabSz="932742"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Segoe UI" pitchFamily="34" charset="0"/>
              <a:ea typeface="+mn-ea"/>
              <a:cs typeface="+mn-cs"/>
            </a:endParaRPr>
          </a:p>
        </p:txBody>
      </p:sp>
      <p:sp>
        <p:nvSpPr>
          <p:cNvPr id="5" name="Footer Placeholder 4"/>
          <p:cNvSpPr>
            <a:spLocks noGrp="1"/>
          </p:cNvSpPr>
          <p:nvPr>
            <p:ph type="ftr" sz="quarter" idx="11"/>
          </p:nvPr>
        </p:nvSpPr>
        <p:spPr/>
        <p:txBody>
          <a:bodyPr/>
          <a:lstStyle/>
          <a:p>
            <a:pPr marL="571500" marR="0" lvl="0" indent="0" algn="l" defTabSz="914099" rtl="0" eaLnBrk="0" fontAlgn="auto" latinLnBrk="0" hangingPunct="0">
              <a:lnSpc>
                <a:spcPct val="100000"/>
              </a:lnSpc>
              <a:spcBef>
                <a:spcPts val="0"/>
              </a:spcBef>
              <a:spcAft>
                <a:spcPts val="0"/>
              </a:spcAft>
              <a:buClrTx/>
              <a:buSzTx/>
              <a:buFontTx/>
              <a:buNone/>
              <a:tabLst/>
              <a:defRPr/>
            </a:pPr>
            <a:r>
              <a:rPr kumimoji="0" lang="en-US" sz="400" b="0" i="0" u="none" strike="noStrike" kern="1200" cap="none" spc="0" normalizeH="0" baseline="0" noProof="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6" name="Date Placeholder 5"/>
          <p:cNvSpPr>
            <a:spLocks noGrp="1"/>
          </p:cNvSpPr>
          <p:nvPr>
            <p:ph type="dt" idx="12"/>
          </p:nvPr>
        </p:nvSpPr>
        <p:spPr/>
        <p:txBody>
          <a:bodyPr/>
          <a:lstStyle/>
          <a:p>
            <a:pPr marL="0" marR="0" lvl="0" indent="0" algn="r" defTabSz="932742" rtl="0" eaLnBrk="1" fontAlgn="auto" latinLnBrk="0" hangingPunct="1">
              <a:lnSpc>
                <a:spcPct val="100000"/>
              </a:lnSpc>
              <a:spcBef>
                <a:spcPts val="0"/>
              </a:spcBef>
              <a:spcAft>
                <a:spcPts val="0"/>
              </a:spcAft>
              <a:buClrTx/>
              <a:buSzTx/>
              <a:buFontTx/>
              <a:buNone/>
              <a:tabLst/>
              <a:defRPr/>
            </a:pPr>
            <a:fld id="{D18B56EA-E28F-4F92-9F16-7A6F2501B303}" type="datetime8">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32742" rtl="0" eaLnBrk="1" fontAlgn="auto" latinLnBrk="0" hangingPunct="1">
                <a:lnSpc>
                  <a:spcPct val="100000"/>
                </a:lnSpc>
                <a:spcBef>
                  <a:spcPts val="0"/>
                </a:spcBef>
                <a:spcAft>
                  <a:spcPts val="0"/>
                </a:spcAft>
                <a:buClrTx/>
                <a:buSzTx/>
                <a:buFontTx/>
                <a:buNone/>
                <a:tabLst/>
                <a:defRPr/>
              </a:pPr>
              <a:t>5/21/2018 8:54 AM</a:t>
            </a:fld>
            <a:endParaRPr kumimoji="0" lang="en-US" sz="1200" b="0" i="0" u="none" strike="noStrike" kern="1200" cap="none" spc="0" normalizeH="0" baseline="0" noProof="0">
              <a:ln>
                <a:noFill/>
              </a:ln>
              <a:solidFill>
                <a:prstClr val="black"/>
              </a:solidFill>
              <a:effectLst/>
              <a:uLnTx/>
              <a:uFillTx/>
              <a:latin typeface="Segoe UI" pitchFamily="34" charset="0"/>
              <a:ea typeface="+mn-ea"/>
              <a:cs typeface="+mn-cs"/>
            </a:endParaRPr>
          </a:p>
        </p:txBody>
      </p:sp>
      <p:sp>
        <p:nvSpPr>
          <p:cNvPr id="7" name="Slide Number Placeholder 6"/>
          <p:cNvSpPr>
            <a:spLocks noGrp="1"/>
          </p:cNvSpPr>
          <p:nvPr>
            <p:ph type="sldNum" sz="quarter" idx="13"/>
          </p:nvPr>
        </p:nvSpPr>
        <p:spPr/>
        <p:txBody>
          <a:bodyPr/>
          <a:lstStyle/>
          <a:p>
            <a:pPr marL="0" marR="0" lvl="0" indent="0" algn="r" defTabSz="932742" rtl="0" eaLnBrk="1" fontAlgn="auto" latinLnBrk="0" hangingPunct="1">
              <a:lnSpc>
                <a:spcPct val="100000"/>
              </a:lnSpc>
              <a:spcBef>
                <a:spcPts val="0"/>
              </a:spcBef>
              <a:spcAft>
                <a:spcPts val="0"/>
              </a:spcAft>
              <a:buClrTx/>
              <a:buSzTx/>
              <a:buFontTx/>
              <a:buNone/>
              <a:tabLst/>
              <a:defRPr/>
            </a:pPr>
            <a:fld id="{B4008EB6-D09E-4580-8CD6-DDB14511944F}" type="slidenum">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32742"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Segoe UI" pitchFamily="34" charset="0"/>
              <a:ea typeface="+mn-ea"/>
              <a:cs typeface="+mn-cs"/>
            </a:endParaRPr>
          </a:p>
        </p:txBody>
      </p:sp>
    </p:spTree>
    <p:extLst>
      <p:ext uri="{BB962C8B-B14F-4D97-AF65-F5344CB8AC3E}">
        <p14:creationId xmlns:p14="http://schemas.microsoft.com/office/powerpoint/2010/main" val="12141524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with the application and VM migration discussed earlier, data migration includes</a:t>
            </a:r>
            <a:r>
              <a:rPr lang="en-US" baseline="0" dirty="0"/>
              <a:t> a discovery/assessment stage, then the migration itself, which includes conversion of the data, remediating any compatibility issues, migrating the data and scheming, then optimizing. After testing, the data can be synced and then the organization can cut over to the Azure database.</a:t>
            </a:r>
            <a:endParaRPr lang="en-US" dirty="0"/>
          </a:p>
        </p:txBody>
      </p:sp>
      <p:sp>
        <p:nvSpPr>
          <p:cNvPr id="4" name="Header Placeholder 3"/>
          <p:cNvSpPr>
            <a:spLocks noGrp="1"/>
          </p:cNvSpPr>
          <p:nvPr>
            <p:ph type="hdr" sz="quarter" idx="10"/>
          </p:nvPr>
        </p:nvSpPr>
        <p:spPr/>
        <p:txBody>
          <a:bodyPr/>
          <a:lstStyle/>
          <a:p>
            <a:pPr marL="0" marR="0" lvl="0" indent="0" algn="l" defTabSz="932742"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Segoe UI" pitchFamily="34" charset="0"/>
              <a:ea typeface="+mn-ea"/>
              <a:cs typeface="+mn-cs"/>
            </a:endParaRPr>
          </a:p>
        </p:txBody>
      </p:sp>
      <p:sp>
        <p:nvSpPr>
          <p:cNvPr id="5" name="Footer Placeholder 4"/>
          <p:cNvSpPr>
            <a:spLocks noGrp="1"/>
          </p:cNvSpPr>
          <p:nvPr>
            <p:ph type="ftr" sz="quarter" idx="11"/>
          </p:nvPr>
        </p:nvSpPr>
        <p:spPr/>
        <p:txBody>
          <a:bodyPr/>
          <a:lstStyle/>
          <a:p>
            <a:pPr marL="571500" marR="0" lvl="0" indent="0" algn="l" defTabSz="914099" rtl="0" eaLnBrk="0" fontAlgn="auto" latinLnBrk="0" hangingPunct="0">
              <a:lnSpc>
                <a:spcPct val="100000"/>
              </a:lnSpc>
              <a:spcBef>
                <a:spcPts val="0"/>
              </a:spcBef>
              <a:spcAft>
                <a:spcPts val="0"/>
              </a:spcAft>
              <a:buClrTx/>
              <a:buSzTx/>
              <a:buFontTx/>
              <a:buNone/>
              <a:tabLst/>
              <a:defRPr/>
            </a:pPr>
            <a:r>
              <a:rPr kumimoji="0" lang="en-US" sz="400" b="0" i="0" u="none" strike="noStrike" kern="1200" cap="none" spc="0" normalizeH="0" baseline="0" noProof="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6" name="Date Placeholder 5"/>
          <p:cNvSpPr>
            <a:spLocks noGrp="1"/>
          </p:cNvSpPr>
          <p:nvPr>
            <p:ph type="dt" idx="12"/>
          </p:nvPr>
        </p:nvSpPr>
        <p:spPr/>
        <p:txBody>
          <a:bodyPr/>
          <a:lstStyle/>
          <a:p>
            <a:pPr marL="0" marR="0" lvl="0" indent="0" algn="r" defTabSz="932742" rtl="0" eaLnBrk="1" fontAlgn="auto" latinLnBrk="0" hangingPunct="1">
              <a:lnSpc>
                <a:spcPct val="100000"/>
              </a:lnSpc>
              <a:spcBef>
                <a:spcPts val="0"/>
              </a:spcBef>
              <a:spcAft>
                <a:spcPts val="0"/>
              </a:spcAft>
              <a:buClrTx/>
              <a:buSzTx/>
              <a:buFontTx/>
              <a:buNone/>
              <a:tabLst/>
              <a:defRPr/>
            </a:pPr>
            <a:fld id="{D18B56EA-E28F-4F92-9F16-7A6F2501B303}" type="datetime8">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32742" rtl="0" eaLnBrk="1" fontAlgn="auto" latinLnBrk="0" hangingPunct="1">
                <a:lnSpc>
                  <a:spcPct val="100000"/>
                </a:lnSpc>
                <a:spcBef>
                  <a:spcPts val="0"/>
                </a:spcBef>
                <a:spcAft>
                  <a:spcPts val="0"/>
                </a:spcAft>
                <a:buClrTx/>
                <a:buSzTx/>
                <a:buFontTx/>
                <a:buNone/>
                <a:tabLst/>
                <a:defRPr/>
              </a:pPr>
              <a:t>5/21/2018 8:54 AM</a:t>
            </a:fld>
            <a:endParaRPr kumimoji="0" lang="en-US" sz="1200" b="0" i="0" u="none" strike="noStrike" kern="1200" cap="none" spc="0" normalizeH="0" baseline="0" noProof="0">
              <a:ln>
                <a:noFill/>
              </a:ln>
              <a:solidFill>
                <a:prstClr val="black"/>
              </a:solidFill>
              <a:effectLst/>
              <a:uLnTx/>
              <a:uFillTx/>
              <a:latin typeface="Segoe UI" pitchFamily="34" charset="0"/>
              <a:ea typeface="+mn-ea"/>
              <a:cs typeface="+mn-cs"/>
            </a:endParaRPr>
          </a:p>
        </p:txBody>
      </p:sp>
      <p:sp>
        <p:nvSpPr>
          <p:cNvPr id="7" name="Slide Number Placeholder 6"/>
          <p:cNvSpPr>
            <a:spLocks noGrp="1"/>
          </p:cNvSpPr>
          <p:nvPr>
            <p:ph type="sldNum" sz="quarter" idx="13"/>
          </p:nvPr>
        </p:nvSpPr>
        <p:spPr/>
        <p:txBody>
          <a:bodyPr/>
          <a:lstStyle/>
          <a:p>
            <a:pPr marL="0" marR="0" lvl="0" indent="0" algn="r" defTabSz="932742" rtl="0" eaLnBrk="1" fontAlgn="auto" latinLnBrk="0" hangingPunct="1">
              <a:lnSpc>
                <a:spcPct val="100000"/>
              </a:lnSpc>
              <a:spcBef>
                <a:spcPts val="0"/>
              </a:spcBef>
              <a:spcAft>
                <a:spcPts val="0"/>
              </a:spcAft>
              <a:buClrTx/>
              <a:buSzTx/>
              <a:buFontTx/>
              <a:buNone/>
              <a:tabLst/>
              <a:defRPr/>
            </a:pPr>
            <a:fld id="{B4008EB6-D09E-4580-8CD6-DDB14511944F}" type="slidenum">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32742"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Segoe UI" pitchFamily="34" charset="0"/>
              <a:ea typeface="+mn-ea"/>
              <a:cs typeface="+mn-cs"/>
            </a:endParaRPr>
          </a:p>
        </p:txBody>
      </p:sp>
    </p:spTree>
    <p:extLst>
      <p:ext uri="{BB962C8B-B14F-4D97-AF65-F5344CB8AC3E}">
        <p14:creationId xmlns:p14="http://schemas.microsoft.com/office/powerpoint/2010/main" val="11616362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D18B56EA-E28F-4F92-9F16-7A6F2501B303}" type="datetime8">
              <a:rPr lang="en-US" smtClean="0"/>
              <a:t>5/21/2018 8:54 AM</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2</a:t>
            </a:fld>
            <a:endParaRPr lang="en-US" dirty="0"/>
          </a:p>
        </p:txBody>
      </p:sp>
    </p:spTree>
    <p:extLst>
      <p:ext uri="{BB962C8B-B14F-4D97-AF65-F5344CB8AC3E}">
        <p14:creationId xmlns:p14="http://schemas.microsoft.com/office/powerpoint/2010/main" val="28840665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7B9D4F-5F19-438C-92E8-037C6AE8F87D}" type="slidenum">
              <a:rPr kumimoji="0" lang="en-US" sz="1200" b="0" i="0" u="none" strike="noStrike" kern="1200" cap="none" spc="0" normalizeH="0" baseline="0" noProof="0" smtClean="0">
                <a:ln>
                  <a:noFill/>
                </a:ln>
                <a:solidFill>
                  <a:prstClr val="black"/>
                </a:solidFill>
                <a:effectLst/>
                <a:uLnTx/>
                <a:uFillTx/>
                <a:latin typeface="Segoe UI" panose="020B0502040204020203" pitchFamily="34" charset="0"/>
                <a:ea typeface="+mn-ea"/>
                <a:cs typeface="+mn-cs"/>
                <a:sym typeface="Segoe UI" panose="020B05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Segoe UI" panose="020B0502040204020203" pitchFamily="34" charset="0"/>
              <a:ea typeface="+mn-ea"/>
              <a:cs typeface="+mn-cs"/>
              <a:sym typeface="Segoe UI" panose="020B0502040204020203" pitchFamily="34" charset="0"/>
            </a:endParaRPr>
          </a:p>
        </p:txBody>
      </p:sp>
    </p:spTree>
    <p:extLst>
      <p:ext uri="{BB962C8B-B14F-4D97-AF65-F5344CB8AC3E}">
        <p14:creationId xmlns:p14="http://schemas.microsoft.com/office/powerpoint/2010/main" val="34711258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7" name="Slide Number Placeholder 6"/>
          <p:cNvSpPr>
            <a:spLocks noGrp="1"/>
          </p:cNvSpPr>
          <p:nvPr>
            <p:ph type="sldNum" sz="quarter" idx="13"/>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4008EB6-D09E-4580-8CD6-DDB14511944F}" type="slidenum">
              <a:rPr kumimoji="0" lang="en-US" sz="1800" b="0" i="0" u="none" strike="noStrike" kern="0" cap="none" spc="0" normalizeH="0" baseline="0" noProof="0" smtClean="0">
                <a:ln>
                  <a:noFill/>
                </a:ln>
                <a:solidFill>
                  <a:prstClr val="black"/>
                </a:solidFill>
                <a:effectLst/>
                <a:uLnTx/>
                <a:uFillTx/>
                <a:latin typeface="Segoe UI"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800" b="0" i="0" u="none" strike="noStrike" kern="0" cap="none" spc="0" normalizeH="0" baseline="0" noProof="0">
              <a:ln>
                <a:noFill/>
              </a:ln>
              <a:solidFill>
                <a:prstClr val="black"/>
              </a:solidFill>
              <a:effectLst/>
              <a:uLnTx/>
              <a:uFillTx/>
              <a:latin typeface="Segoe UI" pitchFamily="34" charset="0"/>
              <a:ea typeface="+mn-ea"/>
              <a:cs typeface="+mn-cs"/>
            </a:endParaRPr>
          </a:p>
        </p:txBody>
      </p:sp>
    </p:spTree>
    <p:extLst>
      <p:ext uri="{BB962C8B-B14F-4D97-AF65-F5344CB8AC3E}">
        <p14:creationId xmlns:p14="http://schemas.microsoft.com/office/powerpoint/2010/main" val="18288528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D18B56EA-E28F-4F92-9F16-7A6F2501B303}" type="datetime8">
              <a:rPr lang="en-US" smtClean="0"/>
              <a:t>5/21/2018 8:54 AM</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4</a:t>
            </a:fld>
            <a:endParaRPr lang="en-US" dirty="0"/>
          </a:p>
        </p:txBody>
      </p:sp>
    </p:spTree>
    <p:extLst>
      <p:ext uri="{BB962C8B-B14F-4D97-AF65-F5344CB8AC3E}">
        <p14:creationId xmlns:p14="http://schemas.microsoft.com/office/powerpoint/2010/main" val="15855228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D18B56EA-E28F-4F92-9F16-7A6F2501B303}" type="datetime8">
              <a:rPr lang="en-US" smtClean="0"/>
              <a:t>5/21/2018 8:54 AM</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5</a:t>
            </a:fld>
            <a:endParaRPr lang="en-US" dirty="0"/>
          </a:p>
        </p:txBody>
      </p:sp>
    </p:spTree>
    <p:extLst>
      <p:ext uri="{BB962C8B-B14F-4D97-AF65-F5344CB8AC3E}">
        <p14:creationId xmlns:p14="http://schemas.microsoft.com/office/powerpoint/2010/main" val="9877264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l" defTabSz="932929" rtl="0" eaLnBrk="0" fontAlgn="auto" latinLnBrk="0" hangingPunct="0">
              <a:lnSpc>
                <a:spcPct val="100000"/>
              </a:lnSpc>
              <a:spcBef>
                <a:spcPts val="0"/>
              </a:spcBef>
              <a:spcAft>
                <a:spcPts val="0"/>
              </a:spcAft>
              <a:buClrTx/>
              <a:buSzTx/>
              <a:buFontTx/>
              <a:buNone/>
              <a:tabLst/>
              <a:defRPr/>
            </a:pPr>
            <a:r>
              <a:rPr kumimoji="0" lang="en-US" sz="400" b="0" i="0" u="none" strike="noStrike" kern="1200" cap="none" spc="0" normalizeH="0" baseline="0" noProof="0" dirty="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rPr>
              <a:t>© 2014 Microsoft Corporation. All rights reserved. MICROSOFT MAKES NO WARRANTIES, EXPRESS, IMPLIED OR STATUTORY, AS TO THE INFORMATION IN THIS PRESENTATION.</a:t>
            </a:r>
          </a:p>
        </p:txBody>
      </p:sp>
      <p:sp>
        <p:nvSpPr>
          <p:cNvPr id="6" name="Date Placeholder 5"/>
          <p:cNvSpPr>
            <a:spLocks noGrp="1"/>
          </p:cNvSpPr>
          <p:nvPr>
            <p:ph type="dt"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0EBC5EA-D54F-497D-9D68-28932ED36662}" type="datetime8">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5/21/2018 8:54 AM</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Slide Number Placeholder 6"/>
          <p:cNvSpPr>
            <a:spLocks noGrp="1"/>
          </p:cNvSpPr>
          <p:nvPr>
            <p:ph type="sldNum" sz="quarter" idx="13"/>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4008EB6-D09E-4580-8CD6-DDB14511944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183510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62C640-7480-453F-B543-1349E2808009}" type="slidenum">
              <a:rPr lang="en-US" smtClean="0"/>
              <a:t>7</a:t>
            </a:fld>
            <a:endParaRPr lang="en-US"/>
          </a:p>
        </p:txBody>
      </p:sp>
    </p:spTree>
    <p:extLst>
      <p:ext uri="{BB962C8B-B14F-4D97-AF65-F5344CB8AC3E}">
        <p14:creationId xmlns:p14="http://schemas.microsoft.com/office/powerpoint/2010/main" val="21197704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4"/>
        <p:cNvGrpSpPr/>
        <p:nvPr/>
      </p:nvGrpSpPr>
      <p:grpSpPr>
        <a:xfrm>
          <a:off x="0" y="0"/>
          <a:ext cx="0" cy="0"/>
          <a:chOff x="0" y="0"/>
          <a:chExt cx="0" cy="0"/>
        </a:xfrm>
      </p:grpSpPr>
      <p:sp>
        <p:nvSpPr>
          <p:cNvPr id="645" name="Shape 64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46" name="Shape 646"/>
          <p:cNvSpPr txBox="1">
            <a:spLocks noGrp="1"/>
          </p:cNvSpPr>
          <p:nvPr>
            <p:ph type="body" idx="1"/>
          </p:nvPr>
        </p:nvSpPr>
        <p:spPr>
          <a:xfrm>
            <a:off x="685800" y="4343400"/>
            <a:ext cx="5486400" cy="4114800"/>
          </a:xfrm>
          <a:prstGeom prst="rect">
            <a:avLst/>
          </a:prstGeom>
          <a:noFill/>
          <a:ln>
            <a:noFill/>
          </a:ln>
        </p:spPr>
        <p:txBody>
          <a:bodyPr lIns="91425" tIns="45700" rIns="91425" bIns="45700" anchor="t" anchorCtr="0">
            <a:noAutofit/>
          </a:bodyPr>
          <a:lstStyle/>
          <a:p>
            <a:pPr marL="0" marR="0" lvl="0" indent="0" algn="l" rtl="0">
              <a:lnSpc>
                <a:spcPct val="90000"/>
              </a:lnSpc>
              <a:spcBef>
                <a:spcPts val="0"/>
              </a:spcBef>
              <a:spcAft>
                <a:spcPts val="0"/>
              </a:spcAft>
              <a:buNone/>
            </a:pPr>
            <a:r>
              <a:rPr lang="en-US" dirty="0">
                <a:solidFill>
                  <a:schemeClr val="dk1"/>
                </a:solidFill>
                <a:latin typeface="Quattrocento Sans"/>
                <a:ea typeface="Quattrocento Sans"/>
                <a:cs typeface="Quattrocento Sans"/>
                <a:sym typeface="Quattrocento Sans"/>
              </a:rPr>
              <a:t>A </a:t>
            </a:r>
            <a:r>
              <a:rPr lang="en-US" dirty="0" err="1">
                <a:solidFill>
                  <a:schemeClr val="dk1"/>
                </a:solidFill>
                <a:latin typeface="Quattrocento Sans"/>
                <a:ea typeface="Quattrocento Sans"/>
                <a:cs typeface="Quattrocento Sans"/>
                <a:sym typeface="Quattrocento Sans"/>
              </a:rPr>
              <a:t>microservices</a:t>
            </a:r>
            <a:r>
              <a:rPr lang="en-US" dirty="0">
                <a:solidFill>
                  <a:schemeClr val="dk1"/>
                </a:solidFill>
                <a:latin typeface="Quattrocento Sans"/>
                <a:ea typeface="Quattrocento Sans"/>
                <a:cs typeface="Quattrocento Sans"/>
                <a:sym typeface="Quattrocento Sans"/>
              </a:rPr>
              <a:t> architecture takes a monolithic application and breaks it into a collection of modular services, each of which operates independently. The benefit is these </a:t>
            </a:r>
            <a:r>
              <a:rPr lang="en-US" dirty="0" err="1">
                <a:solidFill>
                  <a:schemeClr val="dk1"/>
                </a:solidFill>
                <a:latin typeface="Quattrocento Sans"/>
                <a:ea typeface="Quattrocento Sans"/>
                <a:cs typeface="Quattrocento Sans"/>
                <a:sym typeface="Quattrocento Sans"/>
              </a:rPr>
              <a:t>microservices</a:t>
            </a:r>
            <a:r>
              <a:rPr lang="en-US" dirty="0">
                <a:solidFill>
                  <a:schemeClr val="dk1"/>
                </a:solidFill>
                <a:latin typeface="Quattrocento Sans"/>
                <a:ea typeface="Quattrocento Sans"/>
                <a:cs typeface="Quattrocento Sans"/>
                <a:sym typeface="Quattrocento Sans"/>
              </a:rPr>
              <a:t> can be deployed and managed more easily, and they can be deployed either locally or in the cloud.  A first step in moving to this application is containerizing applications, allowing them to run on virtual machines. By containerizing apps and/or transforming them into </a:t>
            </a:r>
            <a:r>
              <a:rPr lang="en-US" dirty="0" err="1">
                <a:solidFill>
                  <a:schemeClr val="dk1"/>
                </a:solidFill>
                <a:latin typeface="Quattrocento Sans"/>
                <a:ea typeface="Quattrocento Sans"/>
                <a:cs typeface="Quattrocento Sans"/>
                <a:sym typeface="Quattrocento Sans"/>
              </a:rPr>
              <a:t>microservices</a:t>
            </a:r>
            <a:r>
              <a:rPr lang="en-US" dirty="0">
                <a:solidFill>
                  <a:schemeClr val="dk1"/>
                </a:solidFill>
                <a:latin typeface="Quattrocento Sans"/>
                <a:ea typeface="Quattrocento Sans"/>
                <a:cs typeface="Quattrocento Sans"/>
                <a:sym typeface="Quattrocento Sans"/>
              </a:rPr>
              <a:t>, the migration to the cloud becomes much easier. Companies</a:t>
            </a:r>
            <a:r>
              <a:rPr lang="en-US" baseline="0" dirty="0">
                <a:solidFill>
                  <a:schemeClr val="dk1"/>
                </a:solidFill>
                <a:latin typeface="Quattrocento Sans"/>
                <a:ea typeface="Quattrocento Sans"/>
                <a:cs typeface="Quattrocento Sans"/>
                <a:sym typeface="Quattrocento Sans"/>
              </a:rPr>
              <a:t> that have at least partially adopted this architecture can more easily begin to migrate to the public cloud.</a:t>
            </a:r>
            <a:endParaRPr sz="900" b="0" i="0" u="none" strike="noStrike" cap="none" dirty="0">
              <a:solidFill>
                <a:schemeClr val="dk1"/>
              </a:solidFill>
              <a:latin typeface="Quattrocento Sans"/>
              <a:ea typeface="Quattrocento Sans"/>
              <a:cs typeface="Quattrocento Sans"/>
              <a:sym typeface="Quattrocento Sans"/>
            </a:endParaRPr>
          </a:p>
        </p:txBody>
      </p:sp>
      <p:sp>
        <p:nvSpPr>
          <p:cNvPr id="647" name="Shape 647"/>
          <p:cNvSpPr txBox="1">
            <a:spLocks noGrp="1"/>
          </p:cNvSpPr>
          <p:nvPr>
            <p:ph type="hdr" idx="3"/>
          </p:nvPr>
        </p:nvSpPr>
        <p:spPr>
          <a:xfrm>
            <a:off x="0" y="0"/>
            <a:ext cx="2971800" cy="457200"/>
          </a:xfrm>
          <a:prstGeom prst="rect">
            <a:avLst/>
          </a:prstGeom>
          <a:noFill/>
          <a:ln>
            <a:noFill/>
          </a:ln>
        </p:spPr>
        <p:txBody>
          <a:bodyPr lIns="91425" tIns="45700" rIns="91425" bIns="45700" anchor="t" anchorCtr="0">
            <a:noAutofit/>
          </a:bodyPr>
          <a:lstStyle/>
          <a:p>
            <a:pPr marL="0" marR="0" lvl="0" indent="0" algn="l" defTabSz="932742"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Quattrocento Sans"/>
              <a:ea typeface="Quattrocento Sans"/>
              <a:cs typeface="Quattrocento Sans"/>
              <a:sym typeface="Quattrocento Sans"/>
            </a:endParaRPr>
          </a:p>
        </p:txBody>
      </p:sp>
      <p:sp>
        <p:nvSpPr>
          <p:cNvPr id="648" name="Shape 648"/>
          <p:cNvSpPr txBox="1">
            <a:spLocks noGrp="1"/>
          </p:cNvSpPr>
          <p:nvPr>
            <p:ph type="ftr" idx="11"/>
          </p:nvPr>
        </p:nvSpPr>
        <p:spPr>
          <a:xfrm>
            <a:off x="0" y="8686800"/>
            <a:ext cx="5920800" cy="356100"/>
          </a:xfrm>
          <a:prstGeom prst="rect">
            <a:avLst/>
          </a:prstGeom>
          <a:noFill/>
          <a:ln>
            <a:noFill/>
          </a:ln>
        </p:spPr>
        <p:txBody>
          <a:bodyPr lIns="91425" tIns="45700" rIns="91425" bIns="45700" anchor="b" anchorCtr="0">
            <a:noAutofit/>
          </a:bodyPr>
          <a:lstStyle/>
          <a:p>
            <a:pPr marL="571500" marR="0" lvl="0" indent="0" algn="l" defTabSz="932742" rtl="0" eaLnBrk="1" fontAlgn="auto" latinLnBrk="0" hangingPunct="1">
              <a:lnSpc>
                <a:spcPct val="100000"/>
              </a:lnSpc>
              <a:spcBef>
                <a:spcPts val="0"/>
              </a:spcBef>
              <a:spcAft>
                <a:spcPts val="0"/>
              </a:spcAft>
              <a:buClrTx/>
              <a:buSzPct val="25000"/>
              <a:buFontTx/>
              <a:buNone/>
              <a:tabLst/>
              <a:defRPr/>
            </a:pPr>
            <a:r>
              <a:rPr kumimoji="0" lang="en" sz="400" b="0" i="0" u="none" strike="noStrike" kern="1200" cap="none" spc="0" normalizeH="0" baseline="0" noProof="0">
                <a:ln>
                  <a:noFill/>
                </a:ln>
                <a:solidFill>
                  <a:srgbClr val="000000"/>
                </a:solidFill>
                <a:effectLst/>
                <a:uLnTx/>
                <a:uFillTx/>
                <a:latin typeface="Quattrocento Sans"/>
                <a:ea typeface="Quattrocento Sans"/>
                <a:cs typeface="Quattrocento Sans"/>
                <a:sym typeface="Quattrocento Sans"/>
              </a:rPr>
              <a:t>© Microsoft Corporation. All rights reserved. MICROSOFT MAKES NO WARRANTIES, EXPRESS, IMPLIED OR STATUTORY, AS TO THE INFORMATION IN THIS PRESENTATION.</a:t>
            </a:r>
          </a:p>
        </p:txBody>
      </p:sp>
      <p:sp>
        <p:nvSpPr>
          <p:cNvPr id="649" name="Shape 649"/>
          <p:cNvSpPr txBox="1">
            <a:spLocks noGrp="1"/>
          </p:cNvSpPr>
          <p:nvPr>
            <p:ph type="dt" idx="10"/>
          </p:nvPr>
        </p:nvSpPr>
        <p:spPr>
          <a:xfrm>
            <a:off x="3884612" y="0"/>
            <a:ext cx="2971800" cy="457200"/>
          </a:xfrm>
          <a:prstGeom prst="rect">
            <a:avLst/>
          </a:prstGeom>
          <a:noFill/>
          <a:ln>
            <a:noFill/>
          </a:ln>
        </p:spPr>
        <p:txBody>
          <a:bodyPr lIns="91425" tIns="45700" rIns="91425" bIns="45700" anchor="t" anchorCtr="0">
            <a:noAutofit/>
          </a:bodyPr>
          <a:lstStyle/>
          <a:p>
            <a:pPr marL="0" marR="0" lvl="0" indent="0" algn="r" defTabSz="932742" rtl="0" eaLnBrk="1" fontAlgn="auto" latinLnBrk="0" hangingPunct="1">
              <a:lnSpc>
                <a:spcPct val="100000"/>
              </a:lnSpc>
              <a:spcBef>
                <a:spcPts val="0"/>
              </a:spcBef>
              <a:spcAft>
                <a:spcPts val="0"/>
              </a:spcAft>
              <a:buClrTx/>
              <a:buSzPct val="25000"/>
              <a:buFontTx/>
              <a:buNone/>
              <a:tabLst/>
              <a:defRPr/>
            </a:pPr>
            <a:r>
              <a:rPr kumimoji="0" lang="en" sz="1200" b="0" i="0" u="none" strike="noStrike" kern="1200" cap="none" spc="0" normalizeH="0" baseline="0" noProof="0">
                <a:ln>
                  <a:noFill/>
                </a:ln>
                <a:solidFill>
                  <a:prstClr val="black"/>
                </a:solidFill>
                <a:effectLst/>
                <a:uLnTx/>
                <a:uFillTx/>
                <a:latin typeface="Quattrocento Sans"/>
                <a:ea typeface="Quattrocento Sans"/>
                <a:cs typeface="Quattrocento Sans"/>
                <a:sym typeface="Quattrocento Sans"/>
              </a:rPr>
              <a:t>7/12/2017 1:57 PM</a:t>
            </a:r>
          </a:p>
        </p:txBody>
      </p:sp>
      <p:sp>
        <p:nvSpPr>
          <p:cNvPr id="650" name="Shape 650"/>
          <p:cNvSpPr txBox="1">
            <a:spLocks noGrp="1"/>
          </p:cNvSpPr>
          <p:nvPr>
            <p:ph type="sldNum" idx="12"/>
          </p:nvPr>
        </p:nvSpPr>
        <p:spPr>
          <a:xfrm>
            <a:off x="5909308" y="8685213"/>
            <a:ext cx="947099" cy="457200"/>
          </a:xfrm>
          <a:prstGeom prst="rect">
            <a:avLst/>
          </a:prstGeom>
          <a:noFill/>
          <a:ln>
            <a:noFill/>
          </a:ln>
        </p:spPr>
        <p:txBody>
          <a:bodyPr lIns="91425" tIns="45700" rIns="91425" bIns="45700" anchor="b" anchorCtr="0">
            <a:noAutofit/>
          </a:bodyPr>
          <a:lstStyle/>
          <a:p>
            <a:pPr marL="0" marR="0" lvl="0" indent="0" algn="r" defTabSz="932742" rtl="0" eaLnBrk="1" fontAlgn="auto" latinLnBrk="0" hangingPunct="1">
              <a:lnSpc>
                <a:spcPct val="100000"/>
              </a:lnSpc>
              <a:spcBef>
                <a:spcPts val="0"/>
              </a:spcBef>
              <a:spcAft>
                <a:spcPts val="0"/>
              </a:spcAft>
              <a:buClrTx/>
              <a:buSzPct val="25000"/>
              <a:buFontTx/>
              <a:buNone/>
              <a:tabLst/>
              <a:defRPr/>
            </a:pPr>
            <a:fld id="{00000000-1234-1234-1234-123412341234}" type="slidenum">
              <a:rPr kumimoji="0" lang="en" sz="1200" b="0" i="0" u="none" strike="noStrike" kern="1200" cap="none" spc="0" normalizeH="0" baseline="0" noProof="0">
                <a:ln>
                  <a:noFill/>
                </a:ln>
                <a:solidFill>
                  <a:prstClr val="black"/>
                </a:solidFill>
                <a:effectLst/>
                <a:uLnTx/>
                <a:uFillTx/>
                <a:latin typeface="Quattrocento Sans"/>
                <a:ea typeface="Quattrocento Sans"/>
                <a:cs typeface="Quattrocento Sans"/>
                <a:sym typeface="Quattrocento Sans"/>
              </a:rPr>
              <a:pPr marL="0" marR="0" lvl="0" indent="0" algn="r" defTabSz="932742" rtl="0" eaLnBrk="1" fontAlgn="auto" latinLnBrk="0" hangingPunct="1">
                <a:lnSpc>
                  <a:spcPct val="100000"/>
                </a:lnSpc>
                <a:spcBef>
                  <a:spcPts val="0"/>
                </a:spcBef>
                <a:spcAft>
                  <a:spcPts val="0"/>
                </a:spcAft>
                <a:buClrTx/>
                <a:buSzPct val="25000"/>
                <a:buFontTx/>
                <a:buNone/>
                <a:tabLst/>
                <a:defRPr/>
              </a:pPr>
              <a:t>8</a:t>
            </a:fld>
            <a:endParaRPr kumimoji="0" lang="en" sz="1200" b="0" i="0" u="none" strike="noStrike" kern="1200" cap="none" spc="0" normalizeH="0" baseline="0" noProof="0">
              <a:ln>
                <a:noFill/>
              </a:ln>
              <a:solidFill>
                <a:prstClr val="black"/>
              </a:solidFill>
              <a:effectLst/>
              <a:uLnTx/>
              <a:uFillTx/>
              <a:latin typeface="Quattrocento Sans"/>
              <a:ea typeface="Quattrocento Sans"/>
              <a:cs typeface="Quattrocento Sans"/>
              <a:sym typeface="Quattrocento Sans"/>
            </a:endParaRPr>
          </a:p>
        </p:txBody>
      </p:sp>
    </p:spTree>
    <p:extLst>
      <p:ext uri="{BB962C8B-B14F-4D97-AF65-F5344CB8AC3E}">
        <p14:creationId xmlns:p14="http://schemas.microsoft.com/office/powerpoint/2010/main" val="11635132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a:t>Microsoft Ignite 2016</a:t>
            </a:r>
            <a:endParaRPr lang="en-US" dirty="0"/>
          </a:p>
        </p:txBody>
      </p:sp>
      <p:sp>
        <p:nvSpPr>
          <p:cNvPr id="5" name="Footer Placeholder 4"/>
          <p:cNvSpPr>
            <a:spLocks noGrp="1"/>
          </p:cNvSpPr>
          <p:nvPr>
            <p:ph type="ftr" sz="quarter" idx="11"/>
          </p:nvPr>
        </p:nvSpPr>
        <p:spPr/>
        <p:txBody>
          <a:bodyPr/>
          <a:lstStyle/>
          <a:p>
            <a:pPr defTabSz="914099" eaLnBrk="0" hangingPunct="0"/>
            <a:r>
              <a:rPr lang="en-US" sz="400">
                <a:gradFill>
                  <a:gsLst>
                    <a:gs pos="0">
                      <a:prstClr val="black"/>
                    </a:gs>
                    <a:gs pos="100000">
                      <a:prstClr val="black"/>
                    </a:gs>
                  </a:gsLst>
                  <a:lin ang="5400000" scaled="0"/>
                </a:gradFill>
                <a:latin typeface="Segoe UI" pitchFamily="34" charset="0"/>
                <a:ea typeface="Segoe UI" pitchFamily="34" charset="0"/>
                <a:cs typeface="Segoe UI" pitchFamily="34" charset="0"/>
              </a:rPr>
              <a:t>© 2016 Microsoft Corporation. All rights reserved. MICROSOFT MAKES NO WARRANTIES, EXPRESS, IMPLIED OR STATUTORY, AS TO THE INFORMATION IN THIS PRESENTATION.</a:t>
            </a:r>
            <a:endParaRPr lang="en-US" sz="400" dirty="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2668D9BD-17C6-4C90-B221-7928C99F1864}" type="datetime8">
              <a:rPr lang="en-US" smtClean="0"/>
              <a:t>5/21/2018 8:54 AM</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9</a:t>
            </a:fld>
            <a:endParaRPr lang="en-US" dirty="0"/>
          </a:p>
        </p:txBody>
      </p:sp>
    </p:spTree>
    <p:extLst>
      <p:ext uri="{BB962C8B-B14F-4D97-AF65-F5344CB8AC3E}">
        <p14:creationId xmlns:p14="http://schemas.microsoft.com/office/powerpoint/2010/main" val="21300428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quare photo">
    <p:bg>
      <p:bgPr>
        <a:solidFill>
          <a:srgbClr val="0D0D0D"/>
        </a:solidFill>
        <a:effectLst/>
      </p:bgPr>
    </p:bg>
    <p:spTree>
      <p:nvGrpSpPr>
        <p:cNvPr id="1" name=""/>
        <p:cNvGrpSpPr/>
        <p:nvPr/>
      </p:nvGrpSpPr>
      <p:grpSpPr>
        <a:xfrm>
          <a:off x="0" y="0"/>
          <a:ext cx="0" cy="0"/>
          <a:chOff x="0" y="0"/>
          <a:chExt cx="0" cy="0"/>
        </a:xfrm>
      </p:grpSpPr>
      <p:pic>
        <p:nvPicPr>
          <p:cNvPr id="7" name="MS logo white - EMF" descr="Microsoft logo white text version">
            <a:extLst>
              <a:ext uri="{FF2B5EF4-FFF2-40B4-BE49-F238E27FC236}">
                <a16:creationId xmlns:a16="http://schemas.microsoft.com/office/drawing/2014/main" id="{B75A0920-A5C0-44B4-805C-2A21395BDE60}"/>
              </a:ext>
            </a:extLst>
          </p:cNvPr>
          <p:cNvPicPr>
            <a:picLocks noChangeAspect="1"/>
          </p:cNvPicPr>
          <p:nvPr userDrawn="1"/>
        </p:nvPicPr>
        <p:blipFill>
          <a:blip r:embed="rId2"/>
          <a:stretch>
            <a:fillRect/>
          </a:stretch>
        </p:blipFill>
        <p:spPr bwMode="black">
          <a:xfrm>
            <a:off x="584200" y="585788"/>
            <a:ext cx="1366245" cy="292608"/>
          </a:xfrm>
          <a:prstGeom prst="rect">
            <a:avLst/>
          </a:prstGeom>
        </p:spPr>
      </p:pic>
      <p:sp>
        <p:nvSpPr>
          <p:cNvPr id="2" name="Title 1">
            <a:extLst>
              <a:ext uri="{FF2B5EF4-FFF2-40B4-BE49-F238E27FC236}">
                <a16:creationId xmlns:a16="http://schemas.microsoft.com/office/drawing/2014/main" id="{25D0408F-4A76-4E13-B20C-89E0FD40DC32}"/>
              </a:ext>
            </a:extLst>
          </p:cNvPr>
          <p:cNvSpPr>
            <a:spLocks noGrp="1"/>
          </p:cNvSpPr>
          <p:nvPr>
            <p:ph type="title" hasCustomPrompt="1"/>
          </p:nvPr>
        </p:nvSpPr>
        <p:spPr>
          <a:xfrm>
            <a:off x="588263" y="2425541"/>
            <a:ext cx="4167887" cy="1107996"/>
          </a:xfrm>
        </p:spPr>
        <p:txBody>
          <a:bodyPr anchor="b" anchorCtr="0">
            <a:spAutoFit/>
          </a:bodyPr>
          <a:lstStyle>
            <a:lvl1pPr>
              <a:defRPr/>
            </a:lvl1pPr>
          </a:lstStyle>
          <a:p>
            <a:r>
              <a:rPr lang="en-US" dirty="0"/>
              <a:t>Event name or presentation title </a:t>
            </a:r>
          </a:p>
        </p:txBody>
      </p:sp>
      <p:sp>
        <p:nvSpPr>
          <p:cNvPr id="5" name="Text Placeholder 4"/>
          <p:cNvSpPr>
            <a:spLocks noGrp="1"/>
          </p:cNvSpPr>
          <p:nvPr>
            <p:ph type="body" sz="quarter" idx="12" hasCustomPrompt="1"/>
          </p:nvPr>
        </p:nvSpPr>
        <p:spPr>
          <a:xfrm>
            <a:off x="582042" y="3962400"/>
            <a:ext cx="4164583" cy="307777"/>
          </a:xfrm>
          <a:noFill/>
        </p:spPr>
        <p:txBody>
          <a:bodyPr wrap="square" lIns="0" tIns="0" rIns="0" bIns="0">
            <a:spAutoFit/>
          </a:bodyPr>
          <a:lstStyle>
            <a:lvl1pPr marL="0" indent="0">
              <a:spcBef>
                <a:spcPts val="0"/>
              </a:spcBef>
              <a:buNone/>
              <a:defRPr sz="2000" spc="0" baseline="0">
                <a:gradFill>
                  <a:gsLst>
                    <a:gs pos="91000">
                      <a:schemeClr val="tx1"/>
                    </a:gs>
                    <a:gs pos="0">
                      <a:schemeClr val="tx1"/>
                    </a:gs>
                  </a:gsLst>
                  <a:lin ang="5400000" scaled="0"/>
                </a:gradFill>
                <a:latin typeface="+mn-lt"/>
                <a:cs typeface="Segoe UI" panose="020B0502040204020203" pitchFamily="34" charset="0"/>
              </a:defRPr>
            </a:lvl1pPr>
          </a:lstStyle>
          <a:p>
            <a:pPr lvl="0"/>
            <a:r>
              <a:rPr lang="en-US" dirty="0"/>
              <a:t>Speaker name or subtitle</a:t>
            </a:r>
          </a:p>
        </p:txBody>
      </p:sp>
      <p:pic>
        <p:nvPicPr>
          <p:cNvPr id="9" name="Picture 8" descr="Woman looking at Surface" title="Microsoft brand photo">
            <a:extLst>
              <a:ext uri="{FF2B5EF4-FFF2-40B4-BE49-F238E27FC236}">
                <a16:creationId xmlns:a16="http://schemas.microsoft.com/office/drawing/2014/main" id="{D712C64A-08D3-43FF-8A6D-73ABD689A331}"/>
              </a:ext>
            </a:extLst>
          </p:cNvPr>
          <p:cNvPicPr>
            <a:picLocks noChangeAspect="1"/>
          </p:cNvPicPr>
          <p:nvPr userDrawn="1"/>
        </p:nvPicPr>
        <p:blipFill rotWithShape="1">
          <a:blip r:embed="rId3"/>
          <a:srcRect l="19611" t="5841" r="29831" b="18345"/>
          <a:stretch/>
        </p:blipFill>
        <p:spPr>
          <a:xfrm>
            <a:off x="5334000" y="0"/>
            <a:ext cx="6858000" cy="6858000"/>
          </a:xfrm>
          <a:prstGeom prst="rect">
            <a:avLst/>
          </a:prstGeom>
        </p:spPr>
      </p:pic>
    </p:spTree>
    <p:extLst>
      <p:ext uri="{BB962C8B-B14F-4D97-AF65-F5344CB8AC3E}">
        <p14:creationId xmlns:p14="http://schemas.microsoft.com/office/powerpoint/2010/main" val="250409469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2" orient="horz" pos="2496">
          <p15:clr>
            <a:srgbClr val="5ACBF0"/>
          </p15:clr>
        </p15:guide>
        <p15:guide id="3" pos="3355">
          <p15:clr>
            <a:srgbClr val="FBAE40"/>
          </p15:clr>
        </p15:guide>
        <p15:guide id="5" orient="horz" pos="2160">
          <p15:clr>
            <a:srgbClr val="FBAE40"/>
          </p15:clr>
        </p15:guide>
        <p15:guide id="6" orient="horz" pos="2229">
          <p15:clr>
            <a:srgbClr val="5ACBF0"/>
          </p15:clr>
        </p15:guide>
        <p15:guide id="7" pos="2996">
          <p15:clr>
            <a:srgbClr val="5ACBF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with gri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D31026A-4A74-439D-A8F5-DB82A03E713C}"/>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735053314"/>
      </p:ext>
    </p:extLst>
  </p:cSld>
  <p:clrMapOvr>
    <a:masterClrMapping/>
  </p:clrMapOvr>
  <p:transition>
    <p:fade/>
  </p:transition>
  <p:extLst mod="1">
    <p:ext uri="{DCECCB84-F9BA-43D5-87BE-67443E8EF086}">
      <p15:sldGuideLst xmlns:p15="http://schemas.microsoft.com/office/powerpoint/2012/main">
        <p15:guide id="6" pos="779">
          <p15:clr>
            <a:srgbClr val="A4A3A4"/>
          </p15:clr>
        </p15:guide>
        <p15:guide id="7" pos="962">
          <p15:clr>
            <a:srgbClr val="A4A3A4"/>
          </p15:clr>
        </p15:guide>
        <p15:guide id="8" pos="1373">
          <p15:clr>
            <a:srgbClr val="A4A3A4"/>
          </p15:clr>
        </p15:guide>
        <p15:guide id="9" pos="1556">
          <p15:clr>
            <a:srgbClr val="A4A3A4"/>
          </p15:clr>
        </p15:guide>
        <p15:guide id="10" pos="1967">
          <p15:clr>
            <a:srgbClr val="A4A3A4"/>
          </p15:clr>
        </p15:guide>
        <p15:guide id="11" pos="2150">
          <p15:clr>
            <a:srgbClr val="A4A3A4"/>
          </p15:clr>
        </p15:guide>
        <p15:guide id="12" pos="2561">
          <p15:clr>
            <a:srgbClr val="A4A3A4"/>
          </p15:clr>
        </p15:guide>
        <p15:guide id="13" pos="2744">
          <p15:clr>
            <a:srgbClr val="A4A3A4"/>
          </p15:clr>
        </p15:guide>
        <p15:guide id="14" pos="3155">
          <p15:clr>
            <a:srgbClr val="A4A3A4"/>
          </p15:clr>
        </p15:guide>
        <p15:guide id="15" pos="3338">
          <p15:clr>
            <a:srgbClr val="A4A3A4"/>
          </p15:clr>
        </p15:guide>
        <p15:guide id="16" pos="3749">
          <p15:clr>
            <a:srgbClr val="A4A3A4"/>
          </p15:clr>
        </p15:guide>
        <p15:guide id="17" pos="3932">
          <p15:clr>
            <a:srgbClr val="A4A3A4"/>
          </p15:clr>
        </p15:guide>
        <p15:guide id="18" pos="4343">
          <p15:clr>
            <a:srgbClr val="A4A3A4"/>
          </p15:clr>
        </p15:guide>
        <p15:guide id="19" pos="4526">
          <p15:clr>
            <a:srgbClr val="A4A3A4"/>
          </p15:clr>
        </p15:guide>
        <p15:guide id="20" pos="4937">
          <p15:clr>
            <a:srgbClr val="A4A3A4"/>
          </p15:clr>
        </p15:guide>
        <p15:guide id="21" pos="5120">
          <p15:clr>
            <a:srgbClr val="A4A3A4"/>
          </p15:clr>
        </p15:guide>
        <p15:guide id="22" pos="5529">
          <p15:clr>
            <a:srgbClr val="A4A3A4"/>
          </p15:clr>
        </p15:guide>
        <p15:guide id="23" pos="5714">
          <p15:clr>
            <a:srgbClr val="A4A3A4"/>
          </p15:clr>
        </p15:guide>
        <p15:guide id="24" pos="6123">
          <p15:clr>
            <a:srgbClr val="A4A3A4"/>
          </p15:clr>
        </p15:guide>
        <p15:guide id="25" pos="6308">
          <p15:clr>
            <a:srgbClr val="A4A3A4"/>
          </p15:clr>
        </p15:guide>
        <p15:guide id="26" pos="6717">
          <p15:clr>
            <a:srgbClr val="A4A3A4"/>
          </p15:clr>
        </p15:guide>
        <p15:guide id="27" pos="6900">
          <p15:clr>
            <a:srgbClr val="A4A3A4"/>
          </p15:clr>
        </p15:guide>
        <p15:guide id="28" orient="horz" pos="905">
          <p15:clr>
            <a:srgbClr val="5ACBF0"/>
          </p15:clr>
        </p15:guide>
        <p15:guide id="29" orient="horz" pos="1271">
          <p15:clr>
            <a:srgbClr val="5ACBF0"/>
          </p15:clr>
        </p15:guide>
        <p15:guide id="30" orient="horz" pos="288">
          <p15:clr>
            <a:srgbClr val="5ACBF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mall title - half page">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4B2500C4-B436-4E3A-8A91-A02448A774DB}"/>
              </a:ext>
            </a:extLst>
          </p:cNvPr>
          <p:cNvSpPr>
            <a:spLocks noGrp="1"/>
          </p:cNvSpPr>
          <p:nvPr>
            <p:ph type="title"/>
          </p:nvPr>
        </p:nvSpPr>
        <p:spPr>
          <a:xfrm>
            <a:off x="584200" y="457200"/>
            <a:ext cx="5508419" cy="372410"/>
          </a:xfrm>
        </p:spPr>
        <p:txBody>
          <a:bodyPr tIns="64008"/>
          <a:lstStyle>
            <a:lvl1pPr>
              <a:defRPr sz="2000" spc="0">
                <a:latin typeface="+mj-lt"/>
                <a:cs typeface="Segoe UI" panose="020B0502040204020203"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833393245"/>
      </p:ext>
    </p:extLst>
  </p:cSld>
  <p:clrMapOvr>
    <a:masterClrMapping/>
  </p:clrMapOvr>
  <p:transition>
    <p:fade/>
  </p:transition>
  <p:extLst mod="1">
    <p:ext uri="{DCECCB84-F9BA-43D5-87BE-67443E8EF086}">
      <p15:sldGuideLst xmlns:p15="http://schemas.microsoft.com/office/powerpoint/2012/main">
        <p15:guide id="6" pos="779">
          <p15:clr>
            <a:srgbClr val="A4A3A4"/>
          </p15:clr>
        </p15:guide>
        <p15:guide id="7" pos="962">
          <p15:clr>
            <a:srgbClr val="A4A3A4"/>
          </p15:clr>
        </p15:guide>
        <p15:guide id="8" pos="1373">
          <p15:clr>
            <a:srgbClr val="A4A3A4"/>
          </p15:clr>
        </p15:guide>
        <p15:guide id="9" pos="1556">
          <p15:clr>
            <a:srgbClr val="A4A3A4"/>
          </p15:clr>
        </p15:guide>
        <p15:guide id="10" pos="1967">
          <p15:clr>
            <a:srgbClr val="A4A3A4"/>
          </p15:clr>
        </p15:guide>
        <p15:guide id="11" pos="2150">
          <p15:clr>
            <a:srgbClr val="A4A3A4"/>
          </p15:clr>
        </p15:guide>
        <p15:guide id="12" pos="2561">
          <p15:clr>
            <a:srgbClr val="A4A3A4"/>
          </p15:clr>
        </p15:guide>
        <p15:guide id="13" pos="2744">
          <p15:clr>
            <a:srgbClr val="A4A3A4"/>
          </p15:clr>
        </p15:guide>
        <p15:guide id="14" pos="3155">
          <p15:clr>
            <a:srgbClr val="A4A3A4"/>
          </p15:clr>
        </p15:guide>
        <p15:guide id="15" pos="3338">
          <p15:clr>
            <a:srgbClr val="A4A3A4"/>
          </p15:clr>
        </p15:guide>
        <p15:guide id="16" pos="3749">
          <p15:clr>
            <a:srgbClr val="A4A3A4"/>
          </p15:clr>
        </p15:guide>
        <p15:guide id="17" pos="3932">
          <p15:clr>
            <a:srgbClr val="A4A3A4"/>
          </p15:clr>
        </p15:guide>
        <p15:guide id="18" pos="4343">
          <p15:clr>
            <a:srgbClr val="A4A3A4"/>
          </p15:clr>
        </p15:guide>
        <p15:guide id="19" pos="4526">
          <p15:clr>
            <a:srgbClr val="A4A3A4"/>
          </p15:clr>
        </p15:guide>
        <p15:guide id="20" pos="4937">
          <p15:clr>
            <a:srgbClr val="A4A3A4"/>
          </p15:clr>
        </p15:guide>
        <p15:guide id="21" pos="5120">
          <p15:clr>
            <a:srgbClr val="A4A3A4"/>
          </p15:clr>
        </p15:guide>
        <p15:guide id="22" pos="5529">
          <p15:clr>
            <a:srgbClr val="A4A3A4"/>
          </p15:clr>
        </p15:guide>
        <p15:guide id="23" pos="5714">
          <p15:clr>
            <a:srgbClr val="A4A3A4"/>
          </p15:clr>
        </p15:guide>
        <p15:guide id="24" pos="6123">
          <p15:clr>
            <a:srgbClr val="A4A3A4"/>
          </p15:clr>
        </p15:guide>
        <p15:guide id="25" pos="6308">
          <p15:clr>
            <a:srgbClr val="A4A3A4"/>
          </p15:clr>
        </p15:guide>
        <p15:guide id="26" pos="6717">
          <p15:clr>
            <a:srgbClr val="A4A3A4"/>
          </p15:clr>
        </p15:guide>
        <p15:guide id="27" pos="6900">
          <p15:clr>
            <a:srgbClr val="A4A3A4"/>
          </p15:clr>
        </p15:guide>
        <p15:guide id="28" orient="horz" pos="905">
          <p15:clr>
            <a:srgbClr val="5ACBF0"/>
          </p15:clr>
        </p15:guide>
        <p15:guide id="29" orient="horz" pos="1271">
          <p15:clr>
            <a:srgbClr val="5ACBF0"/>
          </p15:clr>
        </p15:guide>
        <p15:guide id="30" orient="horz" pos="288">
          <p15:clr>
            <a:srgbClr val="5ACBF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 Square Photo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4200" y="2025650"/>
            <a:ext cx="4161981" cy="1107996"/>
          </a:xfrm>
        </p:spPr>
        <p:txBody>
          <a:bodyPr wrap="square" rIns="0" anchor="b">
            <a:spAutoFit/>
          </a:bodyPr>
          <a:lstStyle>
            <a:lvl1pPr>
              <a:lnSpc>
                <a:spcPct val="100000"/>
              </a:lnSpc>
              <a:defRPr sz="3600" b="1" spc="-49" baseline="0">
                <a:gradFill>
                  <a:gsLst>
                    <a:gs pos="1250">
                      <a:schemeClr val="tx1"/>
                    </a:gs>
                    <a:gs pos="100000">
                      <a:schemeClr val="tx1"/>
                    </a:gs>
                  </a:gsLst>
                  <a:lin ang="5400000" scaled="0"/>
                </a:gradFill>
                <a:latin typeface="+mj-lt"/>
                <a:cs typeface="Segoe UI Semilight" panose="020B0402040204020203" pitchFamily="34" charset="0"/>
              </a:defRPr>
            </a:lvl1pPr>
          </a:lstStyle>
          <a:p>
            <a:r>
              <a:rPr lang="en-US" dirty="0"/>
              <a:t>Title format square photo layout </a:t>
            </a:r>
          </a:p>
        </p:txBody>
      </p:sp>
      <p:sp>
        <p:nvSpPr>
          <p:cNvPr id="4" name="Text Placeholder 3">
            <a:extLst>
              <a:ext uri="{FF2B5EF4-FFF2-40B4-BE49-F238E27FC236}">
                <a16:creationId xmlns:a16="http://schemas.microsoft.com/office/drawing/2014/main" id="{0E780C89-4FC1-4FE7-AFCA-1C41A1B0944C}"/>
              </a:ext>
            </a:extLst>
          </p:cNvPr>
          <p:cNvSpPr>
            <a:spLocks noGrp="1"/>
          </p:cNvSpPr>
          <p:nvPr>
            <p:ph type="body" sz="quarter" idx="10"/>
          </p:nvPr>
        </p:nvSpPr>
        <p:spPr>
          <a:xfrm>
            <a:off x="584200" y="3535541"/>
            <a:ext cx="4162425" cy="307777"/>
          </a:xfrm>
        </p:spPr>
        <p:txBody>
          <a:bodyPr/>
          <a:lstStyle>
            <a:lvl1pPr marL="0" indent="0">
              <a:buNone/>
              <a:defRPr sz="2000">
                <a:latin typeface="+mn-lt"/>
              </a:defRPr>
            </a:lvl1pPr>
            <a:lvl2pPr marL="228600" indent="0">
              <a:buNone/>
              <a:defRPr/>
            </a:lvl2pPr>
            <a:lvl3pPr marL="457200" indent="0">
              <a:buNone/>
              <a:defRPr/>
            </a:lvl3pPr>
            <a:lvl4pPr marL="661988" indent="0">
              <a:buNone/>
              <a:defRPr/>
            </a:lvl4pPr>
            <a:lvl5pPr marL="855663" indent="0">
              <a:buNone/>
              <a:defRPr/>
            </a:lvl5pPr>
          </a:lstStyle>
          <a:p>
            <a:pPr lvl="0"/>
            <a:r>
              <a:rPr lang="en-US"/>
              <a:t>Edit Master text styles</a:t>
            </a:r>
          </a:p>
        </p:txBody>
      </p:sp>
      <p:sp>
        <p:nvSpPr>
          <p:cNvPr id="5" name="Picture Placeholder">
            <a:extLst>
              <a:ext uri="{FF2B5EF4-FFF2-40B4-BE49-F238E27FC236}">
                <a16:creationId xmlns:a16="http://schemas.microsoft.com/office/drawing/2014/main" id="{6178F5D2-7CA2-4202-8FD2-95D8F7A2E98D}"/>
              </a:ext>
            </a:extLst>
          </p:cNvPr>
          <p:cNvSpPr>
            <a:spLocks noGrp="1"/>
          </p:cNvSpPr>
          <p:nvPr>
            <p:ph type="pic" sz="quarter" idx="11" hasCustomPrompt="1"/>
          </p:nvPr>
        </p:nvSpPr>
        <p:spPr bwMode="gray">
          <a:xfrm>
            <a:off x="5334000" y="0"/>
            <a:ext cx="6858000" cy="6858000"/>
          </a:xfrm>
          <a:blipFill>
            <a:blip r:embed="rId2"/>
            <a:stretch>
              <a:fillRect/>
            </a:stretch>
          </a:blipFill>
        </p:spPr>
        <p:txBody>
          <a:bodyPr lIns="0" tIns="2011680" rIns="0" anchor="t" anchorCtr="0">
            <a:noAutofit/>
          </a:bodyPr>
          <a:lstStyle>
            <a:lvl1pPr marL="0" indent="0" algn="ctr">
              <a:lnSpc>
                <a:spcPct val="100000"/>
              </a:lnSpc>
              <a:buNone/>
              <a:defRPr sz="1600" b="1">
                <a:solidFill>
                  <a:srgbClr val="FFFFFF"/>
                </a:solidFill>
                <a:latin typeface="+mn-lt"/>
                <a:cs typeface="Segoe UI" panose="020B0502040204020203" pitchFamily="34" charset="0"/>
              </a:defRPr>
            </a:lvl1pPr>
          </a:lstStyle>
          <a:p>
            <a:r>
              <a:rPr lang="en-US" dirty="0"/>
              <a:t>drag &amp; drop your photo here </a:t>
            </a:r>
            <a:br>
              <a:rPr lang="en-US" dirty="0"/>
            </a:br>
            <a:r>
              <a:rPr lang="en-US" dirty="0"/>
              <a:t>or click or tap icon below </a:t>
            </a:r>
            <a:br>
              <a:rPr lang="en-US" dirty="0"/>
            </a:br>
            <a:r>
              <a:rPr lang="en-US" dirty="0"/>
              <a:t>to insert</a:t>
            </a:r>
          </a:p>
        </p:txBody>
      </p:sp>
    </p:spTree>
    <p:extLst>
      <p:ext uri="{BB962C8B-B14F-4D97-AF65-F5344CB8AC3E}">
        <p14:creationId xmlns:p14="http://schemas.microsoft.com/office/powerpoint/2010/main" val="3838453094"/>
      </p:ext>
    </p:extLst>
  </p:cSld>
  <p:clrMapOvr>
    <a:masterClrMapping/>
  </p:clrMapOvr>
  <p:transition>
    <p:fade/>
  </p:transition>
  <p:extLst mod="1">
    <p:ext uri="{DCECCB84-F9BA-43D5-87BE-67443E8EF086}">
      <p15:sldGuideLst xmlns:p15="http://schemas.microsoft.com/office/powerpoint/2012/main">
        <p15:guide id="2" pos="3359">
          <p15:clr>
            <a:srgbClr val="FBAE40"/>
          </p15:clr>
        </p15:guide>
        <p15:guide id="6" orient="horz" pos="904">
          <p15:clr>
            <a:srgbClr val="5ACBF0"/>
          </p15:clr>
        </p15:guide>
        <p15:guide id="7" orient="horz" pos="1276">
          <p15:clr>
            <a:srgbClr val="5ACBF0"/>
          </p15:clr>
        </p15:guide>
        <p15:guide id="8" orient="horz" pos="2226">
          <p15:clr>
            <a:srgbClr val="5ACBF0"/>
          </p15:clr>
        </p15:guide>
        <p15:guide id="9" pos="2993">
          <p15:clr>
            <a:srgbClr val="C35EA4"/>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quare Photo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4025" y="2875002"/>
            <a:ext cx="4161981" cy="1107996"/>
          </a:xfrm>
        </p:spPr>
        <p:txBody>
          <a:bodyPr wrap="square" rIns="0" anchor="ctr" anchorCtr="0">
            <a:spAutoFit/>
          </a:bodyPr>
          <a:lstStyle>
            <a:lvl1pPr>
              <a:lnSpc>
                <a:spcPct val="100000"/>
              </a:lnSpc>
              <a:defRPr sz="3600" b="1" spc="-49" baseline="0">
                <a:gradFill>
                  <a:gsLst>
                    <a:gs pos="1250">
                      <a:schemeClr val="tx1"/>
                    </a:gs>
                    <a:gs pos="100000">
                      <a:schemeClr val="tx1"/>
                    </a:gs>
                  </a:gsLst>
                  <a:lin ang="5400000" scaled="0"/>
                </a:gradFill>
                <a:latin typeface="+mj-lt"/>
                <a:cs typeface="Segoe UI Semilight" panose="020B0402040204020203" pitchFamily="34" charset="0"/>
              </a:defRPr>
            </a:lvl1pPr>
          </a:lstStyle>
          <a:p>
            <a:r>
              <a:rPr lang="en-US" dirty="0"/>
              <a:t>Square photo layout with Title  </a:t>
            </a:r>
          </a:p>
        </p:txBody>
      </p:sp>
      <p:sp>
        <p:nvSpPr>
          <p:cNvPr id="4" name="Picture Placeholder">
            <a:extLst>
              <a:ext uri="{FF2B5EF4-FFF2-40B4-BE49-F238E27FC236}">
                <a16:creationId xmlns:a16="http://schemas.microsoft.com/office/drawing/2014/main" id="{3956AAB8-C2DF-40F3-A72B-0FA6F47702E6}"/>
              </a:ext>
            </a:extLst>
          </p:cNvPr>
          <p:cNvSpPr>
            <a:spLocks noGrp="1"/>
          </p:cNvSpPr>
          <p:nvPr>
            <p:ph type="pic" sz="quarter" idx="11" hasCustomPrompt="1"/>
          </p:nvPr>
        </p:nvSpPr>
        <p:spPr bwMode="gray">
          <a:xfrm>
            <a:off x="5334000" y="0"/>
            <a:ext cx="6858000" cy="6858000"/>
          </a:xfrm>
          <a:blipFill>
            <a:blip r:embed="rId2"/>
            <a:stretch>
              <a:fillRect/>
            </a:stretch>
          </a:blipFill>
        </p:spPr>
        <p:txBody>
          <a:bodyPr lIns="0" tIns="2011680" rIns="0" anchor="t" anchorCtr="0">
            <a:noAutofit/>
          </a:bodyPr>
          <a:lstStyle>
            <a:lvl1pPr marL="0" indent="0" algn="ctr">
              <a:lnSpc>
                <a:spcPct val="100000"/>
              </a:lnSpc>
              <a:buNone/>
              <a:defRPr sz="1600" b="1">
                <a:solidFill>
                  <a:srgbClr val="FFFFFF"/>
                </a:solidFill>
                <a:latin typeface="+mn-lt"/>
                <a:cs typeface="Segoe UI" panose="020B0502040204020203" pitchFamily="34" charset="0"/>
              </a:defRPr>
            </a:lvl1pPr>
          </a:lstStyle>
          <a:p>
            <a:r>
              <a:rPr lang="en-US" dirty="0"/>
              <a:t>drag &amp; drop your photo here </a:t>
            </a:r>
            <a:br>
              <a:rPr lang="en-US" dirty="0"/>
            </a:br>
            <a:r>
              <a:rPr lang="en-US" dirty="0"/>
              <a:t>or click or tap icon below </a:t>
            </a:r>
            <a:br>
              <a:rPr lang="en-US" dirty="0"/>
            </a:br>
            <a:r>
              <a:rPr lang="en-US" dirty="0"/>
              <a:t>to insert</a:t>
            </a:r>
          </a:p>
        </p:txBody>
      </p:sp>
    </p:spTree>
    <p:extLst>
      <p:ext uri="{BB962C8B-B14F-4D97-AF65-F5344CB8AC3E}">
        <p14:creationId xmlns:p14="http://schemas.microsoft.com/office/powerpoint/2010/main" val="1564977930"/>
      </p:ext>
    </p:extLst>
  </p:cSld>
  <p:clrMapOvr>
    <a:masterClrMapping/>
  </p:clrMapOvr>
  <p:transition>
    <p:fade/>
  </p:transition>
  <p:extLst mod="1">
    <p:ext uri="{DCECCB84-F9BA-43D5-87BE-67443E8EF086}">
      <p15:sldGuideLst xmlns:p15="http://schemas.microsoft.com/office/powerpoint/2012/main">
        <p15:guide id="2" pos="3359">
          <p15:clr>
            <a:srgbClr val="FBAE40"/>
          </p15:clr>
        </p15:guide>
        <p15:guide id="5" orient="horz" pos="216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quare Photo body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4200" y="2981637"/>
            <a:ext cx="4160520" cy="861774"/>
          </a:xfrm>
        </p:spPr>
        <p:txBody>
          <a:bodyPr wrap="square" anchor="t">
            <a:spAutoFit/>
          </a:bodyPr>
          <a:lstStyle>
            <a:lvl1pPr>
              <a:lnSpc>
                <a:spcPct val="100000"/>
              </a:lnSpc>
              <a:defRPr sz="2800" b="0" spc="0" baseline="0">
                <a:gradFill>
                  <a:gsLst>
                    <a:gs pos="1250">
                      <a:schemeClr val="tx1"/>
                    </a:gs>
                    <a:gs pos="100000">
                      <a:schemeClr val="tx1"/>
                    </a:gs>
                  </a:gsLst>
                  <a:lin ang="5400000" scaled="0"/>
                </a:gradFill>
                <a:latin typeface="Segoe UI Semilight" panose="020B0402040204020203" pitchFamily="34" charset="0"/>
                <a:cs typeface="Segoe UI Semilight" panose="020B0402040204020203" pitchFamily="34" charset="0"/>
              </a:defRPr>
            </a:lvl1pPr>
          </a:lstStyle>
          <a:p>
            <a:r>
              <a:rPr lang="en-US" dirty="0"/>
              <a:t>Square photo layout with body text</a:t>
            </a:r>
          </a:p>
        </p:txBody>
      </p:sp>
      <p:sp>
        <p:nvSpPr>
          <p:cNvPr id="4" name="Picture Placeholder">
            <a:extLst>
              <a:ext uri="{FF2B5EF4-FFF2-40B4-BE49-F238E27FC236}">
                <a16:creationId xmlns:a16="http://schemas.microsoft.com/office/drawing/2014/main" id="{18102CFD-D7DD-461F-B675-FAE01404E555}"/>
              </a:ext>
            </a:extLst>
          </p:cNvPr>
          <p:cNvSpPr>
            <a:spLocks noGrp="1"/>
          </p:cNvSpPr>
          <p:nvPr>
            <p:ph type="pic" sz="quarter" idx="11" hasCustomPrompt="1"/>
          </p:nvPr>
        </p:nvSpPr>
        <p:spPr bwMode="gray">
          <a:xfrm>
            <a:off x="5334000" y="0"/>
            <a:ext cx="6858000" cy="6858000"/>
          </a:xfrm>
          <a:blipFill>
            <a:blip r:embed="rId2"/>
            <a:stretch>
              <a:fillRect/>
            </a:stretch>
          </a:blipFill>
        </p:spPr>
        <p:txBody>
          <a:bodyPr lIns="0" tIns="2011680" rIns="0" anchor="t" anchorCtr="0">
            <a:noAutofit/>
          </a:bodyPr>
          <a:lstStyle>
            <a:lvl1pPr marL="0" indent="0" algn="ctr">
              <a:lnSpc>
                <a:spcPct val="100000"/>
              </a:lnSpc>
              <a:buNone/>
              <a:defRPr sz="1600" b="1">
                <a:solidFill>
                  <a:srgbClr val="FFFFFF"/>
                </a:solidFill>
                <a:latin typeface="+mn-lt"/>
                <a:cs typeface="Segoe UI" panose="020B0502040204020203" pitchFamily="34" charset="0"/>
              </a:defRPr>
            </a:lvl1pPr>
          </a:lstStyle>
          <a:p>
            <a:r>
              <a:rPr lang="en-US" dirty="0"/>
              <a:t>drag &amp; drop your photo here </a:t>
            </a:r>
            <a:br>
              <a:rPr lang="en-US" dirty="0"/>
            </a:br>
            <a:r>
              <a:rPr lang="en-US" dirty="0"/>
              <a:t>or click or tap icon below </a:t>
            </a:r>
            <a:br>
              <a:rPr lang="en-US" dirty="0"/>
            </a:br>
            <a:r>
              <a:rPr lang="en-US" dirty="0"/>
              <a:t>to insert</a:t>
            </a:r>
          </a:p>
        </p:txBody>
      </p:sp>
    </p:spTree>
    <p:extLst>
      <p:ext uri="{BB962C8B-B14F-4D97-AF65-F5344CB8AC3E}">
        <p14:creationId xmlns:p14="http://schemas.microsoft.com/office/powerpoint/2010/main" val="3955212149"/>
      </p:ext>
    </p:extLst>
  </p:cSld>
  <p:clrMapOvr>
    <a:masterClrMapping/>
  </p:clrMapOvr>
  <p:transition>
    <p:fade/>
  </p:transition>
  <p:extLst mod="1">
    <p:ext uri="{DCECCB84-F9BA-43D5-87BE-67443E8EF086}">
      <p15:sldGuideLst xmlns:p15="http://schemas.microsoft.com/office/powerpoint/2012/main">
        <p15:guide id="2" pos="3360">
          <p15:clr>
            <a:srgbClr val="FBAE40"/>
          </p15:clr>
        </p15:guide>
        <p15:guide id="3" orient="horz" pos="216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emo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5216" y="3033223"/>
            <a:ext cx="9144000" cy="498598"/>
          </a:xfrm>
          <a:noFill/>
        </p:spPr>
        <p:txBody>
          <a:bodyPr lIns="0" tIns="0" rIns="0" bIns="0" anchor="b" anchorCtr="0">
            <a:spAutoFit/>
          </a:bodyPr>
          <a:lstStyle>
            <a:lvl1pPr algn="l" defTabSz="932742" rtl="0" eaLnBrk="1" latinLnBrk="0" hangingPunct="1">
              <a:lnSpc>
                <a:spcPct val="90000"/>
              </a:lnSpc>
              <a:spcBef>
                <a:spcPct val="0"/>
              </a:spcBef>
              <a:buNone/>
              <a:defRPr lang="en-US" sz="3600" b="1" kern="1200" cap="none" spc="-50" baseline="0" dirty="0">
                <a:ln w="3175">
                  <a:noFill/>
                </a:ln>
                <a:gradFill>
                  <a:gsLst>
                    <a:gs pos="62564">
                      <a:schemeClr val="tx1"/>
                    </a:gs>
                    <a:gs pos="55000">
                      <a:schemeClr val="tx1"/>
                    </a:gs>
                  </a:gsLst>
                  <a:lin ang="5400000" scaled="0"/>
                </a:gradFill>
                <a:effectLst/>
                <a:latin typeface="+mj-lt"/>
                <a:ea typeface="+mn-ea"/>
                <a:cs typeface="Segoe UI" pitchFamily="34" charset="0"/>
              </a:defRPr>
            </a:lvl1pPr>
          </a:lstStyle>
          <a:p>
            <a:r>
              <a:rPr lang="en-US" dirty="0"/>
              <a:t>Demo title</a:t>
            </a:r>
          </a:p>
        </p:txBody>
      </p:sp>
      <p:sp>
        <p:nvSpPr>
          <p:cNvPr id="5" name="Text Placeholder 4"/>
          <p:cNvSpPr>
            <a:spLocks noGrp="1"/>
          </p:cNvSpPr>
          <p:nvPr>
            <p:ph type="body" sz="quarter" idx="12" hasCustomPrompt="1"/>
          </p:nvPr>
        </p:nvSpPr>
        <p:spPr>
          <a:xfrm>
            <a:off x="585216" y="3977319"/>
            <a:ext cx="9144000" cy="307777"/>
          </a:xfrm>
          <a:noFill/>
        </p:spPr>
        <p:txBody>
          <a:bodyPr lIns="0" tIns="0" rIns="0" bIns="0">
            <a:spAutoFit/>
          </a:bodyPr>
          <a:lstStyle>
            <a:lvl1pPr marL="0" indent="0">
              <a:spcBef>
                <a:spcPts val="0"/>
              </a:spcBef>
              <a:spcAft>
                <a:spcPts val="0"/>
              </a:spcAft>
              <a:buFont typeface="Arial" panose="020B0604020202020204" pitchFamily="34" charset="0"/>
              <a:buNone/>
              <a:defRPr sz="2000" spc="0" baseline="0">
                <a:gradFill>
                  <a:gsLst>
                    <a:gs pos="0">
                      <a:schemeClr val="tx1"/>
                    </a:gs>
                    <a:gs pos="100000">
                      <a:schemeClr val="tx1"/>
                    </a:gs>
                  </a:gsLst>
                  <a:lin ang="5400000" scaled="0"/>
                </a:gradFill>
                <a:latin typeface="+mn-lt"/>
              </a:defRPr>
            </a:lvl1pPr>
          </a:lstStyle>
          <a:p>
            <a:pPr lvl="0"/>
            <a:r>
              <a:rPr lang="en-US" dirty="0"/>
              <a:t>Speaker name</a:t>
            </a:r>
          </a:p>
        </p:txBody>
      </p:sp>
    </p:spTree>
    <p:extLst>
      <p:ext uri="{BB962C8B-B14F-4D97-AF65-F5344CB8AC3E}">
        <p14:creationId xmlns:p14="http://schemas.microsoft.com/office/powerpoint/2010/main" val="1188746473"/>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orient="horz" pos="2160">
          <p15:clr>
            <a:srgbClr val="FBAE40"/>
          </p15:clr>
        </p15:guide>
        <p15:guide id="2" pos="6135">
          <p15:clr>
            <a:srgbClr val="5ACBF0"/>
          </p15:clr>
        </p15:guide>
        <p15:guide id="3" orient="horz" pos="1910">
          <p15:clr>
            <a:srgbClr val="5ACBF0"/>
          </p15:clr>
        </p15:guide>
        <p15:guide id="4" orient="horz" pos="2505">
          <p15:clr>
            <a:srgbClr val="5ACBF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Demo slide 2">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5216" y="3033223"/>
            <a:ext cx="9144000" cy="498598"/>
          </a:xfrm>
          <a:noFill/>
        </p:spPr>
        <p:txBody>
          <a:bodyPr lIns="0" tIns="0" rIns="0" bIns="0" anchor="b" anchorCtr="0">
            <a:spAutoFit/>
          </a:bodyPr>
          <a:lstStyle>
            <a:lvl1pPr algn="l" defTabSz="932742" rtl="0" eaLnBrk="1" latinLnBrk="0" hangingPunct="1">
              <a:lnSpc>
                <a:spcPct val="90000"/>
              </a:lnSpc>
              <a:spcBef>
                <a:spcPct val="0"/>
              </a:spcBef>
              <a:buNone/>
              <a:defRPr lang="en-US" sz="3600" b="1" kern="1200" cap="none" spc="-50" baseline="0" dirty="0">
                <a:ln w="3175">
                  <a:noFill/>
                </a:ln>
                <a:gradFill>
                  <a:gsLst>
                    <a:gs pos="62564">
                      <a:schemeClr val="tx1"/>
                    </a:gs>
                    <a:gs pos="55000">
                      <a:schemeClr val="tx1"/>
                    </a:gs>
                  </a:gsLst>
                  <a:lin ang="5400000" scaled="0"/>
                </a:gradFill>
                <a:effectLst/>
                <a:latin typeface="+mj-lt"/>
                <a:ea typeface="+mn-ea"/>
                <a:cs typeface="Segoe UI" pitchFamily="34" charset="0"/>
              </a:defRPr>
            </a:lvl1pPr>
          </a:lstStyle>
          <a:p>
            <a:r>
              <a:rPr lang="en-US" dirty="0"/>
              <a:t>Demo title</a:t>
            </a:r>
          </a:p>
        </p:txBody>
      </p:sp>
      <p:sp>
        <p:nvSpPr>
          <p:cNvPr id="5" name="Text Placeholder 4"/>
          <p:cNvSpPr>
            <a:spLocks noGrp="1"/>
          </p:cNvSpPr>
          <p:nvPr>
            <p:ph type="body" sz="quarter" idx="12" hasCustomPrompt="1"/>
          </p:nvPr>
        </p:nvSpPr>
        <p:spPr>
          <a:xfrm>
            <a:off x="585216" y="3977319"/>
            <a:ext cx="9144000" cy="307777"/>
          </a:xfrm>
          <a:noFill/>
        </p:spPr>
        <p:txBody>
          <a:bodyPr lIns="0" tIns="0" rIns="0" bIns="0">
            <a:spAutoFit/>
          </a:bodyPr>
          <a:lstStyle>
            <a:lvl1pPr marL="0" indent="0">
              <a:spcBef>
                <a:spcPts val="0"/>
              </a:spcBef>
              <a:spcAft>
                <a:spcPts val="0"/>
              </a:spcAft>
              <a:buFont typeface="Arial" panose="020B0604020202020204" pitchFamily="34" charset="0"/>
              <a:buNone/>
              <a:defRPr sz="2000" spc="0" baseline="0">
                <a:gradFill>
                  <a:gsLst>
                    <a:gs pos="0">
                      <a:schemeClr val="tx1"/>
                    </a:gs>
                    <a:gs pos="100000">
                      <a:schemeClr val="tx1"/>
                    </a:gs>
                  </a:gsLst>
                  <a:lin ang="5400000" scaled="0"/>
                </a:gradFill>
                <a:latin typeface="+mn-lt"/>
              </a:defRPr>
            </a:lvl1pPr>
          </a:lstStyle>
          <a:p>
            <a:pPr lvl="0"/>
            <a:r>
              <a:rPr lang="en-US" dirty="0"/>
              <a:t>Speaker name</a:t>
            </a:r>
          </a:p>
        </p:txBody>
      </p:sp>
    </p:spTree>
    <p:extLst>
      <p:ext uri="{BB962C8B-B14F-4D97-AF65-F5344CB8AC3E}">
        <p14:creationId xmlns:p14="http://schemas.microsoft.com/office/powerpoint/2010/main" val="379096624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orient="horz" pos="2160">
          <p15:clr>
            <a:srgbClr val="FBAE40"/>
          </p15:clr>
        </p15:guide>
        <p15:guide id="2" pos="6135">
          <p15:clr>
            <a:srgbClr val="5ACBF0"/>
          </p15:clr>
        </p15:guide>
        <p15:guide id="3" orient="horz" pos="1910">
          <p15:clr>
            <a:srgbClr val="5ACBF0"/>
          </p15:clr>
        </p15:guide>
        <p15:guide id="4" orient="horz" pos="2505">
          <p15:clr>
            <a:srgbClr val="5ACBF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ideo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5216" y="3035808"/>
            <a:ext cx="9144000" cy="498598"/>
          </a:xfrm>
          <a:noFill/>
        </p:spPr>
        <p:txBody>
          <a:bodyPr lIns="0" tIns="0" rIns="0" bIns="0" anchor="b" anchorCtr="0">
            <a:spAutoFit/>
          </a:bodyPr>
          <a:lstStyle>
            <a:lvl1pPr algn="l" defTabSz="932742" rtl="0" eaLnBrk="1" latinLnBrk="0" hangingPunct="1">
              <a:lnSpc>
                <a:spcPct val="90000"/>
              </a:lnSpc>
              <a:spcBef>
                <a:spcPct val="0"/>
              </a:spcBef>
              <a:buNone/>
              <a:defRPr lang="en-US" sz="3600" b="1" kern="1200" cap="none" spc="-50" baseline="0" dirty="0">
                <a:ln w="3175">
                  <a:noFill/>
                </a:ln>
                <a:gradFill>
                  <a:gsLst>
                    <a:gs pos="62564">
                      <a:schemeClr val="tx1"/>
                    </a:gs>
                    <a:gs pos="55000">
                      <a:schemeClr val="tx1"/>
                    </a:gs>
                  </a:gsLst>
                  <a:lin ang="5400000" scaled="0"/>
                </a:gradFill>
                <a:effectLst/>
                <a:latin typeface="+mj-lt"/>
                <a:ea typeface="+mn-ea"/>
                <a:cs typeface="Segoe UI" pitchFamily="34" charset="0"/>
              </a:defRPr>
            </a:lvl1pPr>
          </a:lstStyle>
          <a:p>
            <a:r>
              <a:rPr lang="en-US" dirty="0"/>
              <a:t>Video</a:t>
            </a:r>
          </a:p>
        </p:txBody>
      </p:sp>
    </p:spTree>
    <p:extLst>
      <p:ext uri="{BB962C8B-B14F-4D97-AF65-F5344CB8AC3E}">
        <p14:creationId xmlns:p14="http://schemas.microsoft.com/office/powerpoint/2010/main" val="256561471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orient="horz" pos="2160">
          <p15:clr>
            <a:srgbClr val="FBAE40"/>
          </p15:clr>
        </p15:guide>
        <p15:guide id="2" pos="6131">
          <p15:clr>
            <a:srgbClr val="5ACBF0"/>
          </p15:clr>
        </p15:guide>
        <p15:guide id="3" orient="horz" pos="1914">
          <p15:clr>
            <a:srgbClr val="5ACBF0"/>
          </p15:clr>
        </p15:guide>
        <p15:guide id="4" orient="horz" pos="2505">
          <p15:clr>
            <a:srgbClr val="5ACBF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deo slide 2">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5216" y="3035808"/>
            <a:ext cx="9144000" cy="498598"/>
          </a:xfrm>
          <a:noFill/>
        </p:spPr>
        <p:txBody>
          <a:bodyPr lIns="0" tIns="0" rIns="0" bIns="0" anchor="b" anchorCtr="0">
            <a:spAutoFit/>
          </a:bodyPr>
          <a:lstStyle>
            <a:lvl1pPr algn="l" defTabSz="932742" rtl="0" eaLnBrk="1" latinLnBrk="0" hangingPunct="1">
              <a:lnSpc>
                <a:spcPct val="90000"/>
              </a:lnSpc>
              <a:spcBef>
                <a:spcPct val="0"/>
              </a:spcBef>
              <a:buNone/>
              <a:defRPr lang="en-US" sz="3600" b="1" kern="1200" cap="none" spc="-50" baseline="0" dirty="0">
                <a:ln w="3175">
                  <a:noFill/>
                </a:ln>
                <a:gradFill>
                  <a:gsLst>
                    <a:gs pos="62564">
                      <a:schemeClr val="tx1"/>
                    </a:gs>
                    <a:gs pos="55000">
                      <a:schemeClr val="tx1"/>
                    </a:gs>
                  </a:gsLst>
                  <a:lin ang="5400000" scaled="0"/>
                </a:gradFill>
                <a:effectLst/>
                <a:latin typeface="+mj-lt"/>
                <a:ea typeface="+mn-ea"/>
                <a:cs typeface="Segoe UI" pitchFamily="34" charset="0"/>
              </a:defRPr>
            </a:lvl1pPr>
          </a:lstStyle>
          <a:p>
            <a:r>
              <a:rPr lang="en-US" dirty="0"/>
              <a:t>Video</a:t>
            </a:r>
          </a:p>
        </p:txBody>
      </p:sp>
    </p:spTree>
    <p:extLst>
      <p:ext uri="{BB962C8B-B14F-4D97-AF65-F5344CB8AC3E}">
        <p14:creationId xmlns:p14="http://schemas.microsoft.com/office/powerpoint/2010/main" val="419436067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orient="horz" pos="2160">
          <p15:clr>
            <a:srgbClr val="FBAE40"/>
          </p15:clr>
        </p15:guide>
        <p15:guide id="2" pos="6131">
          <p15:clr>
            <a:srgbClr val="5ACBF0"/>
          </p15:clr>
        </p15:guide>
        <p15:guide id="3" orient="horz" pos="1914">
          <p15:clr>
            <a:srgbClr val="5ACBF0"/>
          </p15:clr>
        </p15:guide>
        <p15:guide id="4" orient="horz" pos="2505">
          <p15:clr>
            <a:srgbClr val="5ACBF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ection Title">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5216" y="3035808"/>
            <a:ext cx="9144000" cy="498598"/>
          </a:xfrm>
          <a:noFill/>
        </p:spPr>
        <p:txBody>
          <a:bodyPr lIns="0" tIns="0" rIns="0" bIns="0" anchor="b" anchorCtr="0">
            <a:spAutoFit/>
          </a:bodyPr>
          <a:lstStyle>
            <a:lvl1pPr algn="l" defTabSz="932742" rtl="0" eaLnBrk="1" latinLnBrk="0" hangingPunct="1">
              <a:lnSpc>
                <a:spcPct val="90000"/>
              </a:lnSpc>
              <a:spcBef>
                <a:spcPct val="0"/>
              </a:spcBef>
              <a:buNone/>
              <a:defRPr lang="en-US" sz="3600" b="1" kern="1200" cap="none" spc="-50" baseline="0" dirty="0">
                <a:ln w="3175">
                  <a:noFill/>
                </a:ln>
                <a:gradFill>
                  <a:gsLst>
                    <a:gs pos="62564">
                      <a:schemeClr val="tx1"/>
                    </a:gs>
                    <a:gs pos="55000">
                      <a:schemeClr val="tx1"/>
                    </a:gs>
                  </a:gsLst>
                  <a:lin ang="5400000" scaled="0"/>
                </a:gradFill>
                <a:effectLst/>
                <a:latin typeface="+mj-lt"/>
                <a:ea typeface="+mn-ea"/>
                <a:cs typeface="Segoe UI" pitchFamily="34" charset="0"/>
              </a:defRPr>
            </a:lvl1pPr>
          </a:lstStyle>
          <a:p>
            <a:r>
              <a:rPr lang="en-US" dirty="0"/>
              <a:t>Section title</a:t>
            </a:r>
          </a:p>
        </p:txBody>
      </p:sp>
    </p:spTree>
    <p:extLst>
      <p:ext uri="{BB962C8B-B14F-4D97-AF65-F5344CB8AC3E}">
        <p14:creationId xmlns:p14="http://schemas.microsoft.com/office/powerpoint/2010/main" val="529612301"/>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orient="horz" pos="2160">
          <p15:clr>
            <a:srgbClr val="FBAE40"/>
          </p15:clr>
        </p15:guide>
        <p15:guide id="2" pos="6127">
          <p15:clr>
            <a:srgbClr val="5ACBF0"/>
          </p15:clr>
        </p15:guide>
        <p15:guide id="3" orient="horz" pos="1911">
          <p15:clr>
            <a:srgbClr val="5ACBF0"/>
          </p15:clr>
        </p15:guide>
        <p15:guide id="4" orient="horz" pos="2505">
          <p15:clr>
            <a:srgbClr val="5ACBF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quare photo 2">
    <p:bg>
      <p:bgRef idx="1001">
        <a:schemeClr val="bg1"/>
      </p:bgRef>
    </p:bg>
    <p:spTree>
      <p:nvGrpSpPr>
        <p:cNvPr id="1" name=""/>
        <p:cNvGrpSpPr/>
        <p:nvPr/>
      </p:nvGrpSpPr>
      <p:grpSpPr>
        <a:xfrm>
          <a:off x="0" y="0"/>
          <a:ext cx="0" cy="0"/>
          <a:chOff x="0" y="0"/>
          <a:chExt cx="0" cy="0"/>
        </a:xfrm>
      </p:grpSpPr>
      <p:pic>
        <p:nvPicPr>
          <p:cNvPr id="7" name="MS logo gray - EMF" descr="Microsoft logo, gray text version">
            <a:extLst>
              <a:ext uri="{FF2B5EF4-FFF2-40B4-BE49-F238E27FC236}">
                <a16:creationId xmlns:a16="http://schemas.microsoft.com/office/drawing/2014/main" id="{DDC08157-A48C-4ACA-A5BB-EE2A866E103C}"/>
              </a:ext>
            </a:extLst>
          </p:cNvPr>
          <p:cNvPicPr>
            <a:picLocks noChangeAspect="1"/>
          </p:cNvPicPr>
          <p:nvPr userDrawn="1"/>
        </p:nvPicPr>
        <p:blipFill>
          <a:blip r:embed="rId2"/>
          <a:stretch>
            <a:fillRect/>
          </a:stretch>
        </p:blipFill>
        <p:spPr bwMode="black">
          <a:xfrm>
            <a:off x="584200" y="585788"/>
            <a:ext cx="1366440" cy="292608"/>
          </a:xfrm>
          <a:prstGeom prst="rect">
            <a:avLst/>
          </a:prstGeom>
        </p:spPr>
      </p:pic>
      <p:sp>
        <p:nvSpPr>
          <p:cNvPr id="2" name="Title 1">
            <a:extLst>
              <a:ext uri="{FF2B5EF4-FFF2-40B4-BE49-F238E27FC236}">
                <a16:creationId xmlns:a16="http://schemas.microsoft.com/office/drawing/2014/main" id="{25D0408F-4A76-4E13-B20C-89E0FD40DC32}"/>
              </a:ext>
            </a:extLst>
          </p:cNvPr>
          <p:cNvSpPr>
            <a:spLocks noGrp="1"/>
          </p:cNvSpPr>
          <p:nvPr>
            <p:ph type="title" hasCustomPrompt="1"/>
          </p:nvPr>
        </p:nvSpPr>
        <p:spPr>
          <a:xfrm>
            <a:off x="588263" y="2425541"/>
            <a:ext cx="4167887" cy="1107996"/>
          </a:xfrm>
        </p:spPr>
        <p:txBody>
          <a:bodyPr anchor="b" anchorCtr="0">
            <a:spAutoFit/>
          </a:bodyPr>
          <a:lstStyle>
            <a:lvl1pPr>
              <a:defRPr/>
            </a:lvl1pPr>
          </a:lstStyle>
          <a:p>
            <a:r>
              <a:rPr lang="en-US" dirty="0"/>
              <a:t>Event name or presentation title </a:t>
            </a:r>
          </a:p>
        </p:txBody>
      </p:sp>
      <p:sp>
        <p:nvSpPr>
          <p:cNvPr id="5" name="Text Placeholder 4"/>
          <p:cNvSpPr>
            <a:spLocks noGrp="1"/>
          </p:cNvSpPr>
          <p:nvPr>
            <p:ph type="body" sz="quarter" idx="12" hasCustomPrompt="1"/>
          </p:nvPr>
        </p:nvSpPr>
        <p:spPr>
          <a:xfrm>
            <a:off x="582042" y="3962400"/>
            <a:ext cx="4164583" cy="307777"/>
          </a:xfrm>
          <a:noFill/>
        </p:spPr>
        <p:txBody>
          <a:bodyPr wrap="square" lIns="0" tIns="0" rIns="0" bIns="0">
            <a:spAutoFit/>
          </a:bodyPr>
          <a:lstStyle>
            <a:lvl1pPr marL="0" indent="0">
              <a:spcBef>
                <a:spcPts val="0"/>
              </a:spcBef>
              <a:buNone/>
              <a:defRPr sz="2000" spc="0" baseline="0">
                <a:gradFill>
                  <a:gsLst>
                    <a:gs pos="91000">
                      <a:schemeClr val="tx1"/>
                    </a:gs>
                    <a:gs pos="0">
                      <a:schemeClr val="tx1"/>
                    </a:gs>
                  </a:gsLst>
                  <a:lin ang="5400000" scaled="0"/>
                </a:gradFill>
                <a:latin typeface="+mn-lt"/>
                <a:cs typeface="Segoe UI" panose="020B0502040204020203" pitchFamily="34" charset="0"/>
              </a:defRPr>
            </a:lvl1pPr>
          </a:lstStyle>
          <a:p>
            <a:pPr lvl="0"/>
            <a:r>
              <a:rPr lang="en-US" dirty="0"/>
              <a:t>Speaker name or subtitle</a:t>
            </a:r>
          </a:p>
        </p:txBody>
      </p:sp>
      <p:pic>
        <p:nvPicPr>
          <p:cNvPr id="9" name="Picture 8" descr="Woman looking at Surface" title="Microsoft brand photo">
            <a:extLst>
              <a:ext uri="{FF2B5EF4-FFF2-40B4-BE49-F238E27FC236}">
                <a16:creationId xmlns:a16="http://schemas.microsoft.com/office/drawing/2014/main" id="{478ECCE8-DCCB-415E-BA09-90E8EF188500}"/>
              </a:ext>
            </a:extLst>
          </p:cNvPr>
          <p:cNvPicPr>
            <a:picLocks noChangeAspect="1"/>
          </p:cNvPicPr>
          <p:nvPr userDrawn="1"/>
        </p:nvPicPr>
        <p:blipFill rotWithShape="1">
          <a:blip r:embed="rId3"/>
          <a:srcRect l="19611" t="5841" r="29831" b="18345"/>
          <a:stretch/>
        </p:blipFill>
        <p:spPr>
          <a:xfrm>
            <a:off x="5334000" y="0"/>
            <a:ext cx="6858000" cy="6858000"/>
          </a:xfrm>
          <a:prstGeom prst="rect">
            <a:avLst/>
          </a:prstGeom>
        </p:spPr>
      </p:pic>
    </p:spTree>
    <p:extLst>
      <p:ext uri="{BB962C8B-B14F-4D97-AF65-F5344CB8AC3E}">
        <p14:creationId xmlns:p14="http://schemas.microsoft.com/office/powerpoint/2010/main" val="296553752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2" orient="horz" pos="2496">
          <p15:clr>
            <a:srgbClr val="5ACBF0"/>
          </p15:clr>
        </p15:guide>
        <p15:guide id="3" pos="3360">
          <p15:clr>
            <a:srgbClr val="FBAE40"/>
          </p15:clr>
        </p15:guide>
        <p15:guide id="5" orient="horz" pos="2160">
          <p15:clr>
            <a:srgbClr val="FBAE40"/>
          </p15:clr>
        </p15:guide>
        <p15:guide id="6" orient="horz" pos="2229">
          <p15:clr>
            <a:srgbClr val="5ACBF0"/>
          </p15:clr>
        </p15:guide>
        <p15:guide id="7" pos="2996">
          <p15:clr>
            <a:srgbClr val="5ACBF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Title 2">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5216" y="3035808"/>
            <a:ext cx="9144000" cy="498598"/>
          </a:xfrm>
          <a:noFill/>
        </p:spPr>
        <p:txBody>
          <a:bodyPr lIns="0" tIns="0" rIns="0" bIns="0" anchor="b" anchorCtr="0">
            <a:spAutoFit/>
          </a:bodyPr>
          <a:lstStyle>
            <a:lvl1pPr algn="l" defTabSz="932742" rtl="0" eaLnBrk="1" latinLnBrk="0" hangingPunct="1">
              <a:lnSpc>
                <a:spcPct val="90000"/>
              </a:lnSpc>
              <a:spcBef>
                <a:spcPct val="0"/>
              </a:spcBef>
              <a:buNone/>
              <a:defRPr lang="en-US" sz="3600" b="1" kern="1200" cap="none" spc="-50" baseline="0" dirty="0">
                <a:ln w="3175">
                  <a:noFill/>
                </a:ln>
                <a:gradFill>
                  <a:gsLst>
                    <a:gs pos="62564">
                      <a:schemeClr val="tx1"/>
                    </a:gs>
                    <a:gs pos="55000">
                      <a:schemeClr val="tx1"/>
                    </a:gs>
                  </a:gsLst>
                  <a:lin ang="5400000" scaled="0"/>
                </a:gradFill>
                <a:effectLst/>
                <a:latin typeface="+mj-lt"/>
                <a:ea typeface="+mn-ea"/>
                <a:cs typeface="Segoe UI" pitchFamily="34" charset="0"/>
              </a:defRPr>
            </a:lvl1pPr>
          </a:lstStyle>
          <a:p>
            <a:r>
              <a:rPr lang="en-US" dirty="0"/>
              <a:t>Section title</a:t>
            </a:r>
          </a:p>
        </p:txBody>
      </p:sp>
    </p:spTree>
    <p:extLst>
      <p:ext uri="{BB962C8B-B14F-4D97-AF65-F5344CB8AC3E}">
        <p14:creationId xmlns:p14="http://schemas.microsoft.com/office/powerpoint/2010/main" val="377170469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orient="horz" pos="2160">
          <p15:clr>
            <a:srgbClr val="FBAE40"/>
          </p15:clr>
        </p15:guide>
        <p15:guide id="2" pos="6135">
          <p15:clr>
            <a:srgbClr val="5ACBF0"/>
          </p15:clr>
        </p15:guide>
        <p15:guide id="3" orient="horz" pos="1910">
          <p15:clr>
            <a:srgbClr val="5ACBF0"/>
          </p15:clr>
        </p15:guide>
        <p15:guide id="4" orient="horz" pos="2505">
          <p15:clr>
            <a:srgbClr val="5ACBF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90540992"/>
      </p:ext>
    </p:extLst>
  </p:cSld>
  <p:clrMapOvr>
    <a:masterClrMapping/>
  </p:clrMapOvr>
  <p:transition>
    <p:fade/>
  </p:transition>
  <p:extLst mod="1">
    <p:ext uri="{DCECCB84-F9BA-43D5-87BE-67443E8EF086}">
      <p15:sldGuideLst xmlns:p15="http://schemas.microsoft.com/office/powerpoint/2012/main">
        <p15:guide id="1" orient="horz" pos="1272">
          <p15:clr>
            <a:srgbClr val="5ACBF0"/>
          </p15:clr>
        </p15:guide>
        <p15:guide id="2" orient="horz" pos="904">
          <p15:clr>
            <a:srgbClr val="5ACBF0"/>
          </p15:clr>
        </p15:guide>
        <p15:guide id="3" orient="horz" pos="288">
          <p15:clr>
            <a:srgbClr val="5ACBF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lank 2">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8487085"/>
      </p:ext>
    </p:extLst>
  </p:cSld>
  <p:clrMapOvr>
    <a:overrideClrMapping bg1="dk1" tx1="lt1" bg2="dk2" tx2="lt2" accent1="accent1" accent2="accent2" accent3="accent3" accent4="accent4" accent5="accent5" accent6="accent6" hlink="hlink" folHlink="folHlink"/>
  </p:clrMapOvr>
  <p:transition>
    <p:fade/>
  </p:transition>
  <p:extLst mod="1">
    <p:ext uri="{DCECCB84-F9BA-43D5-87BE-67443E8EF086}">
      <p15:sldGuideLst xmlns:p15="http://schemas.microsoft.com/office/powerpoint/2012/main">
        <p15:guide id="1" orient="horz" pos="904">
          <p15:clr>
            <a:srgbClr val="5ACBF0"/>
          </p15:clr>
        </p15:guide>
        <p15:guide id="2" orient="horz" pos="1272">
          <p15:clr>
            <a:srgbClr val="5ACBF0"/>
          </p15:clr>
        </p15:guide>
        <p15:guide id="3" orient="horz" pos="288">
          <p15:clr>
            <a:srgbClr val="5ACBF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Developer Code Layou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D0DF2A6-26A8-4810-95DF-F65F123C6660}"/>
              </a:ext>
            </a:extLst>
          </p:cNvPr>
          <p:cNvSpPr>
            <a:spLocks noGrp="1"/>
          </p:cNvSpPr>
          <p:nvPr>
            <p:ph type="title" hasCustomPrompt="1"/>
          </p:nvPr>
        </p:nvSpPr>
        <p:spPr/>
        <p:txBody>
          <a:bodyPr/>
          <a:lstStyle>
            <a:lvl1pPr>
              <a:defRPr/>
            </a:lvl1pPr>
          </a:lstStyle>
          <a:p>
            <a:r>
              <a:rPr lang="en-US" dirty="0"/>
              <a:t>Software code slide</a:t>
            </a:r>
          </a:p>
        </p:txBody>
      </p:sp>
      <p:sp>
        <p:nvSpPr>
          <p:cNvPr id="5" name="Text Placeholder 4">
            <a:extLst>
              <a:ext uri="{FF2B5EF4-FFF2-40B4-BE49-F238E27FC236}">
                <a16:creationId xmlns:a16="http://schemas.microsoft.com/office/drawing/2014/main" id="{BA9F61CF-FF79-485A-A6C8-A1952EFD58AE}"/>
              </a:ext>
            </a:extLst>
          </p:cNvPr>
          <p:cNvSpPr>
            <a:spLocks noGrp="1"/>
          </p:cNvSpPr>
          <p:nvPr>
            <p:ph type="body" sz="quarter" idx="10"/>
          </p:nvPr>
        </p:nvSpPr>
        <p:spPr>
          <a:xfrm>
            <a:off x="588263" y="1436688"/>
            <a:ext cx="11018520" cy="1908215"/>
          </a:xfrm>
        </p:spPr>
        <p:txBody>
          <a:bodyPr/>
          <a:lstStyle>
            <a:lvl1pPr marL="0" indent="0">
              <a:buNone/>
              <a:defRPr sz="2800">
                <a:gradFill>
                  <a:gsLst>
                    <a:gs pos="61049">
                      <a:schemeClr val="tx1"/>
                    </a:gs>
                    <a:gs pos="43000">
                      <a:schemeClr val="tx1"/>
                    </a:gs>
                  </a:gsLst>
                  <a:lin ang="5400000" scaled="0"/>
                </a:gradFill>
                <a:latin typeface="Consolas" panose="020B0609020204030204" pitchFamily="49" charset="0"/>
                <a:cs typeface="Consolas" panose="020B0609020204030204" pitchFamily="49" charset="0"/>
              </a:defRPr>
            </a:lvl1pPr>
            <a:lvl2pPr marL="346553" indent="0">
              <a:buNone/>
              <a:defRPr sz="2400">
                <a:gradFill>
                  <a:gsLst>
                    <a:gs pos="61049">
                      <a:schemeClr val="tx1"/>
                    </a:gs>
                    <a:gs pos="43000">
                      <a:schemeClr val="tx1"/>
                    </a:gs>
                  </a:gsLst>
                  <a:lin ang="5400000" scaled="0"/>
                </a:gradFill>
                <a:latin typeface="Consolas" panose="020B0609020204030204" pitchFamily="49" charset="0"/>
                <a:cs typeface="Consolas" panose="020B0609020204030204" pitchFamily="49" charset="0"/>
              </a:defRPr>
            </a:lvl2pPr>
            <a:lvl3pPr marL="584607" indent="0">
              <a:buNone/>
              <a:defRPr sz="2000">
                <a:gradFill>
                  <a:gsLst>
                    <a:gs pos="61049">
                      <a:schemeClr val="tx1"/>
                    </a:gs>
                    <a:gs pos="43000">
                      <a:schemeClr val="tx1"/>
                    </a:gs>
                  </a:gsLst>
                  <a:lin ang="5400000" scaled="0"/>
                </a:gradFill>
                <a:latin typeface="Consolas" panose="020B0609020204030204" pitchFamily="49" charset="0"/>
                <a:cs typeface="Consolas" panose="020B0609020204030204" pitchFamily="49" charset="0"/>
              </a:defRPr>
            </a:lvl3pPr>
            <a:lvl4pPr marL="814563" indent="0">
              <a:buNone/>
              <a:defRPr sz="1800">
                <a:gradFill>
                  <a:gsLst>
                    <a:gs pos="61049">
                      <a:schemeClr val="tx1"/>
                    </a:gs>
                    <a:gs pos="43000">
                      <a:schemeClr val="tx1"/>
                    </a:gs>
                  </a:gsLst>
                  <a:lin ang="5400000" scaled="0"/>
                </a:gradFill>
                <a:latin typeface="Consolas" panose="020B0609020204030204" pitchFamily="49" charset="0"/>
                <a:cs typeface="Consolas" panose="020B0609020204030204" pitchFamily="49" charset="0"/>
              </a:defRPr>
            </a:lvl4pPr>
            <a:lvl5pPr marL="1050997" indent="0">
              <a:buNone/>
              <a:defRPr sz="1800">
                <a:gradFill>
                  <a:gsLst>
                    <a:gs pos="61049">
                      <a:schemeClr val="tx1"/>
                    </a:gs>
                    <a:gs pos="43000">
                      <a:schemeClr val="tx1"/>
                    </a:gs>
                  </a:gsLst>
                  <a:lin ang="5400000" scaled="0"/>
                </a:gradFill>
                <a:latin typeface="Consolas" panose="020B0609020204030204" pitchFamily="49" charset="0"/>
                <a:cs typeface="Consolas" panose="020B0609020204030204" pitchFamily="49"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7953995"/>
      </p:ext>
    </p:extLst>
  </p:cSld>
  <p:clrMapOvr>
    <a:masterClrMapping/>
  </p:clrMapOvr>
  <p:transition>
    <p:fade/>
  </p:transition>
  <p:extLst mod="1">
    <p:ext uri="{DCECCB84-F9BA-43D5-87BE-67443E8EF086}">
      <p15:sldGuideLst xmlns:p15="http://schemas.microsoft.com/office/powerpoint/2012/main">
        <p15:guide id="1" orient="horz" pos="1272">
          <p15:clr>
            <a:srgbClr val="5ACBF0"/>
          </p15:clr>
        </p15:guide>
        <p15:guide id="2" orient="horz" pos="905">
          <p15:clr>
            <a:srgbClr val="5ACBF0"/>
          </p15:clr>
        </p15:guide>
        <p15:guide id="3" orient="horz" pos="288">
          <p15:clr>
            <a:srgbClr val="5ACBF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losing logo slide">
    <p:bg>
      <p:bgRef idx="1001">
        <a:schemeClr val="bg2"/>
      </p:bgRef>
    </p:bg>
    <p:spTree>
      <p:nvGrpSpPr>
        <p:cNvPr id="1" name=""/>
        <p:cNvGrpSpPr/>
        <p:nvPr/>
      </p:nvGrpSpPr>
      <p:grpSpPr>
        <a:xfrm>
          <a:off x="0" y="0"/>
          <a:ext cx="0" cy="0"/>
          <a:chOff x="0" y="0"/>
          <a:chExt cx="0" cy="0"/>
        </a:xfrm>
      </p:grpSpPr>
      <p:sp>
        <p:nvSpPr>
          <p:cNvPr id="2" name="Text Box 3"/>
          <p:cNvSpPr txBox="1">
            <a:spLocks noChangeArrowheads="1"/>
          </p:cNvSpPr>
          <p:nvPr userDrawn="1"/>
        </p:nvSpPr>
        <p:spPr bwMode="blackWhite">
          <a:xfrm>
            <a:off x="584200" y="6161316"/>
            <a:ext cx="4482124" cy="107722"/>
          </a:xfrm>
          <a:prstGeom prst="rect">
            <a:avLst/>
          </a:prstGeom>
          <a:noFill/>
          <a:ln w="12700">
            <a:noFill/>
            <a:miter lim="800000"/>
            <a:headEnd type="none" w="sm" len="sm"/>
            <a:tailEnd type="none" w="sm" len="sm"/>
          </a:ln>
          <a:effectLst/>
        </p:spPr>
        <p:txBody>
          <a:bodyPr vert="horz" wrap="square" lIns="0" tIns="0" rIns="0" bIns="0" numCol="1" anchor="b" anchorCtr="0" compatLnSpc="1">
            <a:prstTxWarp prst="textNoShape">
              <a:avLst/>
            </a:prstTxWarp>
            <a:spAutoFit/>
          </a:bodyPr>
          <a:lstStyle/>
          <a:p>
            <a:pPr defTabSz="932290" eaLnBrk="0" hangingPunct="0"/>
            <a:r>
              <a:rPr lang="en-US" sz="700" dirty="0">
                <a:gradFill>
                  <a:gsLst>
                    <a:gs pos="0">
                      <a:schemeClr val="tx1"/>
                    </a:gs>
                    <a:gs pos="100000">
                      <a:schemeClr val="tx1"/>
                    </a:gs>
                  </a:gsLst>
                  <a:lin ang="5400000" scaled="0"/>
                </a:gradFill>
                <a:cs typeface="Segoe UI" pitchFamily="34" charset="0"/>
              </a:rPr>
              <a:t>© Copyright Microsoft Corporation. All rights reserved. </a:t>
            </a:r>
          </a:p>
        </p:txBody>
      </p:sp>
      <p:pic>
        <p:nvPicPr>
          <p:cNvPr id="5" name="MS logo white - EMF" descr="Microsoft logo white text version">
            <a:extLst>
              <a:ext uri="{FF2B5EF4-FFF2-40B4-BE49-F238E27FC236}">
                <a16:creationId xmlns:a16="http://schemas.microsoft.com/office/drawing/2014/main" id="{70D3778F-A717-44C8-9013-FF206B15DD6D}"/>
              </a:ext>
            </a:extLst>
          </p:cNvPr>
          <p:cNvPicPr>
            <a:picLocks noChangeAspect="1"/>
          </p:cNvPicPr>
          <p:nvPr userDrawn="1"/>
        </p:nvPicPr>
        <p:blipFill>
          <a:blip r:embed="rId2"/>
          <a:stretch>
            <a:fillRect/>
          </a:stretch>
        </p:blipFill>
        <p:spPr bwMode="black">
          <a:xfrm>
            <a:off x="584200" y="585788"/>
            <a:ext cx="1366245" cy="292608"/>
          </a:xfrm>
          <a:prstGeom prst="rect">
            <a:avLst/>
          </a:prstGeom>
        </p:spPr>
      </p:pic>
    </p:spTree>
    <p:extLst>
      <p:ext uri="{BB962C8B-B14F-4D97-AF65-F5344CB8AC3E}">
        <p14:creationId xmlns:p14="http://schemas.microsoft.com/office/powerpoint/2010/main" val="859614689"/>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Black Notes slide Layout">
    <p:bg bwMode="black">
      <p:bgPr>
        <a:solidFill>
          <a:srgbClr val="000000"/>
        </a:soli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bwMode="white"/>
        <p:txBody>
          <a:bodyPr/>
          <a:lstStyle>
            <a:lvl1pPr>
              <a:defRPr b="0">
                <a:gradFill>
                  <a:gsLst>
                    <a:gs pos="1250">
                      <a:schemeClr val="tx1"/>
                    </a:gs>
                    <a:gs pos="100000">
                      <a:schemeClr val="tx1"/>
                    </a:gs>
                  </a:gsLst>
                  <a:lin ang="5400000" scaled="0"/>
                </a:gradFill>
                <a:latin typeface="Segoe UI" pitchFamily="34" charset="0"/>
                <a:ea typeface="Segoe UI" pitchFamily="34" charset="0"/>
                <a:cs typeface="Segoe UI" pitchFamily="34" charset="0"/>
              </a:defRPr>
            </a:lvl1pPr>
          </a:lstStyle>
          <a:p>
            <a:r>
              <a:rPr lang="en-US"/>
              <a:t>Click to edit Master title style</a:t>
            </a:r>
            <a:endParaRPr lang="en-US" dirty="0"/>
          </a:p>
        </p:txBody>
      </p:sp>
      <p:sp>
        <p:nvSpPr>
          <p:cNvPr id="5" name="Text Placeholder 4">
            <a:extLst>
              <a:ext uri="{FF2B5EF4-FFF2-40B4-BE49-F238E27FC236}">
                <a16:creationId xmlns:a16="http://schemas.microsoft.com/office/drawing/2014/main" id="{F4B6606D-2DF9-48CD-BBE9-B751BF55CD2B}"/>
              </a:ext>
            </a:extLst>
          </p:cNvPr>
          <p:cNvSpPr>
            <a:spLocks noGrp="1"/>
          </p:cNvSpPr>
          <p:nvPr>
            <p:ph type="body" sz="quarter" idx="12"/>
          </p:nvPr>
        </p:nvSpPr>
        <p:spPr bwMode="white">
          <a:xfrm>
            <a:off x="584200" y="1436688"/>
            <a:ext cx="11018838" cy="2215991"/>
          </a:xfrm>
        </p:spPr>
        <p:txBody>
          <a:bodyPr>
            <a:spAutoFit/>
          </a:bodyPr>
          <a:lstStyle>
            <a:lvl1pPr>
              <a:defRPr sz="3600">
                <a:latin typeface="+mn-lt"/>
              </a:defRPr>
            </a:lvl1pPr>
            <a:lvl2pPr>
              <a:defRPr sz="2800">
                <a:latin typeface="+mn-lt"/>
              </a:defRPr>
            </a:lvl2pPr>
            <a:lvl3pPr>
              <a:defRPr sz="2400">
                <a:latin typeface="+mn-lt"/>
              </a:defRPr>
            </a:lvl3pPr>
            <a:lvl4pPr>
              <a:defRPr sz="2000">
                <a:latin typeface="+mn-lt"/>
              </a:defRPr>
            </a:lvl4pPr>
            <a:lvl5pPr>
              <a:defRPr sz="1800">
                <a:latin typeface="+mn-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Next slide"/>
          <p:cNvSpPr>
            <a:spLocks noGrp="1"/>
          </p:cNvSpPr>
          <p:nvPr>
            <p:ph type="body" sz="quarter" idx="11" hasCustomPrompt="1"/>
          </p:nvPr>
        </p:nvSpPr>
        <p:spPr>
          <a:xfrm>
            <a:off x="1" y="6269038"/>
            <a:ext cx="12192001" cy="588963"/>
          </a:xfrm>
          <a:prstGeom prst="rect">
            <a:avLst/>
          </a:prstGeom>
          <a:solidFill>
            <a:srgbClr val="FFFF99"/>
          </a:solidFill>
        </p:spPr>
        <p:txBody>
          <a:bodyPr wrap="square" lIns="155457" tIns="77729" rIns="155457" bIns="45720" anchor="b" anchorCtr="0">
            <a:noAutofit/>
          </a:bodyPr>
          <a:lstStyle>
            <a:lvl1pPr algn="r">
              <a:buFont typeface="Arial" pitchFamily="34" charset="0"/>
              <a:buNone/>
              <a:defRPr sz="3700" spc="-51" baseline="0">
                <a:gradFill>
                  <a:gsLst>
                    <a:gs pos="0">
                      <a:srgbClr val="000000"/>
                    </a:gs>
                    <a:gs pos="100000">
                      <a:srgbClr val="000000"/>
                    </a:gs>
                  </a:gsLst>
                  <a:lin ang="5400000" scaled="0"/>
                </a:gradFill>
                <a:effectLst/>
                <a:latin typeface="Segoe UI" pitchFamily="34" charset="0"/>
                <a:ea typeface="Segoe UI" pitchFamily="34" charset="0"/>
                <a:cs typeface="Segoe UI" pitchFamily="34" charset="0"/>
              </a:defRPr>
            </a:lvl1pPr>
          </a:lstStyle>
          <a:p>
            <a:pPr lvl="0"/>
            <a:r>
              <a:rPr lang="en-US" dirty="0"/>
              <a:t>Next:</a:t>
            </a:r>
          </a:p>
        </p:txBody>
      </p:sp>
    </p:spTree>
    <p:extLst>
      <p:ext uri="{BB962C8B-B14F-4D97-AF65-F5344CB8AC3E}">
        <p14:creationId xmlns:p14="http://schemas.microsoft.com/office/powerpoint/2010/main" val="1577524635"/>
      </p:ext>
    </p:extLst>
  </p:cSld>
  <p:clrMapOvr>
    <a:overrideClrMapping bg1="dk1" tx1="lt1" bg2="dk2" tx2="lt2" accent1="accent1" accent2="accent2" accent3="accent3" accent4="accent4" accent5="accent5" accent6="accent6" hlink="hlink" folHlink="folHlink"/>
  </p:clrMapOvr>
  <p:transition>
    <p:fade/>
  </p:transition>
  <p:extLst mod="1">
    <p:ext uri="{DCECCB84-F9BA-43D5-87BE-67443E8EF086}">
      <p15:sldGuideLst xmlns:p15="http://schemas.microsoft.com/office/powerpoint/2012/main">
        <p15:guide id="1" orient="horz" pos="904">
          <p15:clr>
            <a:srgbClr val="5ACBF0"/>
          </p15:clr>
        </p15:guide>
        <p15:guide id="2" orient="horz" pos="288">
          <p15:clr>
            <a:srgbClr val="5ACBF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0D0D0D"/>
        </a:solidFill>
        <a:effectLst/>
      </p:bgPr>
    </p:bg>
    <p:spTree>
      <p:nvGrpSpPr>
        <p:cNvPr id="1" name=""/>
        <p:cNvGrpSpPr/>
        <p:nvPr/>
      </p:nvGrpSpPr>
      <p:grpSpPr>
        <a:xfrm>
          <a:off x="0" y="0"/>
          <a:ext cx="0" cy="0"/>
          <a:chOff x="0" y="0"/>
          <a:chExt cx="0" cy="0"/>
        </a:xfrm>
      </p:grpSpPr>
      <p:pic>
        <p:nvPicPr>
          <p:cNvPr id="7" name="MS logo white - EMF" descr="Microsoft logo white text version">
            <a:extLst>
              <a:ext uri="{FF2B5EF4-FFF2-40B4-BE49-F238E27FC236}">
                <a16:creationId xmlns:a16="http://schemas.microsoft.com/office/drawing/2014/main" id="{0FD32619-3819-428A-8565-629596C91418}"/>
              </a:ext>
            </a:extLst>
          </p:cNvPr>
          <p:cNvPicPr>
            <a:picLocks noChangeAspect="1"/>
          </p:cNvPicPr>
          <p:nvPr userDrawn="1"/>
        </p:nvPicPr>
        <p:blipFill>
          <a:blip r:embed="rId2"/>
          <a:stretch>
            <a:fillRect/>
          </a:stretch>
        </p:blipFill>
        <p:spPr bwMode="black">
          <a:xfrm>
            <a:off x="584200" y="585788"/>
            <a:ext cx="1366245" cy="292608"/>
          </a:xfrm>
          <a:prstGeom prst="rect">
            <a:avLst/>
          </a:prstGeom>
        </p:spPr>
      </p:pic>
      <p:sp>
        <p:nvSpPr>
          <p:cNvPr id="9" name="Title 1"/>
          <p:cNvSpPr>
            <a:spLocks noGrp="1"/>
          </p:cNvSpPr>
          <p:nvPr>
            <p:ph type="title" hasCustomPrompt="1"/>
          </p:nvPr>
        </p:nvSpPr>
        <p:spPr>
          <a:xfrm>
            <a:off x="584200" y="2979778"/>
            <a:ext cx="9144000" cy="553998"/>
          </a:xfrm>
          <a:noFill/>
        </p:spPr>
        <p:txBody>
          <a:bodyPr lIns="0" tIns="0" rIns="0" bIns="0" anchor="b" anchorCtr="0">
            <a:spAutoFit/>
          </a:bodyPr>
          <a:lstStyle>
            <a:lvl1pPr>
              <a:defRPr sz="3600" spc="-50" baseline="0">
                <a:gradFill>
                  <a:gsLst>
                    <a:gs pos="62564">
                      <a:schemeClr val="tx1"/>
                    </a:gs>
                    <a:gs pos="55000">
                      <a:schemeClr val="tx1"/>
                    </a:gs>
                  </a:gsLst>
                  <a:lin ang="5400000" scaled="0"/>
                </a:gradFill>
                <a:latin typeface="+mj-lt"/>
                <a:cs typeface="Segoe UI" panose="020B0502040204020203" pitchFamily="34" charset="0"/>
              </a:defRPr>
            </a:lvl1pPr>
          </a:lstStyle>
          <a:p>
            <a:r>
              <a:rPr lang="en-US" dirty="0"/>
              <a:t>Event name or presentation title </a:t>
            </a:r>
          </a:p>
        </p:txBody>
      </p:sp>
      <p:sp>
        <p:nvSpPr>
          <p:cNvPr id="5" name="Text Placeholder 4"/>
          <p:cNvSpPr>
            <a:spLocks noGrp="1"/>
          </p:cNvSpPr>
          <p:nvPr>
            <p:ph type="body" sz="quarter" idx="12" hasCustomPrompt="1"/>
          </p:nvPr>
        </p:nvSpPr>
        <p:spPr>
          <a:xfrm>
            <a:off x="584200" y="3962400"/>
            <a:ext cx="9144000" cy="307777"/>
          </a:xfrm>
          <a:noFill/>
        </p:spPr>
        <p:txBody>
          <a:bodyPr wrap="square" lIns="0" tIns="0" rIns="0" bIns="0">
            <a:spAutoFit/>
          </a:bodyPr>
          <a:lstStyle>
            <a:lvl1pPr marL="0" indent="0">
              <a:spcBef>
                <a:spcPts val="0"/>
              </a:spcBef>
              <a:buNone/>
              <a:defRPr sz="2000" spc="0" baseline="0">
                <a:gradFill>
                  <a:gsLst>
                    <a:gs pos="91000">
                      <a:schemeClr val="tx1"/>
                    </a:gs>
                    <a:gs pos="0">
                      <a:schemeClr val="tx1"/>
                    </a:gs>
                  </a:gsLst>
                  <a:lin ang="5400000" scaled="0"/>
                </a:gradFill>
                <a:latin typeface="+mn-lt"/>
                <a:cs typeface="Segoe UI" panose="020B0502040204020203" pitchFamily="34" charset="0"/>
              </a:defRPr>
            </a:lvl1pPr>
          </a:lstStyle>
          <a:p>
            <a:pPr lvl="0"/>
            <a:r>
              <a:rPr lang="en-US" dirty="0"/>
              <a:t>Speaker name or subtitle text</a:t>
            </a:r>
          </a:p>
        </p:txBody>
      </p:sp>
    </p:spTree>
    <p:extLst>
      <p:ext uri="{BB962C8B-B14F-4D97-AF65-F5344CB8AC3E}">
        <p14:creationId xmlns:p14="http://schemas.microsoft.com/office/powerpoint/2010/main" val="1312221313"/>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orient="horz" pos="2228">
          <p15:clr>
            <a:srgbClr val="5ACBF0"/>
          </p15:clr>
        </p15:guide>
        <p15:guide id="2" orient="horz" pos="2496">
          <p15:clr>
            <a:srgbClr val="5ACBF0"/>
          </p15:clr>
        </p15:guide>
        <p15:guide id="3" pos="6132">
          <p15:clr>
            <a:srgbClr val="5ACBF0"/>
          </p15:clr>
        </p15:guide>
        <p15:guide id="4" orient="horz" pos="216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2">
    <p:bg>
      <p:bgRef idx="1001">
        <a:schemeClr val="bg1"/>
      </p:bgRef>
    </p:bg>
    <p:spTree>
      <p:nvGrpSpPr>
        <p:cNvPr id="1" name=""/>
        <p:cNvGrpSpPr/>
        <p:nvPr/>
      </p:nvGrpSpPr>
      <p:grpSpPr>
        <a:xfrm>
          <a:off x="0" y="0"/>
          <a:ext cx="0" cy="0"/>
          <a:chOff x="0" y="0"/>
          <a:chExt cx="0" cy="0"/>
        </a:xfrm>
      </p:grpSpPr>
      <p:pic>
        <p:nvPicPr>
          <p:cNvPr id="6" name="MS logo gray - EMF" descr="Microsoft logo, gray text version">
            <a:extLst>
              <a:ext uri="{FF2B5EF4-FFF2-40B4-BE49-F238E27FC236}">
                <a16:creationId xmlns:a16="http://schemas.microsoft.com/office/drawing/2014/main" id="{D3453B0B-33DE-4ED0-A610-D76D0E610F6F}"/>
              </a:ext>
            </a:extLst>
          </p:cNvPr>
          <p:cNvPicPr>
            <a:picLocks noChangeAspect="1"/>
          </p:cNvPicPr>
          <p:nvPr userDrawn="1"/>
        </p:nvPicPr>
        <p:blipFill>
          <a:blip r:embed="rId2"/>
          <a:stretch>
            <a:fillRect/>
          </a:stretch>
        </p:blipFill>
        <p:spPr bwMode="black">
          <a:xfrm>
            <a:off x="584200" y="585788"/>
            <a:ext cx="1366440" cy="292608"/>
          </a:xfrm>
          <a:prstGeom prst="rect">
            <a:avLst/>
          </a:prstGeom>
        </p:spPr>
      </p:pic>
      <p:sp>
        <p:nvSpPr>
          <p:cNvPr id="9" name="Title 1"/>
          <p:cNvSpPr>
            <a:spLocks noGrp="1"/>
          </p:cNvSpPr>
          <p:nvPr>
            <p:ph type="title" hasCustomPrompt="1"/>
          </p:nvPr>
        </p:nvSpPr>
        <p:spPr>
          <a:xfrm>
            <a:off x="584200" y="2979778"/>
            <a:ext cx="9144000" cy="553998"/>
          </a:xfrm>
          <a:noFill/>
        </p:spPr>
        <p:txBody>
          <a:bodyPr lIns="0" tIns="0" rIns="0" bIns="0" anchor="b" anchorCtr="0">
            <a:spAutoFit/>
          </a:bodyPr>
          <a:lstStyle>
            <a:lvl1pPr>
              <a:defRPr sz="3600" spc="-50" baseline="0">
                <a:gradFill>
                  <a:gsLst>
                    <a:gs pos="62564">
                      <a:schemeClr val="tx1"/>
                    </a:gs>
                    <a:gs pos="55000">
                      <a:schemeClr val="tx1"/>
                    </a:gs>
                  </a:gsLst>
                  <a:lin ang="5400000" scaled="0"/>
                </a:gradFill>
                <a:latin typeface="+mj-lt"/>
                <a:cs typeface="Segoe UI" panose="020B0502040204020203" pitchFamily="34" charset="0"/>
              </a:defRPr>
            </a:lvl1pPr>
          </a:lstStyle>
          <a:p>
            <a:r>
              <a:rPr lang="en-US" dirty="0"/>
              <a:t>Event name or presentation title </a:t>
            </a:r>
          </a:p>
        </p:txBody>
      </p:sp>
      <p:sp>
        <p:nvSpPr>
          <p:cNvPr id="5" name="Text Placeholder 4"/>
          <p:cNvSpPr>
            <a:spLocks noGrp="1"/>
          </p:cNvSpPr>
          <p:nvPr>
            <p:ph type="body" sz="quarter" idx="12" hasCustomPrompt="1"/>
          </p:nvPr>
        </p:nvSpPr>
        <p:spPr>
          <a:xfrm>
            <a:off x="584200" y="3962400"/>
            <a:ext cx="9144000" cy="307777"/>
          </a:xfrm>
          <a:noFill/>
        </p:spPr>
        <p:txBody>
          <a:bodyPr wrap="square" lIns="0" tIns="0" rIns="0" bIns="0">
            <a:spAutoFit/>
          </a:bodyPr>
          <a:lstStyle>
            <a:lvl1pPr marL="0" indent="0">
              <a:spcBef>
                <a:spcPts val="0"/>
              </a:spcBef>
              <a:buNone/>
              <a:defRPr sz="2000" spc="0" baseline="0">
                <a:gradFill>
                  <a:gsLst>
                    <a:gs pos="91000">
                      <a:schemeClr val="tx1"/>
                    </a:gs>
                    <a:gs pos="0">
                      <a:schemeClr val="tx1"/>
                    </a:gs>
                  </a:gsLst>
                  <a:lin ang="5400000" scaled="0"/>
                </a:gradFill>
                <a:latin typeface="+mn-lt"/>
                <a:cs typeface="Segoe UI" panose="020B0502040204020203" pitchFamily="34" charset="0"/>
              </a:defRPr>
            </a:lvl1pPr>
          </a:lstStyle>
          <a:p>
            <a:pPr lvl="0"/>
            <a:r>
              <a:rPr lang="en-US" dirty="0"/>
              <a:t>Speaker name or subtitle text</a:t>
            </a:r>
          </a:p>
        </p:txBody>
      </p:sp>
    </p:spTree>
    <p:extLst>
      <p:ext uri="{BB962C8B-B14F-4D97-AF65-F5344CB8AC3E}">
        <p14:creationId xmlns:p14="http://schemas.microsoft.com/office/powerpoint/2010/main" val="358863720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orient="horz" pos="2228">
          <p15:clr>
            <a:srgbClr val="5ACBF0"/>
          </p15:clr>
        </p15:guide>
        <p15:guide id="2" orient="horz" pos="2496">
          <p15:clr>
            <a:srgbClr val="5ACBF0"/>
          </p15:clr>
        </p15:guide>
        <p15:guide id="3" pos="6132">
          <p15:clr>
            <a:srgbClr val="5ACBF0"/>
          </p15:clr>
        </p15:guide>
        <p15:guide id="4" orient="horz" pos="216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mp; Non-bulleted text">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4B655BA-10A4-4A57-89DB-CFFBE1CA1E33}"/>
              </a:ext>
            </a:extLst>
          </p:cNvPr>
          <p:cNvSpPr>
            <a:spLocks noGrp="1"/>
          </p:cNvSpPr>
          <p:nvPr>
            <p:ph type="title"/>
          </p:nvPr>
        </p:nvSpPr>
        <p:spPr/>
        <p:txBody>
          <a:bodyPr/>
          <a:lstStyle/>
          <a:p>
            <a:r>
              <a:rPr lang="en-US"/>
              <a:t>Click to edit Master title style</a:t>
            </a:r>
            <a:endParaRPr lang="en-US" dirty="0"/>
          </a:p>
        </p:txBody>
      </p:sp>
      <p:sp>
        <p:nvSpPr>
          <p:cNvPr id="4" name="Text Placeholder 3"/>
          <p:cNvSpPr>
            <a:spLocks noGrp="1"/>
          </p:cNvSpPr>
          <p:nvPr>
            <p:ph type="body" sz="quarter" idx="10"/>
          </p:nvPr>
        </p:nvSpPr>
        <p:spPr>
          <a:xfrm>
            <a:off x="586390" y="1434370"/>
            <a:ext cx="11018520" cy="2308324"/>
          </a:xfrm>
        </p:spPr>
        <p:txBody>
          <a:bodyPr wrap="square">
            <a:spAutoFit/>
          </a:bodyPr>
          <a:lstStyle>
            <a:lvl1pPr marL="0" indent="0">
              <a:buNone/>
              <a:defRPr/>
            </a:lvl1pPr>
            <a:lvl2pPr marL="228600" indent="0">
              <a:buNone/>
              <a:defRPr/>
            </a:lvl2pPr>
            <a:lvl3pPr marL="457200" indent="0">
              <a:buNone/>
              <a:defRPr/>
            </a:lvl3pPr>
            <a:lvl4pPr marL="685800" indent="0">
              <a:buNone/>
              <a:defRPr/>
            </a:lvl4pPr>
            <a:lvl5pPr marL="914400" indent="0">
              <a:buNone/>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90366491"/>
      </p:ext>
    </p:extLst>
  </p:cSld>
  <p:clrMapOvr>
    <a:masterClrMapping/>
  </p:clrMapOvr>
  <p:transition>
    <p:fade/>
  </p:transition>
  <p:extLst mod="1">
    <p:ext uri="{DCECCB84-F9BA-43D5-87BE-67443E8EF086}">
      <p15:sldGuideLst xmlns:p15="http://schemas.microsoft.com/office/powerpoint/2012/main">
        <p15:guide id="1" orient="horz" pos="288">
          <p15:clr>
            <a:srgbClr val="5ACBF0"/>
          </p15:clr>
        </p15:guide>
        <p15:guide id="2" orient="horz" pos="905">
          <p15:clr>
            <a:srgbClr val="5ACBF0"/>
          </p15:clr>
        </p15:guide>
        <p15:guide id="4" orient="horz" pos="1272">
          <p15:clr>
            <a:srgbClr val="5ACBF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CFEFD-88E5-4869-B5C3-1611B0B50E15}"/>
              </a:ext>
            </a:extLst>
          </p:cNvPr>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sz="quarter" idx="10"/>
          </p:nvPr>
        </p:nvSpPr>
        <p:spPr>
          <a:xfrm>
            <a:off x="584200" y="1435497"/>
            <a:ext cx="11018520" cy="230832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59473305"/>
      </p:ext>
    </p:extLst>
  </p:cSld>
  <p:clrMapOvr>
    <a:masterClrMapping/>
  </p:clrMapOvr>
  <p:transition>
    <p:fade/>
  </p:transition>
  <p:extLst mod="1">
    <p:ext uri="{DCECCB84-F9BA-43D5-87BE-67443E8EF086}">
      <p15:sldGuideLst xmlns:p15="http://schemas.microsoft.com/office/powerpoint/2012/main">
        <p15:guide id="2" orient="horz" pos="1272">
          <p15:clr>
            <a:srgbClr val="5ACBF0"/>
          </p15:clr>
        </p15:guide>
        <p15:guide id="3" orient="horz" pos="288">
          <p15:clr>
            <a:srgbClr val="5ACBF0"/>
          </p15:clr>
        </p15:guide>
        <p15:guide id="5" orient="horz" pos="904">
          <p15:clr>
            <a:srgbClr val="5ACBF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 Non-bullete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76633-3E8D-4CF4-A5D4-D4E9D88A6DE0}"/>
              </a:ext>
            </a:extLst>
          </p:cNvPr>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p:nvPr>
        </p:nvSpPr>
        <p:spPr>
          <a:xfrm>
            <a:off x="584200" y="1435100"/>
            <a:ext cx="5212080" cy="1649682"/>
          </a:xfrm>
        </p:spPr>
        <p:txBody>
          <a:bodyPr wrap="square">
            <a:spAutoFit/>
          </a:bodyPr>
          <a:lstStyle>
            <a:lvl1pPr marL="0" indent="0">
              <a:spcBef>
                <a:spcPts val="1224"/>
              </a:spcBef>
              <a:buClr>
                <a:schemeClr val="tx1"/>
              </a:buClr>
              <a:buFont typeface="Wingdings" panose="05000000000000000000" pitchFamily="2" charset="2"/>
              <a:buNone/>
              <a:defRPr sz="2800" b="0">
                <a:latin typeface="Segoe UI Semilight" panose="020B0402040204020203" pitchFamily="34" charset="0"/>
                <a:cs typeface="Segoe UI Semilight" panose="020B0402040204020203" pitchFamily="34" charset="0"/>
              </a:defRPr>
            </a:lvl1pPr>
            <a:lvl2pPr marL="255588" indent="0">
              <a:buFont typeface="Wingdings" panose="05000000000000000000" pitchFamily="2" charset="2"/>
              <a:buNone/>
              <a:defRPr sz="2000" b="0"/>
            </a:lvl2pPr>
            <a:lvl3pPr marL="450850" indent="0">
              <a:buFont typeface="Wingdings" panose="05000000000000000000" pitchFamily="2" charset="2"/>
              <a:buNone/>
              <a:tabLst/>
              <a:defRPr sz="1600" b="0"/>
            </a:lvl3pPr>
            <a:lvl4pPr marL="652462" indent="0">
              <a:buFont typeface="Wingdings" panose="05000000000000000000" pitchFamily="2" charset="2"/>
              <a:buNone/>
              <a:defRPr sz="1400" b="0"/>
            </a:lvl4pPr>
            <a:lvl5pPr marL="854075" indent="0">
              <a:buFont typeface="Wingdings" panose="05000000000000000000" pitchFamily="2" charset="2"/>
              <a:buNone/>
              <a:tabLst/>
              <a:defRPr sz="1400" b="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3">
            <a:extLst>
              <a:ext uri="{FF2B5EF4-FFF2-40B4-BE49-F238E27FC236}">
                <a16:creationId xmlns:a16="http://schemas.microsoft.com/office/drawing/2014/main" id="{8E9CDCB4-03E1-4763-B83E-A1334BCDB0C0}"/>
              </a:ext>
            </a:extLst>
          </p:cNvPr>
          <p:cNvSpPr>
            <a:spLocks noGrp="1"/>
          </p:cNvSpPr>
          <p:nvPr>
            <p:ph type="body" sz="quarter" idx="12"/>
          </p:nvPr>
        </p:nvSpPr>
        <p:spPr>
          <a:xfrm>
            <a:off x="6397171" y="1435100"/>
            <a:ext cx="5212080" cy="1649682"/>
          </a:xfrm>
        </p:spPr>
        <p:txBody>
          <a:bodyPr wrap="square">
            <a:spAutoFit/>
          </a:bodyPr>
          <a:lstStyle>
            <a:lvl1pPr marL="0" indent="0">
              <a:spcBef>
                <a:spcPts val="1224"/>
              </a:spcBef>
              <a:buClr>
                <a:schemeClr val="tx1"/>
              </a:buClr>
              <a:buFont typeface="Wingdings" panose="05000000000000000000" pitchFamily="2" charset="2"/>
              <a:buNone/>
              <a:defRPr sz="2800" b="0">
                <a:latin typeface="Segoe UI Semilight" panose="020B0402040204020203" pitchFamily="34" charset="0"/>
                <a:cs typeface="Segoe UI Semilight" panose="020B0402040204020203" pitchFamily="34" charset="0"/>
              </a:defRPr>
            </a:lvl1pPr>
            <a:lvl2pPr marL="255588" indent="0">
              <a:buFont typeface="Wingdings" panose="05000000000000000000" pitchFamily="2" charset="2"/>
              <a:buNone/>
              <a:defRPr sz="2000" b="0"/>
            </a:lvl2pPr>
            <a:lvl3pPr marL="450850" indent="0">
              <a:buFont typeface="Wingdings" panose="05000000000000000000" pitchFamily="2" charset="2"/>
              <a:buNone/>
              <a:tabLst/>
              <a:defRPr sz="1600" b="0"/>
            </a:lvl3pPr>
            <a:lvl4pPr marL="652462" indent="0">
              <a:buFont typeface="Wingdings" panose="05000000000000000000" pitchFamily="2" charset="2"/>
              <a:buNone/>
              <a:defRPr sz="1400" b="0"/>
            </a:lvl4pPr>
            <a:lvl5pPr marL="854075" indent="0">
              <a:buFont typeface="Wingdings" panose="05000000000000000000" pitchFamily="2" charset="2"/>
              <a:buNone/>
              <a:tabLst/>
              <a:defRPr sz="1400" b="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27900040"/>
      </p:ext>
    </p:extLst>
  </p:cSld>
  <p:clrMapOvr>
    <a:masterClrMapping/>
  </p:clrMapOvr>
  <p:transition>
    <p:fade/>
  </p:transition>
  <p:extLst mod="1">
    <p:ext uri="{DCECCB84-F9BA-43D5-87BE-67443E8EF086}">
      <p15:sldGuideLst xmlns:p15="http://schemas.microsoft.com/office/powerpoint/2012/main">
        <p15:guide id="1" orient="horz" pos="288">
          <p15:clr>
            <a:srgbClr val="5ACBF0"/>
          </p15:clr>
        </p15:guide>
        <p15:guide id="2" orient="horz" pos="1272">
          <p15:clr>
            <a:srgbClr val="5ACBF0"/>
          </p15:clr>
        </p15:guide>
        <p15:guide id="3" orient="horz" pos="904">
          <p15:clr>
            <a:srgbClr val="5ACBF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lumn Bullet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E2550-DA43-453C-A328-33C740E65403}"/>
              </a:ext>
            </a:extLst>
          </p:cNvPr>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p:nvPr>
        </p:nvSpPr>
        <p:spPr>
          <a:xfrm>
            <a:off x="584200" y="1437481"/>
            <a:ext cx="5212080" cy="1649682"/>
          </a:xfrm>
        </p:spPr>
        <p:txBody>
          <a:bodyPr wrap="square">
            <a:spAutoFit/>
          </a:bodyPr>
          <a:lstStyle>
            <a:lvl1pPr marL="231775" indent="-231775">
              <a:spcBef>
                <a:spcPts val="1224"/>
              </a:spcBef>
              <a:buClr>
                <a:schemeClr val="tx1"/>
              </a:buClr>
              <a:buFont typeface="Wingdings" panose="05000000000000000000" pitchFamily="2" charset="2"/>
              <a:buChar char=""/>
              <a:defRPr sz="2800" b="0">
                <a:latin typeface="Segoe UI Semilight" panose="020B0402040204020203" pitchFamily="34" charset="0"/>
                <a:cs typeface="Segoe UI Semilight" panose="020B0402040204020203" pitchFamily="34" charset="0"/>
              </a:defRPr>
            </a:lvl1pPr>
            <a:lvl2pPr marL="427038" indent="-171450">
              <a:buFont typeface="Wingdings" panose="05000000000000000000" pitchFamily="2" charset="2"/>
              <a:buChar char=""/>
              <a:defRPr sz="2000" b="0"/>
            </a:lvl2pPr>
            <a:lvl3pPr marL="639763" indent="-188913">
              <a:buFont typeface="Wingdings" panose="05000000000000000000" pitchFamily="2" charset="2"/>
              <a:buChar char=""/>
              <a:tabLst/>
              <a:defRPr sz="1600" b="0"/>
            </a:lvl3pPr>
            <a:lvl4pPr marL="828675" indent="-176213">
              <a:buFont typeface="Wingdings" panose="05000000000000000000" pitchFamily="2" charset="2"/>
              <a:buChar char=""/>
              <a:defRPr sz="1400" b="0"/>
            </a:lvl4pPr>
            <a:lvl5pPr marL="1023938" indent="-169863">
              <a:buFont typeface="Wingdings" panose="05000000000000000000" pitchFamily="2" charset="2"/>
              <a:buChar char=""/>
              <a:tabLst/>
              <a:defRPr sz="1400" b="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3">
            <a:extLst>
              <a:ext uri="{FF2B5EF4-FFF2-40B4-BE49-F238E27FC236}">
                <a16:creationId xmlns:a16="http://schemas.microsoft.com/office/drawing/2014/main" id="{85278796-7B84-4D67-88CD-BF78BB06D214}"/>
              </a:ext>
            </a:extLst>
          </p:cNvPr>
          <p:cNvSpPr>
            <a:spLocks noGrp="1"/>
          </p:cNvSpPr>
          <p:nvPr>
            <p:ph type="body" sz="quarter" idx="11"/>
          </p:nvPr>
        </p:nvSpPr>
        <p:spPr>
          <a:xfrm>
            <a:off x="6389914" y="1437481"/>
            <a:ext cx="5212080" cy="1649682"/>
          </a:xfrm>
        </p:spPr>
        <p:txBody>
          <a:bodyPr wrap="square">
            <a:spAutoFit/>
          </a:bodyPr>
          <a:lstStyle>
            <a:lvl1pPr marL="231775" indent="-231775">
              <a:spcBef>
                <a:spcPts val="1224"/>
              </a:spcBef>
              <a:buClr>
                <a:schemeClr val="tx1"/>
              </a:buClr>
              <a:buFont typeface="Wingdings" panose="05000000000000000000" pitchFamily="2" charset="2"/>
              <a:buChar char=""/>
              <a:defRPr sz="2800" b="0">
                <a:latin typeface="Segoe UI Semilight" panose="020B0402040204020203" pitchFamily="34" charset="0"/>
                <a:cs typeface="Segoe UI Semilight" panose="020B0402040204020203" pitchFamily="34" charset="0"/>
              </a:defRPr>
            </a:lvl1pPr>
            <a:lvl2pPr marL="427038" indent="-171450">
              <a:buFont typeface="Wingdings" panose="05000000000000000000" pitchFamily="2" charset="2"/>
              <a:buChar char=""/>
              <a:defRPr sz="2000" b="0"/>
            </a:lvl2pPr>
            <a:lvl3pPr marL="639763" indent="-188913">
              <a:buFont typeface="Wingdings" panose="05000000000000000000" pitchFamily="2" charset="2"/>
              <a:buChar char=""/>
              <a:tabLst/>
              <a:defRPr sz="1600" b="0"/>
            </a:lvl3pPr>
            <a:lvl4pPr marL="828675" indent="-176213">
              <a:buFont typeface="Wingdings" panose="05000000000000000000" pitchFamily="2" charset="2"/>
              <a:buChar char=""/>
              <a:defRPr sz="1400" b="0"/>
            </a:lvl4pPr>
            <a:lvl5pPr marL="1023938" indent="-169863">
              <a:buFont typeface="Wingdings" panose="05000000000000000000" pitchFamily="2" charset="2"/>
              <a:buChar char=""/>
              <a:tabLst/>
              <a:defRPr sz="1400" b="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58666867"/>
      </p:ext>
    </p:extLst>
  </p:cSld>
  <p:clrMapOvr>
    <a:masterClrMapping/>
  </p:clrMapOvr>
  <p:transition>
    <p:fade/>
  </p:transition>
  <p:extLst mod="1">
    <p:ext uri="{DCECCB84-F9BA-43D5-87BE-67443E8EF086}">
      <p15:sldGuideLst xmlns:p15="http://schemas.microsoft.com/office/powerpoint/2012/main">
        <p15:guide id="1" orient="horz" pos="288">
          <p15:clr>
            <a:srgbClr val="5ACBF0"/>
          </p15:clr>
        </p15:guide>
        <p15:guide id="2" orient="horz" pos="1276">
          <p15:clr>
            <a:srgbClr val="5ACBF0"/>
          </p15:clr>
        </p15:guide>
        <p15:guide id="3" orient="horz" pos="904">
          <p15:clr>
            <a:srgbClr val="5ACBF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754DF-CB0E-46F9-AA3C-00BC673EBDF3}"/>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602336773"/>
      </p:ext>
    </p:extLst>
  </p:cSld>
  <p:clrMapOvr>
    <a:masterClrMapping/>
  </p:clrMapOvr>
  <p:transition>
    <p:fade/>
  </p:transition>
  <p:extLst mod="1">
    <p:ext uri="{DCECCB84-F9BA-43D5-87BE-67443E8EF086}">
      <p15:sldGuideLst xmlns:p15="http://schemas.microsoft.com/office/powerpoint/2012/main">
        <p15:guide id="3" orient="horz" pos="900">
          <p15:clr>
            <a:srgbClr val="5ACBF0"/>
          </p15:clr>
        </p15:guide>
        <p15:guide id="4" orient="horz" pos="1276">
          <p15:clr>
            <a:srgbClr val="5ACBF0"/>
          </p15:clr>
        </p15:guide>
        <p15:guide id="5" orient="horz" pos="288">
          <p15:clr>
            <a:srgbClr val="5ACBF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8263" y="457200"/>
            <a:ext cx="11018520" cy="553998"/>
          </a:xfrm>
          <a:prstGeom prst="rect">
            <a:avLst/>
          </a:prstGeom>
        </p:spPr>
        <p:txBody>
          <a:bodyPr vert="horz" wrap="square" lIns="0" tIns="0" rIns="0" bIns="0" rtlCol="0" anchor="t">
            <a:spAutoFit/>
          </a:bodyPr>
          <a:lstStyle/>
          <a:p>
            <a:r>
              <a:rPr lang="en-US"/>
              <a:t>Click to edit Master title style</a:t>
            </a:r>
            <a:endParaRPr lang="en-US" dirty="0"/>
          </a:p>
        </p:txBody>
      </p:sp>
      <p:sp>
        <p:nvSpPr>
          <p:cNvPr id="4" name="Text Placeholder 3"/>
          <p:cNvSpPr>
            <a:spLocks noGrp="1"/>
          </p:cNvSpPr>
          <p:nvPr>
            <p:ph type="body" idx="1"/>
          </p:nvPr>
        </p:nvSpPr>
        <p:spPr>
          <a:xfrm>
            <a:off x="584200" y="1435503"/>
            <a:ext cx="11018520" cy="1612749"/>
          </a:xfrm>
          <a:prstGeom prst="rect">
            <a:avLst/>
          </a:prstGeom>
        </p:spPr>
        <p:txBody>
          <a:bodyPr vert="horz" wrap="square" lIns="0" tIns="0" rIns="0" bIns="0" rtlCol="0">
            <a:sp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49" name="NEW Brand Colors 2018">
            <a:extLst>
              <a:ext uri="{FF2B5EF4-FFF2-40B4-BE49-F238E27FC236}">
                <a16:creationId xmlns:a16="http://schemas.microsoft.com/office/drawing/2014/main" id="{9D5783B5-1069-4509-929A-C02C0B0887F7}"/>
              </a:ext>
            </a:extLst>
          </p:cNvPr>
          <p:cNvPicPr>
            <a:picLocks noChangeAspect="1"/>
          </p:cNvPicPr>
          <p:nvPr/>
        </p:nvPicPr>
        <p:blipFill>
          <a:blip r:embed="rId27"/>
          <a:stretch>
            <a:fillRect/>
          </a:stretch>
        </p:blipFill>
        <p:spPr>
          <a:xfrm rot="5400000">
            <a:off x="9288988" y="2942644"/>
            <a:ext cx="6858000" cy="972712"/>
          </a:xfrm>
          <a:prstGeom prst="rect">
            <a:avLst/>
          </a:prstGeom>
        </p:spPr>
      </p:pic>
      <p:grpSp>
        <p:nvGrpSpPr>
          <p:cNvPr id="47" name="GRID" hidden="1">
            <a:extLst>
              <a:ext uri="{FF2B5EF4-FFF2-40B4-BE49-F238E27FC236}">
                <a16:creationId xmlns:a16="http://schemas.microsoft.com/office/drawing/2014/main" id="{32B5FFBF-552A-4973-B5B3-9EE3A765185F}"/>
              </a:ext>
            </a:extLst>
          </p:cNvPr>
          <p:cNvGrpSpPr/>
          <p:nvPr/>
        </p:nvGrpSpPr>
        <p:grpSpPr>
          <a:xfrm>
            <a:off x="0" y="0"/>
            <a:ext cx="12192000" cy="6858000"/>
            <a:chOff x="0" y="0"/>
            <a:chExt cx="12192000" cy="6858000"/>
          </a:xfrm>
        </p:grpSpPr>
        <p:cxnSp>
          <p:nvCxnSpPr>
            <p:cNvPr id="7" name="Straight Connector 6">
              <a:extLst>
                <a:ext uri="{FF2B5EF4-FFF2-40B4-BE49-F238E27FC236}">
                  <a16:creationId xmlns:a16="http://schemas.microsoft.com/office/drawing/2014/main" id="{5CD412E5-2492-4063-96AB-C451FC39F2B6}"/>
                </a:ext>
              </a:extLst>
            </p:cNvPr>
            <p:cNvCxnSpPr/>
            <p:nvPr/>
          </p:nvCxnSpPr>
          <p:spPr>
            <a:xfrm>
              <a:off x="0" y="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25E7FAE-6A98-413B-871E-10F8DF6FF1E3}"/>
                </a:ext>
              </a:extLst>
            </p:cNvPr>
            <p:cNvCxnSpPr/>
            <p:nvPr/>
          </p:nvCxnSpPr>
          <p:spPr>
            <a:xfrm>
              <a:off x="0" y="29260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F42BDE7-00A0-446E-9CEE-23DDF6A13E6E}"/>
                </a:ext>
              </a:extLst>
            </p:cNvPr>
            <p:cNvCxnSpPr/>
            <p:nvPr/>
          </p:nvCxnSpPr>
          <p:spPr>
            <a:xfrm>
              <a:off x="0" y="585216"/>
              <a:ext cx="12188952" cy="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D48FF31-9C6A-4C0C-AB96-ED556488A1BA}"/>
                </a:ext>
              </a:extLst>
            </p:cNvPr>
            <p:cNvCxnSpPr/>
            <p:nvPr/>
          </p:nvCxnSpPr>
          <p:spPr>
            <a:xfrm>
              <a:off x="0" y="6272784"/>
              <a:ext cx="12188952" cy="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28D811B2-F122-4FF3-A4F6-E7291A5152BB}"/>
                </a:ext>
              </a:extLst>
            </p:cNvPr>
            <p:cNvCxnSpPr/>
            <p:nvPr/>
          </p:nvCxnSpPr>
          <p:spPr>
            <a:xfrm>
              <a:off x="0" y="656539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A2029335-BA6E-4B6F-B752-D02603169DE6}"/>
                </a:ext>
              </a:extLst>
            </p:cNvPr>
            <p:cNvCxnSpPr/>
            <p:nvPr/>
          </p:nvCxnSpPr>
          <p:spPr>
            <a:xfrm>
              <a:off x="0" y="685800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08D55A0-D16C-4191-B9F9-C95B51610B5E}"/>
                </a:ext>
              </a:extLst>
            </p:cNvPr>
            <p:cNvCxnSpPr/>
            <p:nvPr/>
          </p:nvCxnSpPr>
          <p:spPr>
            <a:xfrm>
              <a:off x="0" y="87782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A3FCB58-9F61-404B-A493-7860A942FCC2}"/>
                </a:ext>
              </a:extLst>
            </p:cNvPr>
            <p:cNvCxnSpPr/>
            <p:nvPr/>
          </p:nvCxnSpPr>
          <p:spPr>
            <a:xfrm>
              <a:off x="0" y="117043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EFD38DF-4402-499A-B7B2-D5BBF3AD467C}"/>
                </a:ext>
              </a:extLst>
            </p:cNvPr>
            <p:cNvCxnSpPr/>
            <p:nvPr/>
          </p:nvCxnSpPr>
          <p:spPr>
            <a:xfrm>
              <a:off x="0" y="146304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6DFD209-A624-4FEA-8F60-067FBF0CC1E8}"/>
                </a:ext>
              </a:extLst>
            </p:cNvPr>
            <p:cNvCxnSpPr/>
            <p:nvPr/>
          </p:nvCxnSpPr>
          <p:spPr>
            <a:xfrm>
              <a:off x="0"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1B8ED61-88C3-48AA-91A7-BFD779B3B3BA}"/>
                </a:ext>
              </a:extLst>
            </p:cNvPr>
            <p:cNvCxnSpPr/>
            <p:nvPr/>
          </p:nvCxnSpPr>
          <p:spPr>
            <a:xfrm>
              <a:off x="585216" y="0"/>
              <a:ext cx="0" cy="685800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22AC47D-49D2-4B9E-B580-53A7922E5654}"/>
                </a:ext>
              </a:extLst>
            </p:cNvPr>
            <p:cNvCxnSpPr/>
            <p:nvPr/>
          </p:nvCxnSpPr>
          <p:spPr>
            <a:xfrm>
              <a:off x="292608"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0D7A2DB-4310-49CD-83F6-55B33BE76665}"/>
                </a:ext>
              </a:extLst>
            </p:cNvPr>
            <p:cNvCxnSpPr/>
            <p:nvPr/>
          </p:nvCxnSpPr>
          <p:spPr>
            <a:xfrm>
              <a:off x="877824"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0C40071-7BC6-4682-9CD1-0631E07C9F11}"/>
                </a:ext>
              </a:extLst>
            </p:cNvPr>
            <p:cNvCxnSpPr/>
            <p:nvPr/>
          </p:nvCxnSpPr>
          <p:spPr>
            <a:xfrm>
              <a:off x="1170432"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EE0ACFAA-26E9-44D2-BEF0-E02CAE93F397}"/>
                </a:ext>
              </a:extLst>
            </p:cNvPr>
            <p:cNvCxnSpPr/>
            <p:nvPr/>
          </p:nvCxnSpPr>
          <p:spPr>
            <a:xfrm>
              <a:off x="11021568"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85D1186-93AE-4B67-8544-763E0B213AAC}"/>
                </a:ext>
              </a:extLst>
            </p:cNvPr>
            <p:cNvCxnSpPr/>
            <p:nvPr/>
          </p:nvCxnSpPr>
          <p:spPr>
            <a:xfrm>
              <a:off x="11606784" y="0"/>
              <a:ext cx="0" cy="685800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CB1D45AE-FC53-4BB4-A9CD-C563C03A1195}"/>
                </a:ext>
              </a:extLst>
            </p:cNvPr>
            <p:cNvCxnSpPr/>
            <p:nvPr/>
          </p:nvCxnSpPr>
          <p:spPr>
            <a:xfrm>
              <a:off x="11314176"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8325177A-06D9-4C2A-B7EF-984A90245BF7}"/>
                </a:ext>
              </a:extLst>
            </p:cNvPr>
            <p:cNvCxnSpPr/>
            <p:nvPr/>
          </p:nvCxnSpPr>
          <p:spPr>
            <a:xfrm>
              <a:off x="11899392"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2B67796-DF72-4C3B-A79D-7534FD3084C9}"/>
                </a:ext>
              </a:extLst>
            </p:cNvPr>
            <p:cNvCxnSpPr/>
            <p:nvPr/>
          </p:nvCxnSpPr>
          <p:spPr>
            <a:xfrm>
              <a:off x="12192000"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C8B2C409-2FF7-4120-9E48-02A446B82DD6}"/>
                </a:ext>
              </a:extLst>
            </p:cNvPr>
            <p:cNvCxnSpPr/>
            <p:nvPr/>
          </p:nvCxnSpPr>
          <p:spPr>
            <a:xfrm>
              <a:off x="0" y="175564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3E0130A-B11A-42AB-8439-3CB0569F1C08}"/>
                </a:ext>
              </a:extLst>
            </p:cNvPr>
            <p:cNvCxnSpPr/>
            <p:nvPr/>
          </p:nvCxnSpPr>
          <p:spPr>
            <a:xfrm>
              <a:off x="0" y="204825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840B631-CB23-44B8-823B-56619D54F0E4}"/>
                </a:ext>
              </a:extLst>
            </p:cNvPr>
            <p:cNvCxnSpPr/>
            <p:nvPr/>
          </p:nvCxnSpPr>
          <p:spPr>
            <a:xfrm>
              <a:off x="0" y="234086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C7DD460B-BBE5-43D6-95DF-C1C1CC6239C6}"/>
                </a:ext>
              </a:extLst>
            </p:cNvPr>
            <p:cNvCxnSpPr/>
            <p:nvPr/>
          </p:nvCxnSpPr>
          <p:spPr>
            <a:xfrm>
              <a:off x="0" y="263347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7F5BEEB4-62B8-420A-9489-8319B9432C34}"/>
                </a:ext>
              </a:extLst>
            </p:cNvPr>
            <p:cNvCxnSpPr/>
            <p:nvPr/>
          </p:nvCxnSpPr>
          <p:spPr>
            <a:xfrm>
              <a:off x="0" y="292608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9242164-82A4-4DA9-B78C-33430C241872}"/>
                </a:ext>
              </a:extLst>
            </p:cNvPr>
            <p:cNvCxnSpPr/>
            <p:nvPr/>
          </p:nvCxnSpPr>
          <p:spPr>
            <a:xfrm>
              <a:off x="0" y="321868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1D8767DD-4892-4904-AE72-87087DD9CCC2}"/>
                </a:ext>
              </a:extLst>
            </p:cNvPr>
            <p:cNvCxnSpPr/>
            <p:nvPr/>
          </p:nvCxnSpPr>
          <p:spPr>
            <a:xfrm>
              <a:off x="0" y="351129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245FC793-2AD0-4021-B3FB-391EDDE6CB63}"/>
                </a:ext>
              </a:extLst>
            </p:cNvPr>
            <p:cNvCxnSpPr/>
            <p:nvPr userDrawn="1"/>
          </p:nvCxnSpPr>
          <p:spPr>
            <a:xfrm>
              <a:off x="0" y="380390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8091C6C8-296D-4AA9-8F03-7DEA5FA7D71A}"/>
                </a:ext>
              </a:extLst>
            </p:cNvPr>
            <p:cNvCxnSpPr/>
            <p:nvPr userDrawn="1"/>
          </p:nvCxnSpPr>
          <p:spPr>
            <a:xfrm>
              <a:off x="0" y="409651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1CBDA8A-698A-4B1C-BC41-CD72C2900FE8}"/>
                </a:ext>
              </a:extLst>
            </p:cNvPr>
            <p:cNvCxnSpPr/>
            <p:nvPr userDrawn="1"/>
          </p:nvCxnSpPr>
          <p:spPr>
            <a:xfrm>
              <a:off x="0" y="438912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F0780C82-EF19-43A2-BF1B-31FDFBA092CA}"/>
                </a:ext>
              </a:extLst>
            </p:cNvPr>
            <p:cNvCxnSpPr/>
            <p:nvPr userDrawn="1"/>
          </p:nvCxnSpPr>
          <p:spPr>
            <a:xfrm>
              <a:off x="0" y="468172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13492339-9370-44E2-8C4D-414393DEB764}"/>
                </a:ext>
              </a:extLst>
            </p:cNvPr>
            <p:cNvCxnSpPr/>
            <p:nvPr userDrawn="1"/>
          </p:nvCxnSpPr>
          <p:spPr>
            <a:xfrm>
              <a:off x="0" y="497433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EBF7CE2A-C0A7-4C6F-88B8-E40107AE34E8}"/>
                </a:ext>
              </a:extLst>
            </p:cNvPr>
            <p:cNvCxnSpPr/>
            <p:nvPr userDrawn="1"/>
          </p:nvCxnSpPr>
          <p:spPr>
            <a:xfrm>
              <a:off x="0" y="526694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CCD7A1D0-B060-4037-BFAE-80FAF89CC35F}"/>
                </a:ext>
              </a:extLst>
            </p:cNvPr>
            <p:cNvCxnSpPr/>
            <p:nvPr userDrawn="1"/>
          </p:nvCxnSpPr>
          <p:spPr>
            <a:xfrm>
              <a:off x="0" y="555955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2A121C21-7F60-43D7-B9B4-682B9D22E24D}"/>
                </a:ext>
              </a:extLst>
            </p:cNvPr>
            <p:cNvCxnSpPr/>
            <p:nvPr userDrawn="1"/>
          </p:nvCxnSpPr>
          <p:spPr>
            <a:xfrm>
              <a:off x="0" y="585216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grpSp>
      <p:sp>
        <p:nvSpPr>
          <p:cNvPr id="3" name=".64 square" hidden="1">
            <a:extLst>
              <a:ext uri="{FF2B5EF4-FFF2-40B4-BE49-F238E27FC236}">
                <a16:creationId xmlns:a16="http://schemas.microsoft.com/office/drawing/2014/main" id="{90E0CE0A-15D7-405F-8DFA-B7F5AF47B03C}"/>
              </a:ext>
            </a:extLst>
          </p:cNvPr>
          <p:cNvSpPr/>
          <p:nvPr/>
        </p:nvSpPr>
        <p:spPr bwMode="auto">
          <a:xfrm>
            <a:off x="0" y="0"/>
            <a:ext cx="585216" cy="585216"/>
          </a:xfrm>
          <a:prstGeom prst="rect">
            <a:avLst/>
          </a:prstGeom>
          <a:solidFill>
            <a:schemeClr val="tx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dirty="0">
              <a:gradFill>
                <a:gsLst>
                  <a:gs pos="0">
                    <a:srgbClr val="FFFFFF"/>
                  </a:gs>
                  <a:gs pos="100000">
                    <a:srgbClr val="FFFFFF"/>
                  </a:gs>
                </a:gsLst>
                <a:lin ang="5400000" scaled="0"/>
              </a:gradFill>
              <a:ea typeface="Segoe UI" pitchFamily="34" charset="0"/>
              <a:cs typeface="Segoe UI" pitchFamily="34" charset="0"/>
            </a:endParaRPr>
          </a:p>
        </p:txBody>
      </p:sp>
      <p:sp>
        <p:nvSpPr>
          <p:cNvPr id="35" name=".32 square" hidden="1">
            <a:extLst>
              <a:ext uri="{FF2B5EF4-FFF2-40B4-BE49-F238E27FC236}">
                <a16:creationId xmlns:a16="http://schemas.microsoft.com/office/drawing/2014/main" id="{09835393-211C-428D-B22F-51EE7A413599}"/>
              </a:ext>
            </a:extLst>
          </p:cNvPr>
          <p:cNvSpPr/>
          <p:nvPr/>
        </p:nvSpPr>
        <p:spPr bwMode="auto">
          <a:xfrm>
            <a:off x="0" y="0"/>
            <a:ext cx="292608" cy="292608"/>
          </a:xfrm>
          <a:prstGeom prst="rect">
            <a:avLst/>
          </a:prstGeom>
          <a:solidFill>
            <a:schemeClr val="tx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dirty="0">
              <a:gradFill>
                <a:gsLst>
                  <a:gs pos="0">
                    <a:srgbClr val="FFFFFF"/>
                  </a:gs>
                  <a:gs pos="100000">
                    <a:srgbClr val="FFFFFF"/>
                  </a:gs>
                </a:gsLst>
                <a:lin ang="5400000" scaled="0"/>
              </a:gradFill>
              <a:ea typeface="Segoe UI" pitchFamily="34" charset="0"/>
              <a:cs typeface="Segoe UI" pitchFamily="34" charset="0"/>
            </a:endParaRPr>
          </a:p>
        </p:txBody>
      </p:sp>
    </p:spTree>
    <p:extLst>
      <p:ext uri="{BB962C8B-B14F-4D97-AF65-F5344CB8AC3E}">
        <p14:creationId xmlns:p14="http://schemas.microsoft.com/office/powerpoint/2010/main" val="1198046739"/>
      </p:ext>
    </p:extLst>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 id="2147483799" r:id="rId12"/>
    <p:sldLayoutId id="2147483800" r:id="rId13"/>
    <p:sldLayoutId id="2147483801" r:id="rId14"/>
    <p:sldLayoutId id="2147483802" r:id="rId15"/>
    <p:sldLayoutId id="2147483803" r:id="rId16"/>
    <p:sldLayoutId id="2147483804" r:id="rId17"/>
    <p:sldLayoutId id="2147483805" r:id="rId18"/>
    <p:sldLayoutId id="2147483806" r:id="rId19"/>
    <p:sldLayoutId id="2147483807" r:id="rId20"/>
    <p:sldLayoutId id="2147483808" r:id="rId21"/>
    <p:sldLayoutId id="2147483809" r:id="rId22"/>
    <p:sldLayoutId id="2147483810" r:id="rId23"/>
    <p:sldLayoutId id="2147483811" r:id="rId24"/>
    <p:sldLayoutId id="2147483812" r:id="rId25"/>
  </p:sldLayoutIdLst>
  <p:transition>
    <p:fade/>
  </p:transition>
  <p:hf sldNum="0" hdr="0" ftr="0" dt="0"/>
  <p:txStyles>
    <p:titleStyle>
      <a:lvl1pPr algn="l" defTabSz="932742" rtl="0" eaLnBrk="1" latinLnBrk="0" hangingPunct="1">
        <a:lnSpc>
          <a:spcPct val="100000"/>
        </a:lnSpc>
        <a:spcBef>
          <a:spcPct val="0"/>
        </a:spcBef>
        <a:buNone/>
        <a:defRPr lang="en-US" sz="3600" b="1" kern="1200" cap="none" spc="-50" baseline="0" dirty="0" smtClean="0">
          <a:ln w="3175">
            <a:noFill/>
          </a:ln>
          <a:gradFill>
            <a:gsLst>
              <a:gs pos="1250">
                <a:schemeClr val="tx1"/>
              </a:gs>
              <a:gs pos="100000">
                <a:schemeClr val="tx1"/>
              </a:gs>
            </a:gsLst>
            <a:lin ang="5400000" scaled="0"/>
          </a:gradFill>
          <a:effectLst/>
          <a:latin typeface="+mj-lt"/>
          <a:ea typeface="+mn-ea"/>
          <a:cs typeface="Segoe UI" pitchFamily="34" charset="0"/>
        </a:defRPr>
      </a:lvl1pPr>
    </p:titleStyle>
    <p:bodyStyle>
      <a:lvl1pPr marL="228600" marR="0" indent="-228600" algn="l" defTabSz="932742"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2800" kern="1200" spc="0" baseline="0">
          <a:gradFill>
            <a:gsLst>
              <a:gs pos="1250">
                <a:schemeClr val="tx1"/>
              </a:gs>
              <a:gs pos="100000">
                <a:schemeClr val="tx1"/>
              </a:gs>
            </a:gsLst>
            <a:lin ang="5400000" scaled="0"/>
          </a:gradFill>
          <a:latin typeface="Segoe UI Semilight" panose="020B0402040204020203" pitchFamily="34" charset="0"/>
          <a:ea typeface="+mn-ea"/>
          <a:cs typeface="Segoe UI Semilight" panose="020B0402040204020203" pitchFamily="34" charset="0"/>
        </a:defRPr>
      </a:lvl1pPr>
      <a:lvl2pPr marL="457200" marR="0" indent="-228600" algn="l" defTabSz="932742"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2000" kern="1200" spc="0" baseline="0">
          <a:gradFill>
            <a:gsLst>
              <a:gs pos="1250">
                <a:schemeClr val="tx1"/>
              </a:gs>
              <a:gs pos="100000">
                <a:schemeClr val="tx1"/>
              </a:gs>
            </a:gsLst>
            <a:lin ang="5400000" scaled="0"/>
          </a:gradFill>
          <a:latin typeface="+mn-lt"/>
          <a:ea typeface="+mn-ea"/>
          <a:cs typeface="+mn-cs"/>
        </a:defRPr>
      </a:lvl2pPr>
      <a:lvl3pPr marL="657225" marR="0" indent="-200025" algn="l" defTabSz="932742"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1600" kern="1200" spc="0" baseline="0">
          <a:gradFill>
            <a:gsLst>
              <a:gs pos="1250">
                <a:schemeClr val="tx1"/>
              </a:gs>
              <a:gs pos="100000">
                <a:schemeClr val="tx1"/>
              </a:gs>
            </a:gsLst>
            <a:lin ang="5400000" scaled="0"/>
          </a:gradFill>
          <a:latin typeface="+mn-lt"/>
          <a:ea typeface="+mn-ea"/>
          <a:cs typeface="+mn-cs"/>
        </a:defRPr>
      </a:lvl3pPr>
      <a:lvl4pPr marL="842963" marR="0" indent="-180975" algn="l" defTabSz="932742"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1400" kern="1200" spc="0" baseline="0">
          <a:gradFill>
            <a:gsLst>
              <a:gs pos="1250">
                <a:schemeClr val="tx1"/>
              </a:gs>
              <a:gs pos="100000">
                <a:schemeClr val="tx1"/>
              </a:gs>
            </a:gsLst>
            <a:lin ang="5400000" scaled="0"/>
          </a:gradFill>
          <a:latin typeface="+mn-lt"/>
          <a:ea typeface="+mn-ea"/>
          <a:cs typeface="+mn-cs"/>
        </a:defRPr>
      </a:lvl4pPr>
      <a:lvl5pPr marL="1023938" marR="0" indent="-168275" algn="l" defTabSz="932742"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1400" kern="1200" spc="0" baseline="0">
          <a:gradFill>
            <a:gsLst>
              <a:gs pos="1250">
                <a:schemeClr val="tx1"/>
              </a:gs>
              <a:gs pos="100000">
                <a:schemeClr val="tx1"/>
              </a:gs>
            </a:gsLst>
            <a:lin ang="5400000" scaled="0"/>
          </a:gradFill>
          <a:latin typeface="+mn-lt"/>
          <a:ea typeface="+mn-ea"/>
          <a:cs typeface="+mn-cs"/>
        </a:defRPr>
      </a:lvl5pPr>
      <a:lvl6pPr marL="2565040"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31412"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97783"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64155"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32742" rtl="0" eaLnBrk="1" latinLnBrk="0" hangingPunct="1">
        <a:defRPr sz="1800" kern="1200">
          <a:solidFill>
            <a:schemeClr val="tx1"/>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6" pos="368">
          <p15:clr>
            <a:srgbClr val="C35EA4"/>
          </p15:clr>
        </p15:guide>
        <p15:guide id="17" pos="7313">
          <p15:clr>
            <a:srgbClr val="C35EA4"/>
          </p15:clr>
        </p15:guide>
        <p15:guide id="25" orient="horz" pos="369">
          <p15:clr>
            <a:srgbClr val="C35EA4"/>
          </p15:clr>
        </p15:guide>
        <p15:guide id="26" orient="horz" pos="3949">
          <p15:clr>
            <a:srgbClr val="C35EA4"/>
          </p15:clr>
        </p15:guide>
        <p15:guide id="27" orient="horz" pos="184">
          <p15:clr>
            <a:srgbClr val="A4A3A4"/>
          </p15:clr>
        </p15:guide>
        <p15:guide id="28" pos="185">
          <p15:clr>
            <a:srgbClr val="A4A3A4"/>
          </p15:clr>
        </p15:guide>
        <p15:guide id="29" orient="horz" pos="4135">
          <p15:clr>
            <a:srgbClr val="A4A3A4"/>
          </p15:clr>
        </p15:guide>
        <p15:guide id="30" pos="7495">
          <p15:clr>
            <a:srgbClr val="A4A3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9.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4.xml"/><Relationship Id="rId1" Type="http://schemas.openxmlformats.org/officeDocument/2006/relationships/slideLayout" Target="../slideLayouts/slideLayout9.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8" Type="http://schemas.openxmlformats.org/officeDocument/2006/relationships/diagramData" Target="../diagrams/data5.xml"/><Relationship Id="rId13" Type="http://schemas.openxmlformats.org/officeDocument/2006/relationships/diagramData" Target="../diagrams/data6.xml"/><Relationship Id="rId3" Type="http://schemas.openxmlformats.org/officeDocument/2006/relationships/diagramData" Target="../diagrams/data4.xml"/><Relationship Id="rId7" Type="http://schemas.microsoft.com/office/2007/relationships/diagramDrawing" Target="../diagrams/drawing4.xml"/><Relationship Id="rId12" Type="http://schemas.microsoft.com/office/2007/relationships/diagramDrawing" Target="../diagrams/drawing5.xml"/><Relationship Id="rId17" Type="http://schemas.microsoft.com/office/2007/relationships/diagramDrawing" Target="../diagrams/drawing6.xml"/><Relationship Id="rId2" Type="http://schemas.openxmlformats.org/officeDocument/2006/relationships/notesSlide" Target="../notesSlides/notesSlide18.xml"/><Relationship Id="rId16" Type="http://schemas.openxmlformats.org/officeDocument/2006/relationships/diagramColors" Target="../diagrams/colors6.xml"/><Relationship Id="rId1" Type="http://schemas.openxmlformats.org/officeDocument/2006/relationships/slideLayout" Target="../slideLayouts/slideLayout9.xml"/><Relationship Id="rId6" Type="http://schemas.openxmlformats.org/officeDocument/2006/relationships/diagramColors" Target="../diagrams/colors4.xml"/><Relationship Id="rId11" Type="http://schemas.openxmlformats.org/officeDocument/2006/relationships/diagramColors" Target="../diagrams/colors5.xml"/><Relationship Id="rId5" Type="http://schemas.openxmlformats.org/officeDocument/2006/relationships/diagramQuickStyle" Target="../diagrams/quickStyle4.xml"/><Relationship Id="rId15" Type="http://schemas.openxmlformats.org/officeDocument/2006/relationships/diagramQuickStyle" Target="../diagrams/quickStyle6.xml"/><Relationship Id="rId10" Type="http://schemas.openxmlformats.org/officeDocument/2006/relationships/diagramQuickStyle" Target="../diagrams/quickStyle5.xml"/><Relationship Id="rId4" Type="http://schemas.openxmlformats.org/officeDocument/2006/relationships/diagramLayout" Target="../diagrams/layout4.xml"/><Relationship Id="rId9" Type="http://schemas.openxmlformats.org/officeDocument/2006/relationships/diagramLayout" Target="../diagrams/layout5.xml"/><Relationship Id="rId14" Type="http://schemas.openxmlformats.org/officeDocument/2006/relationships/diagramLayout" Target="../diagrams/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8" Type="http://schemas.openxmlformats.org/officeDocument/2006/relationships/diagramLayout" Target="../diagrams/layout8.xml"/><Relationship Id="rId13" Type="http://schemas.openxmlformats.org/officeDocument/2006/relationships/diagramLayout" Target="../diagrams/layout9.xml"/><Relationship Id="rId3" Type="http://schemas.openxmlformats.org/officeDocument/2006/relationships/diagramLayout" Target="../diagrams/layout7.xml"/><Relationship Id="rId7" Type="http://schemas.openxmlformats.org/officeDocument/2006/relationships/diagramData" Target="../diagrams/data8.xml"/><Relationship Id="rId12" Type="http://schemas.openxmlformats.org/officeDocument/2006/relationships/diagramData" Target="../diagrams/data9.xml"/><Relationship Id="rId2" Type="http://schemas.openxmlformats.org/officeDocument/2006/relationships/diagramData" Target="../diagrams/data7.xml"/><Relationship Id="rId16" Type="http://schemas.microsoft.com/office/2007/relationships/diagramDrawing" Target="../diagrams/drawing9.xml"/><Relationship Id="rId1" Type="http://schemas.openxmlformats.org/officeDocument/2006/relationships/slideLayout" Target="../slideLayouts/slideLayout9.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5" Type="http://schemas.openxmlformats.org/officeDocument/2006/relationships/diagramColors" Target="../diagrams/colors9.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 Id="rId14" Type="http://schemas.openxmlformats.org/officeDocument/2006/relationships/diagramQuickStyle" Target="../diagrams/quickStyle9.xml"/></Relationships>
</file>

<file path=ppt/slides/_rels/slide21.xml.rels><?xml version="1.0" encoding="UTF-8" standalone="yes"?>
<Relationships xmlns="http://schemas.openxmlformats.org/package/2006/relationships"><Relationship Id="rId8" Type="http://schemas.openxmlformats.org/officeDocument/2006/relationships/diagramData" Target="../diagrams/data11.xml"/><Relationship Id="rId13" Type="http://schemas.openxmlformats.org/officeDocument/2006/relationships/diagramData" Target="../diagrams/data12.xml"/><Relationship Id="rId3" Type="http://schemas.openxmlformats.org/officeDocument/2006/relationships/diagramData" Target="../diagrams/data10.xml"/><Relationship Id="rId7" Type="http://schemas.microsoft.com/office/2007/relationships/diagramDrawing" Target="../diagrams/drawing10.xml"/><Relationship Id="rId12" Type="http://schemas.microsoft.com/office/2007/relationships/diagramDrawing" Target="../diagrams/drawing11.xml"/><Relationship Id="rId17" Type="http://schemas.microsoft.com/office/2007/relationships/diagramDrawing" Target="../diagrams/drawing12.xml"/><Relationship Id="rId2" Type="http://schemas.openxmlformats.org/officeDocument/2006/relationships/notesSlide" Target="../notesSlides/notesSlide19.xml"/><Relationship Id="rId16" Type="http://schemas.openxmlformats.org/officeDocument/2006/relationships/diagramColors" Target="../diagrams/colors12.xml"/><Relationship Id="rId1" Type="http://schemas.openxmlformats.org/officeDocument/2006/relationships/slideLayout" Target="../slideLayouts/slideLayout9.xml"/><Relationship Id="rId6" Type="http://schemas.openxmlformats.org/officeDocument/2006/relationships/diagramColors" Target="../diagrams/colors10.xml"/><Relationship Id="rId11" Type="http://schemas.openxmlformats.org/officeDocument/2006/relationships/diagramColors" Target="../diagrams/colors11.xml"/><Relationship Id="rId5" Type="http://schemas.openxmlformats.org/officeDocument/2006/relationships/diagramQuickStyle" Target="../diagrams/quickStyle10.xml"/><Relationship Id="rId15" Type="http://schemas.openxmlformats.org/officeDocument/2006/relationships/diagramQuickStyle" Target="../diagrams/quickStyle12.xml"/><Relationship Id="rId10" Type="http://schemas.openxmlformats.org/officeDocument/2006/relationships/diagramQuickStyle" Target="../diagrams/quickStyle11.xml"/><Relationship Id="rId4" Type="http://schemas.openxmlformats.org/officeDocument/2006/relationships/diagramLayout" Target="../diagrams/layout10.xml"/><Relationship Id="rId9" Type="http://schemas.openxmlformats.org/officeDocument/2006/relationships/diagramLayout" Target="../diagrams/layout11.xml"/><Relationship Id="rId14" Type="http://schemas.openxmlformats.org/officeDocument/2006/relationships/diagramLayout" Target="../diagrams/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3703640-117D-475F-9D08-6D17A7A98084}"/>
              </a:ext>
            </a:extLst>
          </p:cNvPr>
          <p:cNvSpPr>
            <a:spLocks noGrp="1"/>
          </p:cNvSpPr>
          <p:nvPr>
            <p:ph type="title"/>
          </p:nvPr>
        </p:nvSpPr>
        <p:spPr/>
        <p:txBody>
          <a:bodyPr/>
          <a:lstStyle/>
          <a:p>
            <a:r>
              <a:rPr lang="en-US" dirty="0"/>
              <a:t>Application Migration​ &amp; Modernization</a:t>
            </a:r>
          </a:p>
        </p:txBody>
      </p:sp>
      <p:sp>
        <p:nvSpPr>
          <p:cNvPr id="3" name="Text Placeholder 2">
            <a:extLst>
              <a:ext uri="{FF2B5EF4-FFF2-40B4-BE49-F238E27FC236}">
                <a16:creationId xmlns:a16="http://schemas.microsoft.com/office/drawing/2014/main" id="{AE23F2A5-7E19-A445-BC0B-50B3DE99E8DC}"/>
              </a:ext>
            </a:extLst>
          </p:cNvPr>
          <p:cNvSpPr>
            <a:spLocks noGrp="1"/>
          </p:cNvSpPr>
          <p:nvPr>
            <p:ph type="body" sz="quarter" idx="12"/>
          </p:nvPr>
        </p:nvSpPr>
        <p:spPr/>
        <p:txBody>
          <a:bodyPr/>
          <a:lstStyle/>
          <a:p>
            <a:r>
              <a:rPr lang="en-US" dirty="0"/>
              <a:t>Digital Transformation</a:t>
            </a:r>
          </a:p>
        </p:txBody>
      </p:sp>
    </p:spTree>
    <p:extLst>
      <p:ext uri="{BB962C8B-B14F-4D97-AF65-F5344CB8AC3E}">
        <p14:creationId xmlns:p14="http://schemas.microsoft.com/office/powerpoint/2010/main" val="3691368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p:cNvSpPr>
            <a:spLocks noGrp="1"/>
          </p:cNvSpPr>
          <p:nvPr>
            <p:ph type="title"/>
          </p:nvPr>
        </p:nvSpPr>
        <p:spPr/>
        <p:txBody>
          <a:bodyPr/>
          <a:lstStyle/>
          <a:p>
            <a:r>
              <a:rPr lang="en-US"/>
              <a:t>Benefits of a Virtual Data Center</a:t>
            </a:r>
            <a:endParaRPr lang="en-US" dirty="0"/>
          </a:p>
        </p:txBody>
      </p:sp>
      <p:sp>
        <p:nvSpPr>
          <p:cNvPr id="6" name="Text Placeholder 5"/>
          <p:cNvSpPr>
            <a:spLocks noGrp="1"/>
          </p:cNvSpPr>
          <p:nvPr>
            <p:ph type="body" sz="quarter" idx="4294967295"/>
          </p:nvPr>
        </p:nvSpPr>
        <p:spPr>
          <a:xfrm>
            <a:off x="0" y="1435100"/>
            <a:ext cx="4391025" cy="4867275"/>
          </a:xfrm>
        </p:spPr>
        <p:txBody>
          <a:bodyPr>
            <a:normAutofit lnSpcReduction="10000"/>
          </a:bodyPr>
          <a:lstStyle/>
          <a:p>
            <a:pPr lvl="1"/>
            <a:r>
              <a:rPr lang="en-US" dirty="0"/>
              <a:t>The cloud was great for individual workloads</a:t>
            </a:r>
          </a:p>
          <a:p>
            <a:pPr lvl="1"/>
            <a:r>
              <a:rPr lang="en-US" dirty="0"/>
              <a:t>That lead to many isolated workloads</a:t>
            </a:r>
          </a:p>
          <a:p>
            <a:pPr lvl="1"/>
            <a:r>
              <a:rPr lang="en-US" dirty="0"/>
              <a:t>We can get more efficient</a:t>
            </a:r>
          </a:p>
          <a:p>
            <a:pPr lvl="1"/>
            <a:r>
              <a:rPr lang="en-US" dirty="0"/>
              <a:t>We can apply isolation policy</a:t>
            </a:r>
          </a:p>
          <a:p>
            <a:pPr lvl="1"/>
            <a:r>
              <a:rPr lang="en-US" dirty="0"/>
              <a:t>We can make the cloud more analogous to your datacenters</a:t>
            </a:r>
          </a:p>
          <a:p>
            <a:pPr lvl="1"/>
            <a:endParaRPr lang="en-US" dirty="0"/>
          </a:p>
          <a:p>
            <a:pPr lvl="1"/>
            <a:r>
              <a:rPr lang="en-US" dirty="0"/>
              <a:t>Common Components:</a:t>
            </a:r>
          </a:p>
          <a:p>
            <a:pPr lvl="1"/>
            <a:r>
              <a:rPr lang="en-US" dirty="0"/>
              <a:t> - Infrastructure</a:t>
            </a:r>
          </a:p>
          <a:p>
            <a:pPr lvl="1"/>
            <a:r>
              <a:rPr lang="en-US" dirty="0"/>
              <a:t> - Perimeter Networks</a:t>
            </a:r>
          </a:p>
          <a:p>
            <a:pPr lvl="1"/>
            <a:r>
              <a:rPr lang="en-US" dirty="0"/>
              <a:t> - Security Policy</a:t>
            </a:r>
          </a:p>
          <a:p>
            <a:pPr lvl="1"/>
            <a:r>
              <a:rPr lang="en-US" dirty="0"/>
              <a:t> - Monitoring</a:t>
            </a:r>
          </a:p>
          <a:p>
            <a:endParaRPr lang="en-US" dirty="0"/>
          </a:p>
        </p:txBody>
      </p:sp>
      <p:pic>
        <p:nvPicPr>
          <p:cNvPr id="18" name="Picture 17"/>
          <p:cNvPicPr>
            <a:picLocks noChangeAspect="1"/>
          </p:cNvPicPr>
          <p:nvPr/>
        </p:nvPicPr>
        <p:blipFill>
          <a:blip r:embed="rId3"/>
          <a:stretch>
            <a:fillRect/>
          </a:stretch>
        </p:blipFill>
        <p:spPr>
          <a:xfrm>
            <a:off x="4747385" y="1461372"/>
            <a:ext cx="6996030" cy="4840641"/>
          </a:xfrm>
          <a:prstGeom prst="rect">
            <a:avLst/>
          </a:prstGeom>
        </p:spPr>
      </p:pic>
      <p:sp>
        <p:nvSpPr>
          <p:cNvPr id="2" name="Rectangle 1"/>
          <p:cNvSpPr/>
          <p:nvPr/>
        </p:nvSpPr>
        <p:spPr bwMode="auto">
          <a:xfrm>
            <a:off x="10309151" y="2084378"/>
            <a:ext cx="1254981" cy="1703189"/>
          </a:xfrm>
          <a:prstGeom prst="rect">
            <a:avLst/>
          </a:prstGeom>
          <a:noFill/>
          <a:ln w="25400">
            <a:solidFill>
              <a:srgbClr val="D83B01"/>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square" lIns="0" tIns="45720" rIns="0" bIns="45720" numCol="1" rtlCol="0" anchor="ctr" anchorCtr="0" compatLnSpc="1">
            <a:prstTxWarp prst="textNoShape">
              <a:avLst/>
            </a:prstTxWarp>
          </a:bodyPr>
          <a:lstStyle/>
          <a:p>
            <a:pPr algn="ctr" defTabSz="914102" fontAlgn="base">
              <a:spcBef>
                <a:spcPct val="0"/>
              </a:spcBef>
              <a:spcAft>
                <a:spcPct val="0"/>
              </a:spcAft>
            </a:pPr>
            <a:endParaRPr lang="en-US" sz="1961" dirty="0">
              <a:gradFill>
                <a:gsLst>
                  <a:gs pos="5439">
                    <a:srgbClr val="F8F8F8"/>
                  </a:gs>
                  <a:gs pos="10000">
                    <a:srgbClr val="F8F8F8"/>
                  </a:gs>
                </a:gsLst>
                <a:lin ang="5400000" scaled="0"/>
              </a:gradFill>
            </a:endParaRPr>
          </a:p>
        </p:txBody>
      </p:sp>
      <p:sp>
        <p:nvSpPr>
          <p:cNvPr id="9" name="Rectangle 8"/>
          <p:cNvSpPr/>
          <p:nvPr/>
        </p:nvSpPr>
        <p:spPr bwMode="auto">
          <a:xfrm>
            <a:off x="5109944" y="2084378"/>
            <a:ext cx="5019924" cy="1344623"/>
          </a:xfrm>
          <a:prstGeom prst="rect">
            <a:avLst/>
          </a:prstGeom>
          <a:noFill/>
          <a:ln w="25400">
            <a:solidFill>
              <a:srgbClr val="D83B01"/>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square" lIns="0" tIns="45720" rIns="0" bIns="45720" numCol="1" rtlCol="0" anchor="ctr" anchorCtr="0" compatLnSpc="1">
            <a:prstTxWarp prst="textNoShape">
              <a:avLst/>
            </a:prstTxWarp>
          </a:bodyPr>
          <a:lstStyle/>
          <a:p>
            <a:pPr algn="ctr" defTabSz="914102" fontAlgn="base">
              <a:spcBef>
                <a:spcPct val="0"/>
              </a:spcBef>
              <a:spcAft>
                <a:spcPct val="0"/>
              </a:spcAft>
            </a:pPr>
            <a:endParaRPr lang="en-US" sz="1961" dirty="0">
              <a:gradFill>
                <a:gsLst>
                  <a:gs pos="5439">
                    <a:srgbClr val="F8F8F8"/>
                  </a:gs>
                  <a:gs pos="10000">
                    <a:srgbClr val="F8F8F8"/>
                  </a:gs>
                </a:gsLst>
                <a:lin ang="5400000" scaled="0"/>
              </a:gradFill>
            </a:endParaRPr>
          </a:p>
        </p:txBody>
      </p:sp>
    </p:spTree>
    <p:extLst>
      <p:ext uri="{BB962C8B-B14F-4D97-AF65-F5344CB8AC3E}">
        <p14:creationId xmlns:p14="http://schemas.microsoft.com/office/powerpoint/2010/main" val="36856689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6">
                                            <p:txEl>
                                              <p:pRg st="6" end="6"/>
                                            </p:txEl>
                                          </p:spTgt>
                                        </p:tgtEl>
                                        <p:attrNameLst>
                                          <p:attrName>style.visibility</p:attrName>
                                        </p:attrNameLst>
                                      </p:cBhvr>
                                      <p:to>
                                        <p:strVal val="visible"/>
                                      </p:to>
                                    </p:set>
                                    <p:animEffect transition="in" filter="fade">
                                      <p:cBhvr>
                                        <p:cTn id="15" dur="500"/>
                                        <p:tgtEl>
                                          <p:spTgt spid="6">
                                            <p:txEl>
                                              <p:pRg st="6" end="6"/>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6">
                                            <p:txEl>
                                              <p:pRg st="7" end="7"/>
                                            </p:txEl>
                                          </p:spTgt>
                                        </p:tgtEl>
                                        <p:attrNameLst>
                                          <p:attrName>style.visibility</p:attrName>
                                        </p:attrNameLst>
                                      </p:cBhvr>
                                      <p:to>
                                        <p:strVal val="visible"/>
                                      </p:to>
                                    </p:set>
                                    <p:animEffect transition="in" filter="fade">
                                      <p:cBhvr>
                                        <p:cTn id="18" dur="500"/>
                                        <p:tgtEl>
                                          <p:spTgt spid="6">
                                            <p:txEl>
                                              <p:pRg st="7" end="7"/>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6">
                                            <p:txEl>
                                              <p:pRg st="8" end="8"/>
                                            </p:txEl>
                                          </p:spTgt>
                                        </p:tgtEl>
                                        <p:attrNameLst>
                                          <p:attrName>style.visibility</p:attrName>
                                        </p:attrNameLst>
                                      </p:cBhvr>
                                      <p:to>
                                        <p:strVal val="visible"/>
                                      </p:to>
                                    </p:set>
                                    <p:animEffect transition="in" filter="fade">
                                      <p:cBhvr>
                                        <p:cTn id="21" dur="500"/>
                                        <p:tgtEl>
                                          <p:spTgt spid="6">
                                            <p:txEl>
                                              <p:pRg st="8" end="8"/>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6">
                                            <p:txEl>
                                              <p:pRg st="9" end="9"/>
                                            </p:txEl>
                                          </p:spTgt>
                                        </p:tgtEl>
                                        <p:attrNameLst>
                                          <p:attrName>style.visibility</p:attrName>
                                        </p:attrNameLst>
                                      </p:cBhvr>
                                      <p:to>
                                        <p:strVal val="visible"/>
                                      </p:to>
                                    </p:set>
                                    <p:animEffect transition="in" filter="fade">
                                      <p:cBhvr>
                                        <p:cTn id="24" dur="500"/>
                                        <p:tgtEl>
                                          <p:spTgt spid="6">
                                            <p:txEl>
                                              <p:pRg st="9" end="9"/>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6">
                                            <p:txEl>
                                              <p:pRg st="10" end="10"/>
                                            </p:txEl>
                                          </p:spTgt>
                                        </p:tgtEl>
                                        <p:attrNameLst>
                                          <p:attrName>style.visibility</p:attrName>
                                        </p:attrNameLst>
                                      </p:cBhvr>
                                      <p:to>
                                        <p:strVal val="visible"/>
                                      </p:to>
                                    </p:set>
                                    <p:animEffect transition="in" filter="fade">
                                      <p:cBhvr>
                                        <p:cTn id="27" dur="500"/>
                                        <p:tgtEl>
                                          <p:spTgt spid="6">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The Azure Blueprint</a:t>
            </a:r>
          </a:p>
        </p:txBody>
      </p:sp>
      <p:graphicFrame>
        <p:nvGraphicFramePr>
          <p:cNvPr id="12" name="Content Placeholder 4">
            <a:extLst>
              <a:ext uri="{FF2B5EF4-FFF2-40B4-BE49-F238E27FC236}">
                <a16:creationId xmlns:a16="http://schemas.microsoft.com/office/drawing/2014/main" id="{16557F08-4A0E-42EC-8760-C9CF4C567350}"/>
              </a:ext>
            </a:extLst>
          </p:cNvPr>
          <p:cNvGraphicFramePr>
            <a:graphicFrameLocks noGrp="1"/>
          </p:cNvGraphicFramePr>
          <p:nvPr>
            <p:ph idx="4294967295"/>
            <p:extLst>
              <p:ext uri="{D42A27DB-BD31-4B8C-83A1-F6EECF244321}">
                <p14:modId xmlns:p14="http://schemas.microsoft.com/office/powerpoint/2010/main" val="1754769816"/>
              </p:ext>
            </p:extLst>
          </p:nvPr>
        </p:nvGraphicFramePr>
        <p:xfrm>
          <a:off x="1173163" y="1206500"/>
          <a:ext cx="11018837" cy="50736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37674071"/>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5238098" y="470831"/>
            <a:ext cx="6953524" cy="6095622"/>
          </a:xfrm>
          <a:prstGeom prst="rect">
            <a:avLst/>
          </a:prstGeom>
        </p:spPr>
      </p:pic>
      <p:sp>
        <p:nvSpPr>
          <p:cNvPr id="17" name="Title 16"/>
          <p:cNvSpPr>
            <a:spLocks noGrp="1"/>
          </p:cNvSpPr>
          <p:nvPr>
            <p:ph type="title"/>
          </p:nvPr>
        </p:nvSpPr>
        <p:spPr/>
        <p:txBody>
          <a:bodyPr/>
          <a:lstStyle/>
          <a:p>
            <a:r>
              <a:rPr lang="en-US"/>
              <a:t>Virtual Data Center Emerges</a:t>
            </a:r>
            <a:endParaRPr lang="en-US" dirty="0"/>
          </a:p>
        </p:txBody>
      </p:sp>
      <p:sp>
        <p:nvSpPr>
          <p:cNvPr id="6" name="Text Placeholder 5"/>
          <p:cNvSpPr>
            <a:spLocks noGrp="1"/>
          </p:cNvSpPr>
          <p:nvPr>
            <p:ph type="body" sz="quarter" idx="4294967295"/>
          </p:nvPr>
        </p:nvSpPr>
        <p:spPr>
          <a:xfrm>
            <a:off x="0" y="1435100"/>
            <a:ext cx="4471988" cy="4833938"/>
          </a:xfrm>
        </p:spPr>
        <p:txBody>
          <a:bodyPr>
            <a:normAutofit fontScale="85000" lnSpcReduction="10000"/>
          </a:bodyPr>
          <a:lstStyle/>
          <a:p>
            <a:pPr lvl="1"/>
            <a:r>
              <a:rPr lang="en-US" dirty="0"/>
              <a:t>RBAC allows segregation of duties between centralized and specialized teams</a:t>
            </a:r>
          </a:p>
          <a:p>
            <a:pPr lvl="1"/>
            <a:endParaRPr lang="en-US" dirty="0"/>
          </a:p>
          <a:p>
            <a:pPr lvl="1"/>
            <a:r>
              <a:rPr lang="en-US" dirty="0"/>
              <a:t>Common components are minimized (reduced cost and complexity)</a:t>
            </a:r>
          </a:p>
          <a:p>
            <a:pPr lvl="1"/>
            <a:endParaRPr lang="en-US" dirty="0"/>
          </a:p>
          <a:p>
            <a:pPr lvl="1"/>
            <a:r>
              <a:rPr lang="en-US" dirty="0"/>
              <a:t>DevOps is enabled where possible (workload subscriptions)</a:t>
            </a:r>
          </a:p>
          <a:p>
            <a:pPr lvl="1"/>
            <a:endParaRPr lang="en-US" dirty="0"/>
          </a:p>
          <a:p>
            <a:pPr lvl="1"/>
            <a:r>
              <a:rPr lang="en-US" dirty="0"/>
              <a:t>Centralized IT is enabled at the Security and Infrastructure components</a:t>
            </a:r>
          </a:p>
          <a:p>
            <a:pPr lvl="1"/>
            <a:endParaRPr lang="en-US" dirty="0"/>
          </a:p>
          <a:p>
            <a:pPr lvl="1"/>
            <a:r>
              <a:rPr lang="en-US" dirty="0"/>
              <a:t>Central security/infra team manage the edges (Internet and to on-premises)</a:t>
            </a:r>
          </a:p>
          <a:p>
            <a:pPr lvl="1"/>
            <a:endParaRPr lang="en-US" dirty="0"/>
          </a:p>
          <a:p>
            <a:pPr lvl="1"/>
            <a:r>
              <a:rPr lang="en-US" dirty="0"/>
              <a:t>Guidance and Templates to enable Quick Start</a:t>
            </a:r>
          </a:p>
        </p:txBody>
      </p:sp>
    </p:spTree>
    <p:extLst>
      <p:ext uri="{BB962C8B-B14F-4D97-AF65-F5344CB8AC3E}">
        <p14:creationId xmlns:p14="http://schemas.microsoft.com/office/powerpoint/2010/main" val="1138474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Logical Layered Isolation</a:t>
            </a:r>
            <a:endParaRPr lang="en-US" dirty="0"/>
          </a:p>
        </p:txBody>
      </p:sp>
      <p:pic>
        <p:nvPicPr>
          <p:cNvPr id="4" name="Picture 3" descr="Azure security architecture"/>
          <p:cNvPicPr/>
          <p:nvPr/>
        </p:nvPicPr>
        <p:blipFill>
          <a:blip r:embed="rId2">
            <a:extLst>
              <a:ext uri="{28A0092B-C50C-407E-A947-70E740481C1C}">
                <a14:useLocalDpi xmlns:a14="http://schemas.microsoft.com/office/drawing/2010/main" val="0"/>
              </a:ext>
            </a:extLst>
          </a:blip>
          <a:srcRect/>
          <a:stretch>
            <a:fillRect/>
          </a:stretch>
        </p:blipFill>
        <p:spPr bwMode="auto">
          <a:xfrm>
            <a:off x="1165717" y="1636170"/>
            <a:ext cx="9322716" cy="4482075"/>
          </a:xfrm>
          <a:prstGeom prst="rect">
            <a:avLst/>
          </a:prstGeom>
          <a:noFill/>
          <a:ln>
            <a:noFill/>
          </a:ln>
        </p:spPr>
      </p:pic>
    </p:spTree>
    <p:extLst>
      <p:ext uri="{BB962C8B-B14F-4D97-AF65-F5344CB8AC3E}">
        <p14:creationId xmlns:p14="http://schemas.microsoft.com/office/powerpoint/2010/main" val="2353004393"/>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C4C70CF-0499-4B97-84E5-9F7C25218134}"/>
              </a:ext>
            </a:extLst>
          </p:cNvPr>
          <p:cNvSpPr>
            <a:spLocks noGrp="1"/>
          </p:cNvSpPr>
          <p:nvPr>
            <p:ph type="title"/>
          </p:nvPr>
        </p:nvSpPr>
        <p:spPr/>
        <p:txBody>
          <a:bodyPr/>
          <a:lstStyle/>
          <a:p>
            <a:r>
              <a:rPr lang="en-US" dirty="0"/>
              <a:t>Digital Transformation approaches</a:t>
            </a:r>
          </a:p>
        </p:txBody>
      </p:sp>
    </p:spTree>
    <p:extLst>
      <p:ext uri="{BB962C8B-B14F-4D97-AF65-F5344CB8AC3E}">
        <p14:creationId xmlns:p14="http://schemas.microsoft.com/office/powerpoint/2010/main" val="3035858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DEB47-0132-814A-9A20-423C9DEA57AF}"/>
              </a:ext>
            </a:extLst>
          </p:cNvPr>
          <p:cNvSpPr>
            <a:spLocks noGrp="1"/>
          </p:cNvSpPr>
          <p:nvPr>
            <p:ph type="title"/>
          </p:nvPr>
        </p:nvSpPr>
        <p:spPr/>
        <p:txBody>
          <a:bodyPr/>
          <a:lstStyle/>
          <a:p>
            <a:r>
              <a:rPr lang="en-US" dirty="0"/>
              <a:t>Migration/Modernization Options (5 r’s + 2)</a:t>
            </a:r>
          </a:p>
        </p:txBody>
      </p:sp>
      <p:graphicFrame>
        <p:nvGraphicFramePr>
          <p:cNvPr id="4" name="Diagram 3">
            <a:extLst>
              <a:ext uri="{FF2B5EF4-FFF2-40B4-BE49-F238E27FC236}">
                <a16:creationId xmlns:a16="http://schemas.microsoft.com/office/drawing/2014/main" id="{ABD6AED7-E6D8-6444-B5F6-F34192670F99}"/>
              </a:ext>
            </a:extLst>
          </p:cNvPr>
          <p:cNvGraphicFramePr/>
          <p:nvPr>
            <p:extLst>
              <p:ext uri="{D42A27DB-BD31-4B8C-83A1-F6EECF244321}">
                <p14:modId xmlns:p14="http://schemas.microsoft.com/office/powerpoint/2010/main" val="173592209"/>
              </p:ext>
            </p:extLst>
          </p:nvPr>
        </p:nvGraphicFramePr>
        <p:xfrm>
          <a:off x="584200" y="1435497"/>
          <a:ext cx="11018520" cy="49510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92762165"/>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8" name="Rectangle 107"/>
          <p:cNvSpPr/>
          <p:nvPr/>
        </p:nvSpPr>
        <p:spPr bwMode="auto">
          <a:xfrm>
            <a:off x="1" y="-2082"/>
            <a:ext cx="12169791" cy="6191681"/>
          </a:xfrm>
          <a:prstGeom prst="rect">
            <a:avLst/>
          </a:prstGeom>
          <a:solidFill>
            <a:schemeClr val="bg1">
              <a:alpha val="69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9285" tIns="143428" rIns="179285" bIns="143428" numCol="1" spcCol="0" rtlCol="0" fromWordArt="0" anchor="t" anchorCtr="0" forceAA="0" compatLnSpc="1">
            <a:prstTxWarp prst="textNoShape">
              <a:avLst/>
            </a:prstTxWarp>
            <a:noAutofit/>
          </a:bodyPr>
          <a:lstStyle/>
          <a:p>
            <a:pPr algn="ctr" defTabSz="914102" fontAlgn="base">
              <a:lnSpc>
                <a:spcPct val="90000"/>
              </a:lnSpc>
              <a:spcBef>
                <a:spcPct val="0"/>
              </a:spcBef>
              <a:spcAft>
                <a:spcPct val="0"/>
              </a:spcAft>
              <a:defRPr/>
            </a:pPr>
            <a:endParaRPr lang="en-US" sz="2353" kern="0" err="1">
              <a:gradFill>
                <a:gsLst>
                  <a:gs pos="0">
                    <a:srgbClr val="FFFFFF"/>
                  </a:gs>
                  <a:gs pos="100000">
                    <a:srgbClr val="FFFFFF"/>
                  </a:gs>
                </a:gsLst>
                <a:lin ang="5400000" scaled="0"/>
              </a:gradFill>
              <a:latin typeface="Segoe UI"/>
              <a:ea typeface="Segoe UI" pitchFamily="34" charset="0"/>
              <a:cs typeface="Segoe UI" pitchFamily="34" charset="0"/>
            </a:endParaRPr>
          </a:p>
        </p:txBody>
      </p:sp>
      <p:sp>
        <p:nvSpPr>
          <p:cNvPr id="117" name="Oval 116"/>
          <p:cNvSpPr/>
          <p:nvPr/>
        </p:nvSpPr>
        <p:spPr bwMode="auto">
          <a:xfrm>
            <a:off x="506160" y="2858382"/>
            <a:ext cx="868150" cy="868150"/>
          </a:xfrm>
          <a:prstGeom prst="ellipse">
            <a:avLst/>
          </a:prstGeom>
          <a:solidFill>
            <a:schemeClr val="bg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9285" tIns="143428" rIns="179285" bIns="143428" numCol="1" spcCol="0" rtlCol="0" fromWordArt="0" anchor="t" anchorCtr="0" forceAA="0" compatLnSpc="1">
            <a:prstTxWarp prst="textNoShape">
              <a:avLst/>
            </a:prstTxWarp>
            <a:noAutofit/>
          </a:bodyPr>
          <a:lstStyle/>
          <a:p>
            <a:pPr algn="ctr" defTabSz="914102" fontAlgn="base">
              <a:lnSpc>
                <a:spcPct val="90000"/>
              </a:lnSpc>
              <a:spcBef>
                <a:spcPct val="0"/>
              </a:spcBef>
              <a:spcAft>
                <a:spcPct val="0"/>
              </a:spcAft>
              <a:defRPr/>
            </a:pPr>
            <a:endParaRPr lang="en-US" sz="2353" kern="0" err="1">
              <a:gradFill>
                <a:gsLst>
                  <a:gs pos="0">
                    <a:srgbClr val="FFFFFF"/>
                  </a:gs>
                  <a:gs pos="100000">
                    <a:srgbClr val="FFFFFF"/>
                  </a:gs>
                </a:gsLst>
                <a:lin ang="5400000" scaled="0"/>
              </a:gradFill>
              <a:latin typeface="Segoe UI"/>
              <a:ea typeface="Segoe UI" pitchFamily="34" charset="0"/>
              <a:cs typeface="Segoe UI" pitchFamily="34" charset="0"/>
            </a:endParaRPr>
          </a:p>
        </p:txBody>
      </p:sp>
      <p:sp>
        <p:nvSpPr>
          <p:cNvPr id="2" name="Title 1"/>
          <p:cNvSpPr>
            <a:spLocks noGrp="1"/>
          </p:cNvSpPr>
          <p:nvPr>
            <p:ph type="title"/>
          </p:nvPr>
        </p:nvSpPr>
        <p:spPr/>
        <p:txBody>
          <a:bodyPr/>
          <a:lstStyle/>
          <a:p>
            <a:r>
              <a:rPr lang="en-US" sz="3921" dirty="0"/>
              <a:t>A Typical On-Premises to Cloud Migration</a:t>
            </a:r>
          </a:p>
        </p:txBody>
      </p:sp>
      <p:sp>
        <p:nvSpPr>
          <p:cNvPr id="6" name="object 13"/>
          <p:cNvSpPr txBox="1"/>
          <p:nvPr/>
        </p:nvSpPr>
        <p:spPr>
          <a:xfrm>
            <a:off x="468055" y="2017151"/>
            <a:ext cx="3316990" cy="271554"/>
          </a:xfrm>
          <a:prstGeom prst="rect">
            <a:avLst/>
          </a:prstGeom>
        </p:spPr>
        <p:txBody>
          <a:bodyPr vert="horz" wrap="square" lIns="0" tIns="0" rIns="0" bIns="0" rtlCol="0">
            <a:spAutoFit/>
          </a:bodyPr>
          <a:lstStyle/>
          <a:p>
            <a:pPr marL="12450" defTabSz="896386">
              <a:defRPr/>
            </a:pPr>
            <a:r>
              <a:rPr sz="1765" b="1" kern="0" spc="88">
                <a:solidFill>
                  <a:srgbClr val="58595B"/>
                </a:solidFill>
                <a:latin typeface="Segoe UI"/>
                <a:cs typeface="Segoe UI"/>
              </a:rPr>
              <a:t>MIGRATION</a:t>
            </a:r>
            <a:r>
              <a:rPr sz="1765" b="1" kern="0" spc="108">
                <a:solidFill>
                  <a:srgbClr val="58595B"/>
                </a:solidFill>
                <a:latin typeface="Segoe UI"/>
                <a:cs typeface="Segoe UI"/>
              </a:rPr>
              <a:t> </a:t>
            </a:r>
            <a:r>
              <a:rPr sz="1765" b="1" kern="0" spc="83">
                <a:solidFill>
                  <a:srgbClr val="58595B"/>
                </a:solidFill>
                <a:latin typeface="Segoe UI"/>
                <a:cs typeface="Segoe UI"/>
              </a:rPr>
              <a:t>PROCESS</a:t>
            </a:r>
            <a:r>
              <a:rPr sz="1765" b="1" kern="0" spc="-167">
                <a:solidFill>
                  <a:srgbClr val="58595B"/>
                </a:solidFill>
                <a:latin typeface="Segoe UI"/>
                <a:cs typeface="Segoe UI"/>
              </a:rPr>
              <a:t> </a:t>
            </a:r>
            <a:endParaRPr sz="1765" kern="0">
              <a:solidFill>
                <a:sysClr val="windowText" lastClr="000000"/>
              </a:solidFill>
              <a:latin typeface="Segoe UI"/>
              <a:cs typeface="Segoe UI"/>
            </a:endParaRPr>
          </a:p>
        </p:txBody>
      </p:sp>
      <p:sp>
        <p:nvSpPr>
          <p:cNvPr id="7" name="object 14"/>
          <p:cNvSpPr txBox="1"/>
          <p:nvPr/>
        </p:nvSpPr>
        <p:spPr>
          <a:xfrm>
            <a:off x="913542" y="4766536"/>
            <a:ext cx="1610066" cy="1544334"/>
          </a:xfrm>
          <a:prstGeom prst="rect">
            <a:avLst/>
          </a:prstGeom>
        </p:spPr>
        <p:txBody>
          <a:bodyPr vert="horz" wrap="square" lIns="0" tIns="0" rIns="0" bIns="0" rtlCol="0">
            <a:spAutoFit/>
          </a:bodyPr>
          <a:lstStyle/>
          <a:p>
            <a:pPr marL="12450" defTabSz="896386">
              <a:defRPr/>
            </a:pPr>
            <a:r>
              <a:rPr sz="1400" dirty="0"/>
              <a:t>Discover customer’s</a:t>
            </a:r>
          </a:p>
          <a:p>
            <a:pPr marL="12450" marR="4980" defTabSz="896386">
              <a:lnSpc>
                <a:spcPct val="104200"/>
              </a:lnSpc>
              <a:defRPr/>
            </a:pPr>
            <a:r>
              <a:rPr sz="1400" dirty="0"/>
              <a:t>on-</a:t>
            </a:r>
            <a:r>
              <a:rPr sz="1400" dirty="0" err="1"/>
              <a:t>prem</a:t>
            </a:r>
            <a:r>
              <a:rPr sz="1400" dirty="0"/>
              <a:t> footprint (VMs,  networks, apps etc.)</a:t>
            </a:r>
            <a:r>
              <a:rPr lang="en-US" sz="1400" dirty="0"/>
              <a:t> and gap analysis on people process and technology</a:t>
            </a:r>
            <a:endParaRPr sz="1400" dirty="0"/>
          </a:p>
        </p:txBody>
      </p:sp>
      <p:sp>
        <p:nvSpPr>
          <p:cNvPr id="8" name="object 15"/>
          <p:cNvSpPr/>
          <p:nvPr/>
        </p:nvSpPr>
        <p:spPr>
          <a:xfrm>
            <a:off x="504598" y="4813332"/>
            <a:ext cx="297047" cy="281306"/>
          </a:xfrm>
          <a:custGeom>
            <a:avLst/>
            <a:gdLst/>
            <a:ahLst/>
            <a:cxnLst/>
            <a:rect l="l" t="t" r="r" b="b"/>
            <a:pathLst>
              <a:path w="207009" h="207009">
                <a:moveTo>
                  <a:pt x="103378" y="0"/>
                </a:moveTo>
                <a:lnTo>
                  <a:pt x="63136" y="8125"/>
                </a:lnTo>
                <a:lnTo>
                  <a:pt x="30276" y="30281"/>
                </a:lnTo>
                <a:lnTo>
                  <a:pt x="8123" y="63141"/>
                </a:lnTo>
                <a:lnTo>
                  <a:pt x="0" y="103378"/>
                </a:lnTo>
                <a:lnTo>
                  <a:pt x="8123" y="143619"/>
                </a:lnTo>
                <a:lnTo>
                  <a:pt x="30276" y="176479"/>
                </a:lnTo>
                <a:lnTo>
                  <a:pt x="63136" y="198632"/>
                </a:lnTo>
                <a:lnTo>
                  <a:pt x="103378" y="206756"/>
                </a:lnTo>
                <a:lnTo>
                  <a:pt x="143619" y="198632"/>
                </a:lnTo>
                <a:lnTo>
                  <a:pt x="176479" y="176479"/>
                </a:lnTo>
                <a:lnTo>
                  <a:pt x="198632" y="143619"/>
                </a:lnTo>
                <a:lnTo>
                  <a:pt x="206756" y="103378"/>
                </a:lnTo>
                <a:lnTo>
                  <a:pt x="198632" y="63141"/>
                </a:lnTo>
                <a:lnTo>
                  <a:pt x="176479" y="30281"/>
                </a:lnTo>
                <a:lnTo>
                  <a:pt x="143619" y="8125"/>
                </a:lnTo>
                <a:lnTo>
                  <a:pt x="103378" y="0"/>
                </a:lnTo>
                <a:close/>
              </a:path>
            </a:pathLst>
          </a:custGeom>
          <a:solidFill>
            <a:schemeClr val="tx1"/>
          </a:solidFill>
        </p:spPr>
        <p:txBody>
          <a:bodyPr wrap="square" lIns="0" tIns="0" rIns="0" bIns="0" rtlCol="0"/>
          <a:lstStyle/>
          <a:p>
            <a:pPr defTabSz="896386">
              <a:defRPr/>
            </a:pPr>
            <a:endParaRPr/>
          </a:p>
        </p:txBody>
      </p:sp>
      <p:sp>
        <p:nvSpPr>
          <p:cNvPr id="9" name="object 16"/>
          <p:cNvSpPr txBox="1"/>
          <p:nvPr/>
        </p:nvSpPr>
        <p:spPr>
          <a:xfrm>
            <a:off x="592527" y="4848381"/>
            <a:ext cx="121188" cy="211209"/>
          </a:xfrm>
          <a:prstGeom prst="rect">
            <a:avLst/>
          </a:prstGeom>
        </p:spPr>
        <p:txBody>
          <a:bodyPr vert="horz" wrap="square" lIns="0" tIns="0" rIns="0" bIns="0" rtlCol="0">
            <a:spAutoFit/>
          </a:bodyPr>
          <a:lstStyle/>
          <a:p>
            <a:pPr marL="12450" defTabSz="896386">
              <a:defRPr/>
            </a:pPr>
            <a:r>
              <a:rPr sz="1372" b="1" kern="0" dirty="0">
                <a:solidFill>
                  <a:srgbClr val="FFFFFF"/>
                </a:solidFill>
                <a:latin typeface="Segoe UI"/>
                <a:cs typeface="Segoe UI"/>
              </a:rPr>
              <a:t>1</a:t>
            </a:r>
            <a:endParaRPr sz="1372" kern="0" dirty="0">
              <a:solidFill>
                <a:sysClr val="windowText" lastClr="000000"/>
              </a:solidFill>
              <a:latin typeface="Segoe UI"/>
              <a:cs typeface="Segoe UI"/>
            </a:endParaRPr>
          </a:p>
        </p:txBody>
      </p:sp>
      <p:sp>
        <p:nvSpPr>
          <p:cNvPr id="10" name="object 17"/>
          <p:cNvSpPr txBox="1"/>
          <p:nvPr/>
        </p:nvSpPr>
        <p:spPr>
          <a:xfrm>
            <a:off x="3324015" y="4759577"/>
            <a:ext cx="1260170" cy="1552926"/>
          </a:xfrm>
          <a:prstGeom prst="rect">
            <a:avLst/>
          </a:prstGeom>
        </p:spPr>
        <p:txBody>
          <a:bodyPr vert="horz" wrap="square" lIns="0" tIns="0" rIns="0" bIns="0" rtlCol="0">
            <a:spAutoFit/>
          </a:bodyPr>
          <a:lstStyle/>
          <a:p>
            <a:pPr marL="12450" marR="4980" defTabSz="896386">
              <a:lnSpc>
                <a:spcPct val="104200"/>
              </a:lnSpc>
              <a:defRPr/>
            </a:pPr>
            <a:r>
              <a:rPr sz="1400" dirty="0"/>
              <a:t>Map dependencies  and determine  network topology</a:t>
            </a:r>
            <a:r>
              <a:rPr lang="en-US" sz="1400" dirty="0"/>
              <a:t>, Educate Customer</a:t>
            </a:r>
            <a:endParaRPr sz="1400" dirty="0"/>
          </a:p>
        </p:txBody>
      </p:sp>
      <p:sp>
        <p:nvSpPr>
          <p:cNvPr id="11" name="object 18"/>
          <p:cNvSpPr/>
          <p:nvPr/>
        </p:nvSpPr>
        <p:spPr>
          <a:xfrm>
            <a:off x="2915053" y="4834377"/>
            <a:ext cx="297047" cy="281306"/>
          </a:xfrm>
          <a:custGeom>
            <a:avLst/>
            <a:gdLst/>
            <a:ahLst/>
            <a:cxnLst/>
            <a:rect l="l" t="t" r="r" b="b"/>
            <a:pathLst>
              <a:path w="207010" h="207009">
                <a:moveTo>
                  <a:pt x="103378" y="0"/>
                </a:moveTo>
                <a:lnTo>
                  <a:pt x="63136" y="8125"/>
                </a:lnTo>
                <a:lnTo>
                  <a:pt x="30276" y="30281"/>
                </a:lnTo>
                <a:lnTo>
                  <a:pt x="8123" y="63141"/>
                </a:lnTo>
                <a:lnTo>
                  <a:pt x="0" y="103378"/>
                </a:lnTo>
                <a:lnTo>
                  <a:pt x="8123" y="143619"/>
                </a:lnTo>
                <a:lnTo>
                  <a:pt x="30276" y="176479"/>
                </a:lnTo>
                <a:lnTo>
                  <a:pt x="63136" y="198632"/>
                </a:lnTo>
                <a:lnTo>
                  <a:pt x="103378" y="206756"/>
                </a:lnTo>
                <a:lnTo>
                  <a:pt x="143619" y="198632"/>
                </a:lnTo>
                <a:lnTo>
                  <a:pt x="176479" y="176479"/>
                </a:lnTo>
                <a:lnTo>
                  <a:pt x="198632" y="143619"/>
                </a:lnTo>
                <a:lnTo>
                  <a:pt x="206756" y="103378"/>
                </a:lnTo>
                <a:lnTo>
                  <a:pt x="198632" y="63141"/>
                </a:lnTo>
                <a:lnTo>
                  <a:pt x="176479" y="30281"/>
                </a:lnTo>
                <a:lnTo>
                  <a:pt x="143619" y="8125"/>
                </a:lnTo>
                <a:lnTo>
                  <a:pt x="103378" y="0"/>
                </a:lnTo>
                <a:close/>
              </a:path>
            </a:pathLst>
          </a:custGeom>
          <a:solidFill>
            <a:schemeClr val="tx1"/>
          </a:solidFill>
        </p:spPr>
        <p:txBody>
          <a:bodyPr wrap="square" lIns="0" tIns="0" rIns="0" bIns="0" rtlCol="0"/>
          <a:lstStyle/>
          <a:p>
            <a:pPr defTabSz="896386">
              <a:defRPr/>
            </a:pPr>
            <a:endParaRPr sz="3921" kern="0">
              <a:solidFill>
                <a:sysClr val="windowText" lastClr="000000"/>
              </a:solidFill>
              <a:latin typeface="Segoe UI"/>
            </a:endParaRPr>
          </a:p>
        </p:txBody>
      </p:sp>
      <p:sp>
        <p:nvSpPr>
          <p:cNvPr id="12" name="object 19"/>
          <p:cNvSpPr txBox="1"/>
          <p:nvPr/>
        </p:nvSpPr>
        <p:spPr>
          <a:xfrm>
            <a:off x="3002982" y="4836531"/>
            <a:ext cx="121188" cy="276999"/>
          </a:xfrm>
          <a:prstGeom prst="rect">
            <a:avLst/>
          </a:prstGeom>
          <a:noFill/>
        </p:spPr>
        <p:txBody>
          <a:bodyPr vert="horz" wrap="square" lIns="0" tIns="0" rIns="0" bIns="0" rtlCol="0">
            <a:spAutoFit/>
          </a:bodyPr>
          <a:lstStyle/>
          <a:p>
            <a:pPr marL="12450" defTabSz="896386">
              <a:defRPr/>
            </a:pPr>
            <a:r>
              <a:rPr dirty="0">
                <a:solidFill>
                  <a:schemeClr val="bg1"/>
                </a:solidFill>
              </a:rPr>
              <a:t>2</a:t>
            </a:r>
          </a:p>
        </p:txBody>
      </p:sp>
      <p:sp>
        <p:nvSpPr>
          <p:cNvPr id="13" name="object 20"/>
          <p:cNvSpPr txBox="1"/>
          <p:nvPr/>
        </p:nvSpPr>
        <p:spPr>
          <a:xfrm>
            <a:off x="5692626" y="4759577"/>
            <a:ext cx="1178163" cy="1328890"/>
          </a:xfrm>
          <a:prstGeom prst="rect">
            <a:avLst/>
          </a:prstGeom>
        </p:spPr>
        <p:txBody>
          <a:bodyPr vert="horz" wrap="square" lIns="0" tIns="0" rIns="0" bIns="0" rtlCol="0">
            <a:spAutoFit/>
          </a:bodyPr>
          <a:lstStyle/>
          <a:p>
            <a:pPr marL="12450" marR="4980" defTabSz="896386">
              <a:lnSpc>
                <a:spcPct val="104200"/>
              </a:lnSpc>
              <a:defRPr/>
            </a:pPr>
            <a:r>
              <a:rPr sz="1400" dirty="0"/>
              <a:t>Recommend  optimization path  for workloads</a:t>
            </a:r>
            <a:r>
              <a:rPr lang="en-US" sz="1400" dirty="0"/>
              <a:t>, cost modeling,</a:t>
            </a:r>
          </a:p>
          <a:p>
            <a:pPr marL="12450" marR="4980" defTabSz="896386">
              <a:lnSpc>
                <a:spcPct val="104200"/>
              </a:lnSpc>
              <a:defRPr/>
            </a:pPr>
            <a:r>
              <a:rPr lang="en-US" sz="1400" dirty="0"/>
              <a:t>Processes</a:t>
            </a:r>
            <a:endParaRPr sz="1400" dirty="0"/>
          </a:p>
        </p:txBody>
      </p:sp>
      <p:sp>
        <p:nvSpPr>
          <p:cNvPr id="14" name="object 21"/>
          <p:cNvSpPr/>
          <p:nvPr/>
        </p:nvSpPr>
        <p:spPr>
          <a:xfrm>
            <a:off x="5283684" y="4813332"/>
            <a:ext cx="297047" cy="281306"/>
          </a:xfrm>
          <a:custGeom>
            <a:avLst/>
            <a:gdLst/>
            <a:ahLst/>
            <a:cxnLst/>
            <a:rect l="l" t="t" r="r" b="b"/>
            <a:pathLst>
              <a:path w="207010" h="207009">
                <a:moveTo>
                  <a:pt x="103377" y="0"/>
                </a:moveTo>
                <a:lnTo>
                  <a:pt x="63136" y="8125"/>
                </a:lnTo>
                <a:lnTo>
                  <a:pt x="30276" y="30281"/>
                </a:lnTo>
                <a:lnTo>
                  <a:pt x="8123" y="63141"/>
                </a:lnTo>
                <a:lnTo>
                  <a:pt x="0" y="103378"/>
                </a:lnTo>
                <a:lnTo>
                  <a:pt x="8123" y="143619"/>
                </a:lnTo>
                <a:lnTo>
                  <a:pt x="30276" y="176479"/>
                </a:lnTo>
                <a:lnTo>
                  <a:pt x="63136" y="198632"/>
                </a:lnTo>
                <a:lnTo>
                  <a:pt x="103377" y="206756"/>
                </a:lnTo>
                <a:lnTo>
                  <a:pt x="143619" y="198632"/>
                </a:lnTo>
                <a:lnTo>
                  <a:pt x="176479" y="176479"/>
                </a:lnTo>
                <a:lnTo>
                  <a:pt x="198632" y="143619"/>
                </a:lnTo>
                <a:lnTo>
                  <a:pt x="206755" y="103378"/>
                </a:lnTo>
                <a:lnTo>
                  <a:pt x="198632" y="63141"/>
                </a:lnTo>
                <a:lnTo>
                  <a:pt x="176479" y="30281"/>
                </a:lnTo>
                <a:lnTo>
                  <a:pt x="143619" y="8125"/>
                </a:lnTo>
                <a:lnTo>
                  <a:pt x="103377" y="0"/>
                </a:lnTo>
                <a:close/>
              </a:path>
            </a:pathLst>
          </a:custGeom>
          <a:solidFill>
            <a:schemeClr val="tx1"/>
          </a:solidFill>
        </p:spPr>
        <p:txBody>
          <a:bodyPr wrap="square" lIns="0" tIns="0" rIns="0" bIns="0" rtlCol="0"/>
          <a:lstStyle/>
          <a:p>
            <a:pPr defTabSz="896386">
              <a:defRPr/>
            </a:pPr>
            <a:endParaRPr/>
          </a:p>
        </p:txBody>
      </p:sp>
      <p:sp>
        <p:nvSpPr>
          <p:cNvPr id="15" name="object 22"/>
          <p:cNvSpPr txBox="1"/>
          <p:nvPr/>
        </p:nvSpPr>
        <p:spPr>
          <a:xfrm>
            <a:off x="5371613" y="4848381"/>
            <a:ext cx="121188" cy="211209"/>
          </a:xfrm>
          <a:prstGeom prst="rect">
            <a:avLst/>
          </a:prstGeom>
          <a:noFill/>
        </p:spPr>
        <p:txBody>
          <a:bodyPr vert="horz" wrap="square" lIns="0" tIns="0" rIns="0" bIns="0" rtlCol="0">
            <a:spAutoFit/>
          </a:bodyPr>
          <a:lstStyle/>
          <a:p>
            <a:pPr marL="12450" defTabSz="896386">
              <a:defRPr/>
            </a:pPr>
            <a:r>
              <a:rPr sz="1372" b="1" kern="0" dirty="0">
                <a:solidFill>
                  <a:srgbClr val="FFFFFF"/>
                </a:solidFill>
                <a:latin typeface="Segoe UI"/>
                <a:cs typeface="Segoe UI"/>
              </a:rPr>
              <a:t>3</a:t>
            </a:r>
            <a:endParaRPr sz="1372" kern="0" dirty="0">
              <a:solidFill>
                <a:sysClr val="windowText" lastClr="000000"/>
              </a:solidFill>
              <a:latin typeface="Segoe UI"/>
              <a:cs typeface="Segoe UI"/>
            </a:endParaRPr>
          </a:p>
        </p:txBody>
      </p:sp>
      <p:sp>
        <p:nvSpPr>
          <p:cNvPr id="16" name="object 23"/>
          <p:cNvSpPr txBox="1"/>
          <p:nvPr/>
        </p:nvSpPr>
        <p:spPr>
          <a:xfrm>
            <a:off x="8031660" y="4759578"/>
            <a:ext cx="1133516" cy="880819"/>
          </a:xfrm>
          <a:prstGeom prst="rect">
            <a:avLst/>
          </a:prstGeom>
        </p:spPr>
        <p:txBody>
          <a:bodyPr vert="horz" wrap="square" lIns="0" tIns="0" rIns="0" bIns="0" rtlCol="0">
            <a:spAutoFit/>
          </a:bodyPr>
          <a:lstStyle/>
          <a:p>
            <a:pPr marL="12450" marR="4980" defTabSz="896386">
              <a:lnSpc>
                <a:spcPct val="104200"/>
              </a:lnSpc>
              <a:defRPr/>
            </a:pPr>
            <a:r>
              <a:rPr sz="1400"/>
              <a:t>Determine best  cloud computing  service model</a:t>
            </a:r>
          </a:p>
        </p:txBody>
      </p:sp>
      <p:sp>
        <p:nvSpPr>
          <p:cNvPr id="17" name="object 24"/>
          <p:cNvSpPr/>
          <p:nvPr/>
        </p:nvSpPr>
        <p:spPr>
          <a:xfrm>
            <a:off x="7622791" y="4813332"/>
            <a:ext cx="297047" cy="281306"/>
          </a:xfrm>
          <a:custGeom>
            <a:avLst/>
            <a:gdLst/>
            <a:ahLst/>
            <a:cxnLst/>
            <a:rect l="l" t="t" r="r" b="b"/>
            <a:pathLst>
              <a:path w="207010" h="207009">
                <a:moveTo>
                  <a:pt x="103377" y="0"/>
                </a:moveTo>
                <a:lnTo>
                  <a:pt x="63136" y="8125"/>
                </a:lnTo>
                <a:lnTo>
                  <a:pt x="30276" y="30281"/>
                </a:lnTo>
                <a:lnTo>
                  <a:pt x="8123" y="63141"/>
                </a:lnTo>
                <a:lnTo>
                  <a:pt x="0" y="103378"/>
                </a:lnTo>
                <a:lnTo>
                  <a:pt x="8123" y="143619"/>
                </a:lnTo>
                <a:lnTo>
                  <a:pt x="30276" y="176479"/>
                </a:lnTo>
                <a:lnTo>
                  <a:pt x="63136" y="198632"/>
                </a:lnTo>
                <a:lnTo>
                  <a:pt x="103377" y="206756"/>
                </a:lnTo>
                <a:lnTo>
                  <a:pt x="143619" y="198632"/>
                </a:lnTo>
                <a:lnTo>
                  <a:pt x="176479" y="176479"/>
                </a:lnTo>
                <a:lnTo>
                  <a:pt x="198632" y="143619"/>
                </a:lnTo>
                <a:lnTo>
                  <a:pt x="206755" y="103378"/>
                </a:lnTo>
                <a:lnTo>
                  <a:pt x="198632" y="63141"/>
                </a:lnTo>
                <a:lnTo>
                  <a:pt x="176479" y="30281"/>
                </a:lnTo>
                <a:lnTo>
                  <a:pt x="143619" y="8125"/>
                </a:lnTo>
                <a:lnTo>
                  <a:pt x="103377" y="0"/>
                </a:lnTo>
                <a:close/>
              </a:path>
            </a:pathLst>
          </a:custGeom>
          <a:solidFill>
            <a:schemeClr val="tx1"/>
          </a:solidFill>
        </p:spPr>
        <p:txBody>
          <a:bodyPr wrap="square" lIns="0" tIns="0" rIns="0" bIns="0" rtlCol="0"/>
          <a:lstStyle/>
          <a:p>
            <a:pPr defTabSz="896386">
              <a:defRPr/>
            </a:pPr>
            <a:endParaRPr/>
          </a:p>
        </p:txBody>
      </p:sp>
      <p:sp>
        <p:nvSpPr>
          <p:cNvPr id="18" name="object 25"/>
          <p:cNvSpPr txBox="1"/>
          <p:nvPr/>
        </p:nvSpPr>
        <p:spPr>
          <a:xfrm>
            <a:off x="7710720" y="4848381"/>
            <a:ext cx="121188" cy="211209"/>
          </a:xfrm>
          <a:prstGeom prst="rect">
            <a:avLst/>
          </a:prstGeom>
          <a:noFill/>
        </p:spPr>
        <p:txBody>
          <a:bodyPr vert="horz" wrap="square" lIns="0" tIns="0" rIns="0" bIns="0" rtlCol="0">
            <a:spAutoFit/>
          </a:bodyPr>
          <a:lstStyle/>
          <a:p>
            <a:pPr marL="12450" defTabSz="896386">
              <a:defRPr/>
            </a:pPr>
            <a:r>
              <a:rPr sz="1372" b="1" kern="0" dirty="0">
                <a:solidFill>
                  <a:srgbClr val="FFFFFF"/>
                </a:solidFill>
                <a:latin typeface="Segoe UI"/>
                <a:cs typeface="Segoe UI"/>
              </a:rPr>
              <a:t>4</a:t>
            </a:r>
            <a:endParaRPr sz="1372" kern="0" dirty="0">
              <a:solidFill>
                <a:sysClr val="windowText" lastClr="000000"/>
              </a:solidFill>
              <a:latin typeface="Segoe UI"/>
              <a:cs typeface="Segoe UI"/>
            </a:endParaRPr>
          </a:p>
        </p:txBody>
      </p:sp>
      <p:sp>
        <p:nvSpPr>
          <p:cNvPr id="19" name="object 26"/>
          <p:cNvSpPr txBox="1"/>
          <p:nvPr/>
        </p:nvSpPr>
        <p:spPr>
          <a:xfrm>
            <a:off x="10305163" y="4759577"/>
            <a:ext cx="1218254" cy="880819"/>
          </a:xfrm>
          <a:prstGeom prst="rect">
            <a:avLst/>
          </a:prstGeom>
        </p:spPr>
        <p:txBody>
          <a:bodyPr vert="horz" wrap="square" lIns="0" tIns="0" rIns="0" bIns="0" rtlCol="0">
            <a:spAutoFit/>
          </a:bodyPr>
          <a:lstStyle/>
          <a:p>
            <a:pPr marL="12450" marR="4980" defTabSz="896386">
              <a:lnSpc>
                <a:spcPct val="104200"/>
              </a:lnSpc>
              <a:defRPr/>
            </a:pPr>
            <a:r>
              <a:rPr sz="1400"/>
              <a:t>Provide cloud  migration strategy  and plan</a:t>
            </a:r>
          </a:p>
        </p:txBody>
      </p:sp>
      <p:sp>
        <p:nvSpPr>
          <p:cNvPr id="20" name="object 27"/>
          <p:cNvSpPr/>
          <p:nvPr/>
        </p:nvSpPr>
        <p:spPr>
          <a:xfrm>
            <a:off x="9896292" y="4834377"/>
            <a:ext cx="297047" cy="281306"/>
          </a:xfrm>
          <a:custGeom>
            <a:avLst/>
            <a:gdLst/>
            <a:ahLst/>
            <a:cxnLst/>
            <a:rect l="l" t="t" r="r" b="b"/>
            <a:pathLst>
              <a:path w="207009" h="207009">
                <a:moveTo>
                  <a:pt x="103377" y="0"/>
                </a:moveTo>
                <a:lnTo>
                  <a:pt x="63136" y="8125"/>
                </a:lnTo>
                <a:lnTo>
                  <a:pt x="30276" y="30281"/>
                </a:lnTo>
                <a:lnTo>
                  <a:pt x="8123" y="63141"/>
                </a:lnTo>
                <a:lnTo>
                  <a:pt x="0" y="103378"/>
                </a:lnTo>
                <a:lnTo>
                  <a:pt x="8123" y="143619"/>
                </a:lnTo>
                <a:lnTo>
                  <a:pt x="30276" y="176479"/>
                </a:lnTo>
                <a:lnTo>
                  <a:pt x="63136" y="198632"/>
                </a:lnTo>
                <a:lnTo>
                  <a:pt x="103377" y="206756"/>
                </a:lnTo>
                <a:lnTo>
                  <a:pt x="143619" y="198632"/>
                </a:lnTo>
                <a:lnTo>
                  <a:pt x="176479" y="176479"/>
                </a:lnTo>
                <a:lnTo>
                  <a:pt x="198632" y="143619"/>
                </a:lnTo>
                <a:lnTo>
                  <a:pt x="206755" y="103378"/>
                </a:lnTo>
                <a:lnTo>
                  <a:pt x="198632" y="63141"/>
                </a:lnTo>
                <a:lnTo>
                  <a:pt x="176479" y="30281"/>
                </a:lnTo>
                <a:lnTo>
                  <a:pt x="143619" y="8125"/>
                </a:lnTo>
                <a:lnTo>
                  <a:pt x="103377" y="0"/>
                </a:lnTo>
                <a:close/>
              </a:path>
            </a:pathLst>
          </a:custGeom>
          <a:solidFill>
            <a:schemeClr val="tx1"/>
          </a:solidFill>
        </p:spPr>
        <p:txBody>
          <a:bodyPr wrap="square" lIns="0" tIns="0" rIns="0" bIns="0" rtlCol="0"/>
          <a:lstStyle/>
          <a:p>
            <a:pPr defTabSz="896386">
              <a:defRPr/>
            </a:pPr>
            <a:endParaRPr sz="3921" kern="0">
              <a:solidFill>
                <a:sysClr val="windowText" lastClr="000000"/>
              </a:solidFill>
              <a:latin typeface="Segoe UI"/>
            </a:endParaRPr>
          </a:p>
        </p:txBody>
      </p:sp>
      <p:sp>
        <p:nvSpPr>
          <p:cNvPr id="21" name="object 28"/>
          <p:cNvSpPr txBox="1"/>
          <p:nvPr/>
        </p:nvSpPr>
        <p:spPr>
          <a:xfrm>
            <a:off x="9984221" y="4836531"/>
            <a:ext cx="121188" cy="276999"/>
          </a:xfrm>
          <a:prstGeom prst="rect">
            <a:avLst/>
          </a:prstGeom>
          <a:noFill/>
        </p:spPr>
        <p:txBody>
          <a:bodyPr vert="horz" wrap="square" lIns="0" tIns="0" rIns="0" bIns="0" rtlCol="0">
            <a:spAutoFit/>
          </a:bodyPr>
          <a:lstStyle/>
          <a:p>
            <a:pPr marL="12450" defTabSz="896386">
              <a:defRPr/>
            </a:pPr>
            <a:r>
              <a:rPr dirty="0">
                <a:solidFill>
                  <a:schemeClr val="bg1"/>
                </a:solidFill>
              </a:rPr>
              <a:t>5</a:t>
            </a:r>
          </a:p>
        </p:txBody>
      </p:sp>
      <p:sp>
        <p:nvSpPr>
          <p:cNvPr id="22" name="object 29"/>
          <p:cNvSpPr/>
          <p:nvPr/>
        </p:nvSpPr>
        <p:spPr>
          <a:xfrm>
            <a:off x="2501504" y="3518751"/>
            <a:ext cx="1810527" cy="808541"/>
          </a:xfrm>
          <a:custGeom>
            <a:avLst/>
            <a:gdLst/>
            <a:ahLst/>
            <a:cxnLst/>
            <a:rect l="l" t="t" r="r" b="b"/>
            <a:pathLst>
              <a:path w="1261745" h="594995">
                <a:moveTo>
                  <a:pt x="1261275" y="594652"/>
                </a:moveTo>
                <a:lnTo>
                  <a:pt x="62649" y="594652"/>
                </a:lnTo>
                <a:lnTo>
                  <a:pt x="38324" y="589708"/>
                </a:lnTo>
                <a:lnTo>
                  <a:pt x="18403" y="576248"/>
                </a:lnTo>
                <a:lnTo>
                  <a:pt x="4943" y="556327"/>
                </a:lnTo>
                <a:lnTo>
                  <a:pt x="0" y="532003"/>
                </a:lnTo>
                <a:lnTo>
                  <a:pt x="0" y="0"/>
                </a:lnTo>
              </a:path>
            </a:pathLst>
          </a:custGeom>
          <a:ln w="12534">
            <a:solidFill>
              <a:schemeClr val="accent5"/>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23" name="object 30"/>
          <p:cNvSpPr/>
          <p:nvPr/>
        </p:nvSpPr>
        <p:spPr>
          <a:xfrm>
            <a:off x="2562604" y="2539610"/>
            <a:ext cx="1770434" cy="1787937"/>
          </a:xfrm>
          <a:custGeom>
            <a:avLst/>
            <a:gdLst/>
            <a:ahLst/>
            <a:cxnLst/>
            <a:rect l="l" t="t" r="r" b="b"/>
            <a:pathLst>
              <a:path w="1233804" h="1315720">
                <a:moveTo>
                  <a:pt x="1233246" y="0"/>
                </a:moveTo>
                <a:lnTo>
                  <a:pt x="973099" y="0"/>
                </a:lnTo>
                <a:lnTo>
                  <a:pt x="948774" y="4943"/>
                </a:lnTo>
                <a:lnTo>
                  <a:pt x="928854" y="18403"/>
                </a:lnTo>
                <a:lnTo>
                  <a:pt x="915393" y="38324"/>
                </a:lnTo>
                <a:lnTo>
                  <a:pt x="910450" y="62649"/>
                </a:lnTo>
                <a:lnTo>
                  <a:pt x="910450" y="1252537"/>
                </a:lnTo>
                <a:lnTo>
                  <a:pt x="905508" y="1276862"/>
                </a:lnTo>
                <a:lnTo>
                  <a:pt x="892052" y="1296782"/>
                </a:lnTo>
                <a:lnTo>
                  <a:pt x="872136" y="1310242"/>
                </a:lnTo>
                <a:lnTo>
                  <a:pt x="847813" y="1315186"/>
                </a:lnTo>
                <a:lnTo>
                  <a:pt x="0" y="1315186"/>
                </a:lnTo>
              </a:path>
            </a:pathLst>
          </a:custGeom>
          <a:ln w="12534">
            <a:solidFill>
              <a:schemeClr val="accent5"/>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24" name="object 31"/>
          <p:cNvSpPr/>
          <p:nvPr/>
        </p:nvSpPr>
        <p:spPr>
          <a:xfrm>
            <a:off x="4061250" y="3135349"/>
            <a:ext cx="271533" cy="886202"/>
          </a:xfrm>
          <a:custGeom>
            <a:avLst/>
            <a:gdLst/>
            <a:ahLst/>
            <a:cxnLst/>
            <a:rect l="l" t="t" r="r" b="b"/>
            <a:pathLst>
              <a:path w="189229" h="652145">
                <a:moveTo>
                  <a:pt x="188849" y="0"/>
                </a:moveTo>
                <a:lnTo>
                  <a:pt x="62649" y="0"/>
                </a:lnTo>
                <a:lnTo>
                  <a:pt x="38324" y="4943"/>
                </a:lnTo>
                <a:lnTo>
                  <a:pt x="18403" y="18403"/>
                </a:lnTo>
                <a:lnTo>
                  <a:pt x="4943" y="38324"/>
                </a:lnTo>
                <a:lnTo>
                  <a:pt x="0" y="62649"/>
                </a:lnTo>
                <a:lnTo>
                  <a:pt x="0" y="652132"/>
                </a:lnTo>
              </a:path>
            </a:pathLst>
          </a:custGeom>
          <a:ln w="12534">
            <a:solidFill>
              <a:schemeClr val="accent5"/>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25" name="object 32"/>
          <p:cNvSpPr/>
          <p:nvPr/>
        </p:nvSpPr>
        <p:spPr>
          <a:xfrm>
            <a:off x="3464970" y="3731088"/>
            <a:ext cx="867449" cy="596266"/>
          </a:xfrm>
          <a:custGeom>
            <a:avLst/>
            <a:gdLst/>
            <a:ahLst/>
            <a:cxnLst/>
            <a:rect l="l" t="t" r="r" b="b"/>
            <a:pathLst>
              <a:path w="604520" h="438785">
                <a:moveTo>
                  <a:pt x="604393" y="0"/>
                </a:moveTo>
                <a:lnTo>
                  <a:pt x="478193" y="0"/>
                </a:lnTo>
                <a:lnTo>
                  <a:pt x="453868" y="4943"/>
                </a:lnTo>
                <a:lnTo>
                  <a:pt x="433947" y="18403"/>
                </a:lnTo>
                <a:lnTo>
                  <a:pt x="420487" y="38324"/>
                </a:lnTo>
                <a:lnTo>
                  <a:pt x="415544" y="62649"/>
                </a:lnTo>
                <a:lnTo>
                  <a:pt x="415544" y="375754"/>
                </a:lnTo>
                <a:lnTo>
                  <a:pt x="410600" y="400077"/>
                </a:lnTo>
                <a:lnTo>
                  <a:pt x="397141" y="419993"/>
                </a:lnTo>
                <a:lnTo>
                  <a:pt x="377224" y="433449"/>
                </a:lnTo>
                <a:lnTo>
                  <a:pt x="352907" y="438391"/>
                </a:lnTo>
                <a:lnTo>
                  <a:pt x="0" y="438391"/>
                </a:lnTo>
              </a:path>
            </a:pathLst>
          </a:custGeom>
          <a:ln w="12534">
            <a:solidFill>
              <a:schemeClr val="accent5"/>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26" name="object 33"/>
          <p:cNvSpPr/>
          <p:nvPr/>
        </p:nvSpPr>
        <p:spPr>
          <a:xfrm>
            <a:off x="4863149" y="2563166"/>
            <a:ext cx="1921691" cy="0"/>
          </a:xfrm>
          <a:custGeom>
            <a:avLst/>
            <a:gdLst/>
            <a:ahLst/>
            <a:cxnLst/>
            <a:rect l="l" t="t" r="r" b="b"/>
            <a:pathLst>
              <a:path w="1339214">
                <a:moveTo>
                  <a:pt x="0" y="0"/>
                </a:moveTo>
                <a:lnTo>
                  <a:pt x="1338605" y="0"/>
                </a:lnTo>
              </a:path>
            </a:pathLst>
          </a:custGeom>
          <a:ln w="12534">
            <a:solidFill>
              <a:schemeClr val="accent5"/>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27" name="object 34"/>
          <p:cNvSpPr/>
          <p:nvPr/>
        </p:nvSpPr>
        <p:spPr>
          <a:xfrm>
            <a:off x="916989" y="2561117"/>
            <a:ext cx="1618266" cy="516017"/>
          </a:xfrm>
          <a:custGeom>
            <a:avLst/>
            <a:gdLst/>
            <a:ahLst/>
            <a:cxnLst/>
            <a:rect l="l" t="t" r="r" b="b"/>
            <a:pathLst>
              <a:path w="1127760" h="379729">
                <a:moveTo>
                  <a:pt x="0" y="252183"/>
                </a:moveTo>
                <a:lnTo>
                  <a:pt x="0" y="62649"/>
                </a:lnTo>
                <a:lnTo>
                  <a:pt x="4943" y="38324"/>
                </a:lnTo>
                <a:lnTo>
                  <a:pt x="18403" y="18403"/>
                </a:lnTo>
                <a:lnTo>
                  <a:pt x="38324" y="4943"/>
                </a:lnTo>
                <a:lnTo>
                  <a:pt x="62649" y="0"/>
                </a:lnTo>
                <a:lnTo>
                  <a:pt x="1064628" y="0"/>
                </a:lnTo>
                <a:lnTo>
                  <a:pt x="1088945" y="4943"/>
                </a:lnTo>
                <a:lnTo>
                  <a:pt x="1108862" y="18403"/>
                </a:lnTo>
                <a:lnTo>
                  <a:pt x="1122321" y="38324"/>
                </a:lnTo>
                <a:lnTo>
                  <a:pt x="1127264" y="62649"/>
                </a:lnTo>
                <a:lnTo>
                  <a:pt x="1127264" y="379387"/>
                </a:lnTo>
              </a:path>
            </a:pathLst>
          </a:custGeom>
          <a:ln w="12534">
            <a:solidFill>
              <a:schemeClr val="accent5"/>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28" name="object 35"/>
          <p:cNvSpPr/>
          <p:nvPr/>
        </p:nvSpPr>
        <p:spPr>
          <a:xfrm>
            <a:off x="10419502" y="2757940"/>
            <a:ext cx="549445" cy="523783"/>
          </a:xfrm>
          <a:custGeom>
            <a:avLst/>
            <a:gdLst/>
            <a:ahLst/>
            <a:cxnLst/>
            <a:rect l="l" t="t" r="r" b="b"/>
            <a:pathLst>
              <a:path w="382904" h="385445">
                <a:moveTo>
                  <a:pt x="0" y="0"/>
                </a:moveTo>
                <a:lnTo>
                  <a:pt x="129463" y="0"/>
                </a:lnTo>
                <a:lnTo>
                  <a:pt x="153786" y="4943"/>
                </a:lnTo>
                <a:lnTo>
                  <a:pt x="173702" y="18403"/>
                </a:lnTo>
                <a:lnTo>
                  <a:pt x="187158" y="38324"/>
                </a:lnTo>
                <a:lnTo>
                  <a:pt x="192100" y="62649"/>
                </a:lnTo>
                <a:lnTo>
                  <a:pt x="192100" y="322821"/>
                </a:lnTo>
                <a:lnTo>
                  <a:pt x="197043" y="347143"/>
                </a:lnTo>
                <a:lnTo>
                  <a:pt x="210504" y="367060"/>
                </a:lnTo>
                <a:lnTo>
                  <a:pt x="230424" y="380516"/>
                </a:lnTo>
                <a:lnTo>
                  <a:pt x="254749" y="385457"/>
                </a:lnTo>
                <a:lnTo>
                  <a:pt x="382384" y="385457"/>
                </a:lnTo>
              </a:path>
            </a:pathLst>
          </a:custGeom>
          <a:ln w="12534">
            <a:solidFill>
              <a:schemeClr val="accent5"/>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29" name="object 36"/>
          <p:cNvSpPr/>
          <p:nvPr/>
        </p:nvSpPr>
        <p:spPr>
          <a:xfrm>
            <a:off x="10419502" y="3442321"/>
            <a:ext cx="549445" cy="523783"/>
          </a:xfrm>
          <a:custGeom>
            <a:avLst/>
            <a:gdLst/>
            <a:ahLst/>
            <a:cxnLst/>
            <a:rect l="l" t="t" r="r" b="b"/>
            <a:pathLst>
              <a:path w="382904" h="385445">
                <a:moveTo>
                  <a:pt x="0" y="385457"/>
                </a:moveTo>
                <a:lnTo>
                  <a:pt x="129463" y="385457"/>
                </a:lnTo>
                <a:lnTo>
                  <a:pt x="153786" y="380514"/>
                </a:lnTo>
                <a:lnTo>
                  <a:pt x="173702" y="367053"/>
                </a:lnTo>
                <a:lnTo>
                  <a:pt x="187158" y="347133"/>
                </a:lnTo>
                <a:lnTo>
                  <a:pt x="192100" y="322808"/>
                </a:lnTo>
                <a:lnTo>
                  <a:pt x="192100" y="62636"/>
                </a:lnTo>
                <a:lnTo>
                  <a:pt x="197043" y="38313"/>
                </a:lnTo>
                <a:lnTo>
                  <a:pt x="210504" y="18397"/>
                </a:lnTo>
                <a:lnTo>
                  <a:pt x="230424" y="4941"/>
                </a:lnTo>
                <a:lnTo>
                  <a:pt x="254749" y="0"/>
                </a:lnTo>
                <a:lnTo>
                  <a:pt x="382384" y="0"/>
                </a:lnTo>
              </a:path>
            </a:pathLst>
          </a:custGeom>
          <a:ln w="12534">
            <a:solidFill>
              <a:schemeClr val="accent5"/>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30" name="object 37"/>
          <p:cNvSpPr/>
          <p:nvPr/>
        </p:nvSpPr>
        <p:spPr>
          <a:xfrm>
            <a:off x="10027753" y="2960210"/>
            <a:ext cx="0" cy="220903"/>
          </a:xfrm>
          <a:custGeom>
            <a:avLst/>
            <a:gdLst/>
            <a:ahLst/>
            <a:cxnLst/>
            <a:rect l="l" t="t" r="r" b="b"/>
            <a:pathLst>
              <a:path h="162560">
                <a:moveTo>
                  <a:pt x="0" y="0"/>
                </a:moveTo>
                <a:lnTo>
                  <a:pt x="0" y="162090"/>
                </a:lnTo>
              </a:path>
            </a:pathLst>
          </a:custGeom>
          <a:ln w="12534">
            <a:solidFill>
              <a:schemeClr val="accent5"/>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31" name="object 38"/>
          <p:cNvSpPr/>
          <p:nvPr/>
        </p:nvSpPr>
        <p:spPr>
          <a:xfrm>
            <a:off x="10027753" y="3548640"/>
            <a:ext cx="0" cy="240750"/>
          </a:xfrm>
          <a:custGeom>
            <a:avLst/>
            <a:gdLst/>
            <a:ahLst/>
            <a:cxnLst/>
            <a:rect l="l" t="t" r="r" b="b"/>
            <a:pathLst>
              <a:path h="177164">
                <a:moveTo>
                  <a:pt x="0" y="0"/>
                </a:moveTo>
                <a:lnTo>
                  <a:pt x="0" y="176936"/>
                </a:lnTo>
              </a:path>
            </a:pathLst>
          </a:custGeom>
          <a:ln w="12534">
            <a:solidFill>
              <a:schemeClr val="accent5"/>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32" name="object 39"/>
          <p:cNvSpPr/>
          <p:nvPr/>
        </p:nvSpPr>
        <p:spPr>
          <a:xfrm>
            <a:off x="4897235" y="3372486"/>
            <a:ext cx="4857533" cy="365008"/>
          </a:xfrm>
          <a:custGeom>
            <a:avLst/>
            <a:gdLst/>
            <a:ahLst/>
            <a:cxnLst/>
            <a:rect l="l" t="t" r="r" b="b"/>
            <a:pathLst>
              <a:path w="3385184" h="268604">
                <a:moveTo>
                  <a:pt x="0" y="268605"/>
                </a:moveTo>
                <a:lnTo>
                  <a:pt x="845591" y="268605"/>
                </a:lnTo>
                <a:lnTo>
                  <a:pt x="869916" y="263661"/>
                </a:lnTo>
                <a:lnTo>
                  <a:pt x="889836" y="250201"/>
                </a:lnTo>
                <a:lnTo>
                  <a:pt x="903296" y="230280"/>
                </a:lnTo>
                <a:lnTo>
                  <a:pt x="908240" y="205955"/>
                </a:lnTo>
                <a:lnTo>
                  <a:pt x="908240" y="62649"/>
                </a:lnTo>
                <a:lnTo>
                  <a:pt x="913182" y="38324"/>
                </a:lnTo>
                <a:lnTo>
                  <a:pt x="926638" y="18403"/>
                </a:lnTo>
                <a:lnTo>
                  <a:pt x="946554" y="4943"/>
                </a:lnTo>
                <a:lnTo>
                  <a:pt x="970876" y="0"/>
                </a:lnTo>
                <a:lnTo>
                  <a:pt x="3384867" y="0"/>
                </a:lnTo>
              </a:path>
            </a:pathLst>
          </a:custGeom>
          <a:ln w="12534">
            <a:solidFill>
              <a:schemeClr val="accent5"/>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33" name="object 40"/>
          <p:cNvSpPr/>
          <p:nvPr/>
        </p:nvSpPr>
        <p:spPr>
          <a:xfrm>
            <a:off x="4897228" y="3578438"/>
            <a:ext cx="4755480" cy="749001"/>
          </a:xfrm>
          <a:custGeom>
            <a:avLst/>
            <a:gdLst/>
            <a:ahLst/>
            <a:cxnLst/>
            <a:rect l="l" t="t" r="r" b="b"/>
            <a:pathLst>
              <a:path w="3314065" h="551179">
                <a:moveTo>
                  <a:pt x="3313874" y="286346"/>
                </a:moveTo>
                <a:lnTo>
                  <a:pt x="3203206" y="286346"/>
                </a:lnTo>
                <a:lnTo>
                  <a:pt x="3178882" y="281403"/>
                </a:lnTo>
                <a:lnTo>
                  <a:pt x="3158961" y="267943"/>
                </a:lnTo>
                <a:lnTo>
                  <a:pt x="3145501" y="248022"/>
                </a:lnTo>
                <a:lnTo>
                  <a:pt x="3140557" y="223697"/>
                </a:lnTo>
                <a:lnTo>
                  <a:pt x="3140557" y="62649"/>
                </a:lnTo>
                <a:lnTo>
                  <a:pt x="3135615" y="38324"/>
                </a:lnTo>
                <a:lnTo>
                  <a:pt x="3122160" y="18403"/>
                </a:lnTo>
                <a:lnTo>
                  <a:pt x="3102243" y="4943"/>
                </a:lnTo>
                <a:lnTo>
                  <a:pt x="3077921" y="0"/>
                </a:lnTo>
                <a:lnTo>
                  <a:pt x="2608084" y="0"/>
                </a:lnTo>
                <a:lnTo>
                  <a:pt x="2482799" y="0"/>
                </a:lnTo>
                <a:lnTo>
                  <a:pt x="1135900" y="0"/>
                </a:lnTo>
                <a:lnTo>
                  <a:pt x="1111578" y="4943"/>
                </a:lnTo>
                <a:lnTo>
                  <a:pt x="1091661" y="18403"/>
                </a:lnTo>
                <a:lnTo>
                  <a:pt x="1078205" y="38324"/>
                </a:lnTo>
                <a:lnTo>
                  <a:pt x="1073264" y="62649"/>
                </a:lnTo>
                <a:lnTo>
                  <a:pt x="1073264" y="488086"/>
                </a:lnTo>
                <a:lnTo>
                  <a:pt x="1068320" y="512411"/>
                </a:lnTo>
                <a:lnTo>
                  <a:pt x="1054860" y="532331"/>
                </a:lnTo>
                <a:lnTo>
                  <a:pt x="1034939" y="545791"/>
                </a:lnTo>
                <a:lnTo>
                  <a:pt x="1010615" y="550735"/>
                </a:lnTo>
                <a:lnTo>
                  <a:pt x="0" y="550735"/>
                </a:lnTo>
              </a:path>
            </a:pathLst>
          </a:custGeom>
          <a:ln w="12534">
            <a:solidFill>
              <a:schemeClr val="accent5"/>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34" name="object 41"/>
          <p:cNvSpPr/>
          <p:nvPr/>
        </p:nvSpPr>
        <p:spPr>
          <a:xfrm>
            <a:off x="4863147" y="2768121"/>
            <a:ext cx="4852977" cy="372774"/>
          </a:xfrm>
          <a:custGeom>
            <a:avLst/>
            <a:gdLst/>
            <a:ahLst/>
            <a:cxnLst/>
            <a:rect l="l" t="t" r="r" b="b"/>
            <a:pathLst>
              <a:path w="3382009" h="274320">
                <a:moveTo>
                  <a:pt x="3381476" y="0"/>
                </a:moveTo>
                <a:lnTo>
                  <a:pt x="3220885" y="0"/>
                </a:lnTo>
                <a:lnTo>
                  <a:pt x="3196560" y="4943"/>
                </a:lnTo>
                <a:lnTo>
                  <a:pt x="3176639" y="18403"/>
                </a:lnTo>
                <a:lnTo>
                  <a:pt x="3163179" y="38324"/>
                </a:lnTo>
                <a:lnTo>
                  <a:pt x="3158235" y="62649"/>
                </a:lnTo>
                <a:lnTo>
                  <a:pt x="3158235" y="211162"/>
                </a:lnTo>
                <a:lnTo>
                  <a:pt x="3153292" y="235485"/>
                </a:lnTo>
                <a:lnTo>
                  <a:pt x="3139833" y="255401"/>
                </a:lnTo>
                <a:lnTo>
                  <a:pt x="3119916" y="268857"/>
                </a:lnTo>
                <a:lnTo>
                  <a:pt x="3095599" y="273799"/>
                </a:lnTo>
                <a:lnTo>
                  <a:pt x="2613228" y="273799"/>
                </a:lnTo>
                <a:lnTo>
                  <a:pt x="2520213" y="273799"/>
                </a:lnTo>
                <a:lnTo>
                  <a:pt x="2427198" y="273799"/>
                </a:lnTo>
                <a:lnTo>
                  <a:pt x="0" y="273799"/>
                </a:lnTo>
              </a:path>
            </a:pathLst>
          </a:custGeom>
          <a:ln w="12534">
            <a:solidFill>
              <a:schemeClr val="accent5"/>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35" name="object 42"/>
          <p:cNvSpPr/>
          <p:nvPr/>
        </p:nvSpPr>
        <p:spPr>
          <a:xfrm>
            <a:off x="9652924" y="3789079"/>
            <a:ext cx="767219" cy="368460"/>
          </a:xfrm>
          <a:custGeom>
            <a:avLst/>
            <a:gdLst/>
            <a:ahLst/>
            <a:cxnLst/>
            <a:rect l="l" t="t" r="r" b="b"/>
            <a:pathLst>
              <a:path w="534670" h="271145">
                <a:moveTo>
                  <a:pt x="534568" y="270929"/>
                </a:moveTo>
                <a:lnTo>
                  <a:pt x="0" y="270929"/>
                </a:lnTo>
                <a:lnTo>
                  <a:pt x="0" y="0"/>
                </a:lnTo>
                <a:lnTo>
                  <a:pt x="534568" y="0"/>
                </a:lnTo>
                <a:lnTo>
                  <a:pt x="534568" y="270929"/>
                </a:lnTo>
                <a:close/>
              </a:path>
            </a:pathLst>
          </a:custGeom>
          <a:solidFill>
            <a:srgbClr val="00AEEF"/>
          </a:solidFill>
        </p:spPr>
        <p:txBody>
          <a:bodyPr wrap="square" lIns="0" tIns="0" rIns="0" bIns="0" rtlCol="0"/>
          <a:lstStyle/>
          <a:p>
            <a:pPr defTabSz="896386">
              <a:defRPr/>
            </a:pPr>
            <a:endParaRPr sz="3921" kern="0">
              <a:solidFill>
                <a:sysClr val="windowText" lastClr="000000"/>
              </a:solidFill>
              <a:latin typeface="Segoe UI"/>
            </a:endParaRPr>
          </a:p>
        </p:txBody>
      </p:sp>
      <p:sp>
        <p:nvSpPr>
          <p:cNvPr id="36" name="object 43"/>
          <p:cNvSpPr/>
          <p:nvPr/>
        </p:nvSpPr>
        <p:spPr>
          <a:xfrm>
            <a:off x="9654345" y="3180474"/>
            <a:ext cx="767219" cy="368460"/>
          </a:xfrm>
          <a:custGeom>
            <a:avLst/>
            <a:gdLst/>
            <a:ahLst/>
            <a:cxnLst/>
            <a:rect l="l" t="t" r="r" b="b"/>
            <a:pathLst>
              <a:path w="534670" h="271145">
                <a:moveTo>
                  <a:pt x="534568" y="270929"/>
                </a:moveTo>
                <a:lnTo>
                  <a:pt x="0" y="270929"/>
                </a:lnTo>
                <a:lnTo>
                  <a:pt x="0" y="0"/>
                </a:lnTo>
                <a:lnTo>
                  <a:pt x="534568" y="0"/>
                </a:lnTo>
                <a:lnTo>
                  <a:pt x="534568" y="270929"/>
                </a:lnTo>
                <a:close/>
              </a:path>
            </a:pathLst>
          </a:custGeom>
          <a:solidFill>
            <a:srgbClr val="00AEEF"/>
          </a:solidFill>
        </p:spPr>
        <p:txBody>
          <a:bodyPr wrap="square" lIns="0" tIns="0" rIns="0" bIns="0" rtlCol="0"/>
          <a:lstStyle/>
          <a:p>
            <a:pPr defTabSz="896386">
              <a:defRPr/>
            </a:pPr>
            <a:endParaRPr sz="3921" kern="0">
              <a:solidFill>
                <a:sysClr val="windowText" lastClr="000000"/>
              </a:solidFill>
              <a:latin typeface="Segoe UI"/>
            </a:endParaRPr>
          </a:p>
        </p:txBody>
      </p:sp>
      <p:sp>
        <p:nvSpPr>
          <p:cNvPr id="37" name="object 44"/>
          <p:cNvSpPr/>
          <p:nvPr/>
        </p:nvSpPr>
        <p:spPr>
          <a:xfrm>
            <a:off x="9654345" y="2592025"/>
            <a:ext cx="767219" cy="368460"/>
          </a:xfrm>
          <a:custGeom>
            <a:avLst/>
            <a:gdLst/>
            <a:ahLst/>
            <a:cxnLst/>
            <a:rect l="l" t="t" r="r" b="b"/>
            <a:pathLst>
              <a:path w="534670" h="271145">
                <a:moveTo>
                  <a:pt x="534568" y="270941"/>
                </a:moveTo>
                <a:lnTo>
                  <a:pt x="0" y="270941"/>
                </a:lnTo>
                <a:lnTo>
                  <a:pt x="0" y="0"/>
                </a:lnTo>
                <a:lnTo>
                  <a:pt x="534568" y="0"/>
                </a:lnTo>
                <a:lnTo>
                  <a:pt x="534568" y="270941"/>
                </a:lnTo>
                <a:close/>
              </a:path>
            </a:pathLst>
          </a:custGeom>
          <a:solidFill>
            <a:srgbClr val="00AEEF"/>
          </a:solidFill>
        </p:spPr>
        <p:txBody>
          <a:bodyPr wrap="square" lIns="0" tIns="0" rIns="0" bIns="0" rtlCol="0"/>
          <a:lstStyle/>
          <a:p>
            <a:pPr defTabSz="896386">
              <a:defRPr/>
            </a:pPr>
            <a:endParaRPr sz="3921" kern="0">
              <a:solidFill>
                <a:sysClr val="windowText" lastClr="000000"/>
              </a:solidFill>
              <a:latin typeface="Segoe UI"/>
            </a:endParaRPr>
          </a:p>
        </p:txBody>
      </p:sp>
      <p:sp>
        <p:nvSpPr>
          <p:cNvPr id="47" name="object 54"/>
          <p:cNvSpPr/>
          <p:nvPr/>
        </p:nvSpPr>
        <p:spPr>
          <a:xfrm>
            <a:off x="493491" y="2853402"/>
            <a:ext cx="1435355" cy="1389846"/>
          </a:xfrm>
          <a:prstGeom prst="rect">
            <a:avLst/>
          </a:prstGeom>
          <a:blipFill>
            <a:blip r:embed="rId3" cstate="email">
              <a:extLst>
                <a:ext uri="{28A0092B-C50C-407E-A947-70E740481C1C}">
                  <a14:useLocalDpi xmlns:a14="http://schemas.microsoft.com/office/drawing/2010/main"/>
                </a:ext>
              </a:extLst>
            </a:blip>
            <a:stretch>
              <a:fillRect/>
            </a:stretch>
          </a:blipFill>
        </p:spPr>
        <p:txBody>
          <a:bodyPr wrap="square" lIns="0" tIns="0" rIns="0" bIns="0" rtlCol="0"/>
          <a:lstStyle/>
          <a:p>
            <a:pPr defTabSz="896386">
              <a:defRPr/>
            </a:pPr>
            <a:endParaRPr sz="3921" kern="0">
              <a:solidFill>
                <a:sysClr val="windowText" lastClr="000000"/>
              </a:solidFill>
              <a:latin typeface="Segoe UI"/>
            </a:endParaRPr>
          </a:p>
        </p:txBody>
      </p:sp>
      <p:sp>
        <p:nvSpPr>
          <p:cNvPr id="48" name="object 55"/>
          <p:cNvSpPr/>
          <p:nvPr/>
        </p:nvSpPr>
        <p:spPr>
          <a:xfrm>
            <a:off x="9824979" y="3310886"/>
            <a:ext cx="82918" cy="107863"/>
          </a:xfrm>
          <a:custGeom>
            <a:avLst/>
            <a:gdLst/>
            <a:ahLst/>
            <a:cxnLst/>
            <a:rect l="l" t="t" r="r" b="b"/>
            <a:pathLst>
              <a:path w="57784" h="79375">
                <a:moveTo>
                  <a:pt x="27863" y="0"/>
                </a:moveTo>
                <a:lnTo>
                  <a:pt x="0" y="0"/>
                </a:lnTo>
                <a:lnTo>
                  <a:pt x="0" y="78955"/>
                </a:lnTo>
                <a:lnTo>
                  <a:pt x="17792" y="78955"/>
                </a:lnTo>
                <a:lnTo>
                  <a:pt x="17792" y="51752"/>
                </a:lnTo>
                <a:lnTo>
                  <a:pt x="35801" y="51752"/>
                </a:lnTo>
                <a:lnTo>
                  <a:pt x="43433" y="49314"/>
                </a:lnTo>
                <a:lnTo>
                  <a:pt x="54851" y="39497"/>
                </a:lnTo>
                <a:lnTo>
                  <a:pt x="55400" y="38265"/>
                </a:lnTo>
                <a:lnTo>
                  <a:pt x="17792" y="38265"/>
                </a:lnTo>
                <a:lnTo>
                  <a:pt x="17792" y="13652"/>
                </a:lnTo>
                <a:lnTo>
                  <a:pt x="55486" y="13652"/>
                </a:lnTo>
                <a:lnTo>
                  <a:pt x="50249" y="6292"/>
                </a:lnTo>
                <a:lnTo>
                  <a:pt x="40922" y="1573"/>
                </a:lnTo>
                <a:lnTo>
                  <a:pt x="27863" y="0"/>
                </a:lnTo>
                <a:close/>
              </a:path>
              <a:path w="57784" h="79375">
                <a:moveTo>
                  <a:pt x="55486" y="13652"/>
                </a:moveTo>
                <a:lnTo>
                  <a:pt x="34239" y="13652"/>
                </a:lnTo>
                <a:lnTo>
                  <a:pt x="38976" y="17716"/>
                </a:lnTo>
                <a:lnTo>
                  <a:pt x="38976" y="34112"/>
                </a:lnTo>
                <a:lnTo>
                  <a:pt x="34239" y="38265"/>
                </a:lnTo>
                <a:lnTo>
                  <a:pt x="55400" y="38265"/>
                </a:lnTo>
                <a:lnTo>
                  <a:pt x="57708" y="33083"/>
                </a:lnTo>
                <a:lnTo>
                  <a:pt x="57708" y="25158"/>
                </a:lnTo>
                <a:lnTo>
                  <a:pt x="55844" y="14155"/>
                </a:lnTo>
                <a:lnTo>
                  <a:pt x="55486" y="13652"/>
                </a:lnTo>
                <a:close/>
              </a:path>
            </a:pathLst>
          </a:custGeom>
          <a:solidFill>
            <a:srgbClr val="FFFFFF"/>
          </a:solidFill>
        </p:spPr>
        <p:txBody>
          <a:bodyPr wrap="square" lIns="0" tIns="0" rIns="0" bIns="0" rtlCol="0"/>
          <a:lstStyle/>
          <a:p>
            <a:pPr defTabSz="896386">
              <a:defRPr/>
            </a:pPr>
            <a:endParaRPr sz="3921" kern="0">
              <a:solidFill>
                <a:sysClr val="windowText" lastClr="000000"/>
              </a:solidFill>
              <a:latin typeface="Segoe UI"/>
            </a:endParaRPr>
          </a:p>
        </p:txBody>
      </p:sp>
      <p:sp>
        <p:nvSpPr>
          <p:cNvPr id="49" name="object 56"/>
          <p:cNvSpPr/>
          <p:nvPr/>
        </p:nvSpPr>
        <p:spPr>
          <a:xfrm>
            <a:off x="9914765" y="3310876"/>
            <a:ext cx="112076" cy="107863"/>
          </a:xfrm>
          <a:custGeom>
            <a:avLst/>
            <a:gdLst/>
            <a:ahLst/>
            <a:cxnLst/>
            <a:rect l="l" t="t" r="r" b="b"/>
            <a:pathLst>
              <a:path w="78104" h="79375">
                <a:moveTo>
                  <a:pt x="49834" y="0"/>
                </a:moveTo>
                <a:lnTo>
                  <a:pt x="28740" y="0"/>
                </a:lnTo>
                <a:lnTo>
                  <a:pt x="0" y="78955"/>
                </a:lnTo>
                <a:lnTo>
                  <a:pt x="19278" y="78955"/>
                </a:lnTo>
                <a:lnTo>
                  <a:pt x="24828" y="61391"/>
                </a:lnTo>
                <a:lnTo>
                  <a:pt x="71658" y="61391"/>
                </a:lnTo>
                <a:lnTo>
                  <a:pt x="66805" y="47739"/>
                </a:lnTo>
                <a:lnTo>
                  <a:pt x="28638" y="47739"/>
                </a:lnTo>
                <a:lnTo>
                  <a:pt x="37211" y="20980"/>
                </a:lnTo>
                <a:lnTo>
                  <a:pt x="37960" y="18707"/>
                </a:lnTo>
                <a:lnTo>
                  <a:pt x="38404" y="16421"/>
                </a:lnTo>
                <a:lnTo>
                  <a:pt x="38608" y="14096"/>
                </a:lnTo>
                <a:lnTo>
                  <a:pt x="54845" y="14096"/>
                </a:lnTo>
                <a:lnTo>
                  <a:pt x="49834" y="0"/>
                </a:lnTo>
                <a:close/>
              </a:path>
              <a:path w="78104" h="79375">
                <a:moveTo>
                  <a:pt x="71658" y="61391"/>
                </a:moveTo>
                <a:lnTo>
                  <a:pt x="52920" y="61391"/>
                </a:lnTo>
                <a:lnTo>
                  <a:pt x="58521" y="78955"/>
                </a:lnTo>
                <a:lnTo>
                  <a:pt x="77901" y="78955"/>
                </a:lnTo>
                <a:lnTo>
                  <a:pt x="71658" y="61391"/>
                </a:lnTo>
                <a:close/>
              </a:path>
              <a:path w="78104" h="79375">
                <a:moveTo>
                  <a:pt x="54845" y="14096"/>
                </a:moveTo>
                <a:lnTo>
                  <a:pt x="39039" y="14096"/>
                </a:lnTo>
                <a:lnTo>
                  <a:pt x="39281" y="16852"/>
                </a:lnTo>
                <a:lnTo>
                  <a:pt x="39725" y="19227"/>
                </a:lnTo>
                <a:lnTo>
                  <a:pt x="48831" y="47739"/>
                </a:lnTo>
                <a:lnTo>
                  <a:pt x="66805" y="47739"/>
                </a:lnTo>
                <a:lnTo>
                  <a:pt x="54845" y="14096"/>
                </a:lnTo>
                <a:close/>
              </a:path>
            </a:pathLst>
          </a:custGeom>
          <a:solidFill>
            <a:srgbClr val="FFFFFF"/>
          </a:solidFill>
        </p:spPr>
        <p:txBody>
          <a:bodyPr wrap="square" lIns="0" tIns="0" rIns="0" bIns="0" rtlCol="0"/>
          <a:lstStyle/>
          <a:p>
            <a:pPr defTabSz="896386">
              <a:defRPr/>
            </a:pPr>
            <a:endParaRPr sz="3921" kern="0">
              <a:solidFill>
                <a:sysClr val="windowText" lastClr="000000"/>
              </a:solidFill>
              <a:latin typeface="Segoe UI"/>
            </a:endParaRPr>
          </a:p>
        </p:txBody>
      </p:sp>
      <p:sp>
        <p:nvSpPr>
          <p:cNvPr id="50" name="object 57"/>
          <p:cNvSpPr/>
          <p:nvPr/>
        </p:nvSpPr>
        <p:spPr>
          <a:xfrm>
            <a:off x="10040679" y="3310876"/>
            <a:ext cx="112076" cy="107863"/>
          </a:xfrm>
          <a:custGeom>
            <a:avLst/>
            <a:gdLst/>
            <a:ahLst/>
            <a:cxnLst/>
            <a:rect l="l" t="t" r="r" b="b"/>
            <a:pathLst>
              <a:path w="78104" h="79375">
                <a:moveTo>
                  <a:pt x="49822" y="0"/>
                </a:moveTo>
                <a:lnTo>
                  <a:pt x="28727" y="0"/>
                </a:lnTo>
                <a:lnTo>
                  <a:pt x="0" y="78955"/>
                </a:lnTo>
                <a:lnTo>
                  <a:pt x="19265" y="78955"/>
                </a:lnTo>
                <a:lnTo>
                  <a:pt x="24815" y="61391"/>
                </a:lnTo>
                <a:lnTo>
                  <a:pt x="71645" y="61391"/>
                </a:lnTo>
                <a:lnTo>
                  <a:pt x="66792" y="47739"/>
                </a:lnTo>
                <a:lnTo>
                  <a:pt x="28625" y="47739"/>
                </a:lnTo>
                <a:lnTo>
                  <a:pt x="37947" y="18707"/>
                </a:lnTo>
                <a:lnTo>
                  <a:pt x="38392" y="16421"/>
                </a:lnTo>
                <a:lnTo>
                  <a:pt x="38595" y="14096"/>
                </a:lnTo>
                <a:lnTo>
                  <a:pt x="54833" y="14096"/>
                </a:lnTo>
                <a:lnTo>
                  <a:pt x="49822" y="0"/>
                </a:lnTo>
                <a:close/>
              </a:path>
              <a:path w="78104" h="79375">
                <a:moveTo>
                  <a:pt x="71645" y="61391"/>
                </a:moveTo>
                <a:lnTo>
                  <a:pt x="52908" y="61391"/>
                </a:lnTo>
                <a:lnTo>
                  <a:pt x="58508" y="78955"/>
                </a:lnTo>
                <a:lnTo>
                  <a:pt x="77889" y="78955"/>
                </a:lnTo>
                <a:lnTo>
                  <a:pt x="71645" y="61391"/>
                </a:lnTo>
                <a:close/>
              </a:path>
              <a:path w="78104" h="79375">
                <a:moveTo>
                  <a:pt x="54833" y="14096"/>
                </a:moveTo>
                <a:lnTo>
                  <a:pt x="39039" y="14096"/>
                </a:lnTo>
                <a:lnTo>
                  <a:pt x="39268" y="16852"/>
                </a:lnTo>
                <a:lnTo>
                  <a:pt x="39712" y="19227"/>
                </a:lnTo>
                <a:lnTo>
                  <a:pt x="48818" y="47739"/>
                </a:lnTo>
                <a:lnTo>
                  <a:pt x="66792" y="47739"/>
                </a:lnTo>
                <a:lnTo>
                  <a:pt x="54833" y="14096"/>
                </a:lnTo>
                <a:close/>
              </a:path>
            </a:pathLst>
          </a:custGeom>
          <a:solidFill>
            <a:srgbClr val="FFFFFF"/>
          </a:solidFill>
        </p:spPr>
        <p:txBody>
          <a:bodyPr wrap="square" lIns="0" tIns="0" rIns="0" bIns="0" rtlCol="0"/>
          <a:lstStyle/>
          <a:p>
            <a:pPr defTabSz="896386">
              <a:defRPr/>
            </a:pPr>
            <a:endParaRPr sz="3921" kern="0">
              <a:solidFill>
                <a:sysClr val="windowText" lastClr="000000"/>
              </a:solidFill>
              <a:latin typeface="Segoe UI"/>
            </a:endParaRPr>
          </a:p>
        </p:txBody>
      </p:sp>
      <p:sp>
        <p:nvSpPr>
          <p:cNvPr id="51" name="object 58"/>
          <p:cNvSpPr/>
          <p:nvPr/>
        </p:nvSpPr>
        <p:spPr>
          <a:xfrm>
            <a:off x="10173062" y="3309077"/>
            <a:ext cx="78362" cy="111315"/>
          </a:xfrm>
          <a:custGeom>
            <a:avLst/>
            <a:gdLst/>
            <a:ahLst/>
            <a:cxnLst/>
            <a:rect l="l" t="t" r="r" b="b"/>
            <a:pathLst>
              <a:path w="54609" h="81914">
                <a:moveTo>
                  <a:pt x="330" y="59639"/>
                </a:moveTo>
                <a:lnTo>
                  <a:pt x="330" y="77254"/>
                </a:lnTo>
                <a:lnTo>
                  <a:pt x="3200" y="78714"/>
                </a:lnTo>
                <a:lnTo>
                  <a:pt x="6578" y="79819"/>
                </a:lnTo>
                <a:lnTo>
                  <a:pt x="14401" y="81292"/>
                </a:lnTo>
                <a:lnTo>
                  <a:pt x="18503" y="81660"/>
                </a:lnTo>
                <a:lnTo>
                  <a:pt x="27063" y="81660"/>
                </a:lnTo>
                <a:lnTo>
                  <a:pt x="52522" y="67665"/>
                </a:lnTo>
                <a:lnTo>
                  <a:pt x="18262" y="67665"/>
                </a:lnTo>
                <a:lnTo>
                  <a:pt x="14490" y="67005"/>
                </a:lnTo>
                <a:lnTo>
                  <a:pt x="6997" y="64325"/>
                </a:lnTo>
                <a:lnTo>
                  <a:pt x="3517" y="62318"/>
                </a:lnTo>
                <a:lnTo>
                  <a:pt x="330" y="59639"/>
                </a:lnTo>
                <a:close/>
              </a:path>
              <a:path w="54609" h="81914">
                <a:moveTo>
                  <a:pt x="35102" y="0"/>
                </a:moveTo>
                <a:lnTo>
                  <a:pt x="26809" y="0"/>
                </a:lnTo>
                <a:lnTo>
                  <a:pt x="22859" y="469"/>
                </a:lnTo>
                <a:lnTo>
                  <a:pt x="0" y="19342"/>
                </a:lnTo>
                <a:lnTo>
                  <a:pt x="0" y="28701"/>
                </a:lnTo>
                <a:lnTo>
                  <a:pt x="1523" y="33185"/>
                </a:lnTo>
                <a:lnTo>
                  <a:pt x="7569" y="40601"/>
                </a:lnTo>
                <a:lnTo>
                  <a:pt x="12153" y="43738"/>
                </a:lnTo>
                <a:lnTo>
                  <a:pt x="20751" y="47294"/>
                </a:lnTo>
                <a:lnTo>
                  <a:pt x="23025" y="48272"/>
                </a:lnTo>
                <a:lnTo>
                  <a:pt x="35458" y="58153"/>
                </a:lnTo>
                <a:lnTo>
                  <a:pt x="35458" y="60832"/>
                </a:lnTo>
                <a:lnTo>
                  <a:pt x="35178" y="61887"/>
                </a:lnTo>
                <a:lnTo>
                  <a:pt x="34620" y="62852"/>
                </a:lnTo>
                <a:lnTo>
                  <a:pt x="34086" y="63830"/>
                </a:lnTo>
                <a:lnTo>
                  <a:pt x="24307" y="67665"/>
                </a:lnTo>
                <a:lnTo>
                  <a:pt x="52522" y="67665"/>
                </a:lnTo>
                <a:lnTo>
                  <a:pt x="53339" y="66205"/>
                </a:lnTo>
                <a:lnTo>
                  <a:pt x="54097" y="62852"/>
                </a:lnTo>
                <a:lnTo>
                  <a:pt x="54086" y="54355"/>
                </a:lnTo>
                <a:lnTo>
                  <a:pt x="31330" y="33083"/>
                </a:lnTo>
                <a:lnTo>
                  <a:pt x="29260" y="32156"/>
                </a:lnTo>
                <a:lnTo>
                  <a:pt x="18719" y="23291"/>
                </a:lnTo>
                <a:lnTo>
                  <a:pt x="18719" y="20764"/>
                </a:lnTo>
                <a:lnTo>
                  <a:pt x="29959" y="13995"/>
                </a:lnTo>
                <a:lnTo>
                  <a:pt x="50711" y="13995"/>
                </a:lnTo>
                <a:lnTo>
                  <a:pt x="50711" y="3035"/>
                </a:lnTo>
                <a:lnTo>
                  <a:pt x="48031" y="2006"/>
                </a:lnTo>
                <a:lnTo>
                  <a:pt x="45097" y="1244"/>
                </a:lnTo>
                <a:lnTo>
                  <a:pt x="38747" y="253"/>
                </a:lnTo>
                <a:lnTo>
                  <a:pt x="35102" y="0"/>
                </a:lnTo>
                <a:close/>
              </a:path>
              <a:path w="54609" h="81914">
                <a:moveTo>
                  <a:pt x="50711" y="13995"/>
                </a:moveTo>
                <a:lnTo>
                  <a:pt x="29959" y="13995"/>
                </a:lnTo>
                <a:lnTo>
                  <a:pt x="35013" y="14096"/>
                </a:lnTo>
                <a:lnTo>
                  <a:pt x="38265" y="14554"/>
                </a:lnTo>
                <a:lnTo>
                  <a:pt x="50711" y="19494"/>
                </a:lnTo>
                <a:lnTo>
                  <a:pt x="50711" y="13995"/>
                </a:lnTo>
                <a:close/>
              </a:path>
            </a:pathLst>
          </a:custGeom>
          <a:solidFill>
            <a:srgbClr val="FFFFFF"/>
          </a:solidFill>
        </p:spPr>
        <p:txBody>
          <a:bodyPr wrap="square" lIns="0" tIns="0" rIns="0" bIns="0" rtlCol="0"/>
          <a:lstStyle/>
          <a:p>
            <a:pPr defTabSz="896386">
              <a:defRPr/>
            </a:pPr>
            <a:endParaRPr sz="3921" kern="0">
              <a:solidFill>
                <a:sysClr val="windowText" lastClr="000000"/>
              </a:solidFill>
              <a:latin typeface="Segoe UI"/>
            </a:endParaRPr>
          </a:p>
        </p:txBody>
      </p:sp>
      <p:sp>
        <p:nvSpPr>
          <p:cNvPr id="52" name="object 59"/>
          <p:cNvSpPr/>
          <p:nvPr/>
        </p:nvSpPr>
        <p:spPr>
          <a:xfrm>
            <a:off x="9820278" y="3917665"/>
            <a:ext cx="78362" cy="111315"/>
          </a:xfrm>
          <a:custGeom>
            <a:avLst/>
            <a:gdLst/>
            <a:ahLst/>
            <a:cxnLst/>
            <a:rect l="l" t="t" r="r" b="b"/>
            <a:pathLst>
              <a:path w="54609" h="81914">
                <a:moveTo>
                  <a:pt x="330" y="59639"/>
                </a:moveTo>
                <a:lnTo>
                  <a:pt x="330" y="77254"/>
                </a:lnTo>
                <a:lnTo>
                  <a:pt x="3200" y="78714"/>
                </a:lnTo>
                <a:lnTo>
                  <a:pt x="6578" y="79819"/>
                </a:lnTo>
                <a:lnTo>
                  <a:pt x="14401" y="81292"/>
                </a:lnTo>
                <a:lnTo>
                  <a:pt x="18503" y="81660"/>
                </a:lnTo>
                <a:lnTo>
                  <a:pt x="27063" y="81660"/>
                </a:lnTo>
                <a:lnTo>
                  <a:pt x="52525" y="67665"/>
                </a:lnTo>
                <a:lnTo>
                  <a:pt x="18262" y="67665"/>
                </a:lnTo>
                <a:lnTo>
                  <a:pt x="14490" y="67005"/>
                </a:lnTo>
                <a:lnTo>
                  <a:pt x="6997" y="64325"/>
                </a:lnTo>
                <a:lnTo>
                  <a:pt x="3530" y="62318"/>
                </a:lnTo>
                <a:lnTo>
                  <a:pt x="330" y="59639"/>
                </a:lnTo>
                <a:close/>
              </a:path>
              <a:path w="54609" h="81914">
                <a:moveTo>
                  <a:pt x="35102" y="0"/>
                </a:moveTo>
                <a:lnTo>
                  <a:pt x="26809" y="0"/>
                </a:lnTo>
                <a:lnTo>
                  <a:pt x="22859" y="469"/>
                </a:lnTo>
                <a:lnTo>
                  <a:pt x="0" y="19342"/>
                </a:lnTo>
                <a:lnTo>
                  <a:pt x="0" y="28701"/>
                </a:lnTo>
                <a:lnTo>
                  <a:pt x="1523" y="33185"/>
                </a:lnTo>
                <a:lnTo>
                  <a:pt x="7569" y="40601"/>
                </a:lnTo>
                <a:lnTo>
                  <a:pt x="12153" y="43738"/>
                </a:lnTo>
                <a:lnTo>
                  <a:pt x="20751" y="47294"/>
                </a:lnTo>
                <a:lnTo>
                  <a:pt x="23025" y="48272"/>
                </a:lnTo>
                <a:lnTo>
                  <a:pt x="35458" y="58153"/>
                </a:lnTo>
                <a:lnTo>
                  <a:pt x="35458" y="60832"/>
                </a:lnTo>
                <a:lnTo>
                  <a:pt x="35191" y="61887"/>
                </a:lnTo>
                <a:lnTo>
                  <a:pt x="34620" y="62852"/>
                </a:lnTo>
                <a:lnTo>
                  <a:pt x="34086" y="63830"/>
                </a:lnTo>
                <a:lnTo>
                  <a:pt x="24307" y="67665"/>
                </a:lnTo>
                <a:lnTo>
                  <a:pt x="52525" y="67665"/>
                </a:lnTo>
                <a:lnTo>
                  <a:pt x="53339" y="66205"/>
                </a:lnTo>
                <a:lnTo>
                  <a:pt x="54097" y="62852"/>
                </a:lnTo>
                <a:lnTo>
                  <a:pt x="54086" y="54355"/>
                </a:lnTo>
                <a:lnTo>
                  <a:pt x="31330" y="33083"/>
                </a:lnTo>
                <a:lnTo>
                  <a:pt x="29260" y="32156"/>
                </a:lnTo>
                <a:lnTo>
                  <a:pt x="18719" y="23291"/>
                </a:lnTo>
                <a:lnTo>
                  <a:pt x="18719" y="20764"/>
                </a:lnTo>
                <a:lnTo>
                  <a:pt x="29959" y="13995"/>
                </a:lnTo>
                <a:lnTo>
                  <a:pt x="50711" y="13995"/>
                </a:lnTo>
                <a:lnTo>
                  <a:pt x="50711" y="3035"/>
                </a:lnTo>
                <a:lnTo>
                  <a:pt x="48031" y="2006"/>
                </a:lnTo>
                <a:lnTo>
                  <a:pt x="45097" y="1244"/>
                </a:lnTo>
                <a:lnTo>
                  <a:pt x="38747" y="253"/>
                </a:lnTo>
                <a:lnTo>
                  <a:pt x="35102" y="0"/>
                </a:lnTo>
                <a:close/>
              </a:path>
              <a:path w="54609" h="81914">
                <a:moveTo>
                  <a:pt x="50711" y="13995"/>
                </a:moveTo>
                <a:lnTo>
                  <a:pt x="29959" y="13995"/>
                </a:lnTo>
                <a:lnTo>
                  <a:pt x="35013" y="14096"/>
                </a:lnTo>
                <a:lnTo>
                  <a:pt x="38265" y="14554"/>
                </a:lnTo>
                <a:lnTo>
                  <a:pt x="50711" y="19494"/>
                </a:lnTo>
                <a:lnTo>
                  <a:pt x="50711" y="13995"/>
                </a:lnTo>
                <a:close/>
              </a:path>
            </a:pathLst>
          </a:custGeom>
          <a:solidFill>
            <a:srgbClr val="FFFFFF"/>
          </a:solidFill>
        </p:spPr>
        <p:txBody>
          <a:bodyPr wrap="square" lIns="0" tIns="0" rIns="0" bIns="0" rtlCol="0"/>
          <a:lstStyle/>
          <a:p>
            <a:pPr defTabSz="896386">
              <a:defRPr/>
            </a:pPr>
            <a:endParaRPr sz="3921" kern="0">
              <a:solidFill>
                <a:sysClr val="windowText" lastClr="000000"/>
              </a:solidFill>
              <a:latin typeface="Segoe UI"/>
            </a:endParaRPr>
          </a:p>
        </p:txBody>
      </p:sp>
      <p:sp>
        <p:nvSpPr>
          <p:cNvPr id="53" name="object 60"/>
          <p:cNvSpPr/>
          <p:nvPr/>
        </p:nvSpPr>
        <p:spPr>
          <a:xfrm>
            <a:off x="9916625" y="3919466"/>
            <a:ext cx="112076" cy="107863"/>
          </a:xfrm>
          <a:custGeom>
            <a:avLst/>
            <a:gdLst/>
            <a:ahLst/>
            <a:cxnLst/>
            <a:rect l="l" t="t" r="r" b="b"/>
            <a:pathLst>
              <a:path w="78104" h="79375">
                <a:moveTo>
                  <a:pt x="49834" y="0"/>
                </a:moveTo>
                <a:lnTo>
                  <a:pt x="28740" y="0"/>
                </a:lnTo>
                <a:lnTo>
                  <a:pt x="0" y="78955"/>
                </a:lnTo>
                <a:lnTo>
                  <a:pt x="19278" y="78955"/>
                </a:lnTo>
                <a:lnTo>
                  <a:pt x="24828" y="61391"/>
                </a:lnTo>
                <a:lnTo>
                  <a:pt x="71658" y="61391"/>
                </a:lnTo>
                <a:lnTo>
                  <a:pt x="66805" y="47739"/>
                </a:lnTo>
                <a:lnTo>
                  <a:pt x="28638" y="47739"/>
                </a:lnTo>
                <a:lnTo>
                  <a:pt x="37960" y="18707"/>
                </a:lnTo>
                <a:lnTo>
                  <a:pt x="38404" y="16421"/>
                </a:lnTo>
                <a:lnTo>
                  <a:pt x="38608" y="14097"/>
                </a:lnTo>
                <a:lnTo>
                  <a:pt x="54845" y="14097"/>
                </a:lnTo>
                <a:lnTo>
                  <a:pt x="49834" y="0"/>
                </a:lnTo>
                <a:close/>
              </a:path>
              <a:path w="78104" h="79375">
                <a:moveTo>
                  <a:pt x="71658" y="61391"/>
                </a:moveTo>
                <a:lnTo>
                  <a:pt x="52920" y="61391"/>
                </a:lnTo>
                <a:lnTo>
                  <a:pt x="58521" y="78955"/>
                </a:lnTo>
                <a:lnTo>
                  <a:pt x="77901" y="78955"/>
                </a:lnTo>
                <a:lnTo>
                  <a:pt x="71658" y="61391"/>
                </a:lnTo>
                <a:close/>
              </a:path>
              <a:path w="78104" h="79375">
                <a:moveTo>
                  <a:pt x="54845" y="14097"/>
                </a:moveTo>
                <a:lnTo>
                  <a:pt x="39039" y="14097"/>
                </a:lnTo>
                <a:lnTo>
                  <a:pt x="39281" y="16852"/>
                </a:lnTo>
                <a:lnTo>
                  <a:pt x="39725" y="19227"/>
                </a:lnTo>
                <a:lnTo>
                  <a:pt x="48831" y="47739"/>
                </a:lnTo>
                <a:lnTo>
                  <a:pt x="66805" y="47739"/>
                </a:lnTo>
                <a:lnTo>
                  <a:pt x="54845" y="14097"/>
                </a:lnTo>
                <a:close/>
              </a:path>
            </a:pathLst>
          </a:custGeom>
          <a:solidFill>
            <a:srgbClr val="FFFFFF"/>
          </a:solidFill>
        </p:spPr>
        <p:txBody>
          <a:bodyPr wrap="square" lIns="0" tIns="0" rIns="0" bIns="0" rtlCol="0"/>
          <a:lstStyle/>
          <a:p>
            <a:pPr defTabSz="896386">
              <a:defRPr/>
            </a:pPr>
            <a:endParaRPr sz="3921" kern="0">
              <a:solidFill>
                <a:sysClr val="windowText" lastClr="000000"/>
              </a:solidFill>
              <a:latin typeface="Segoe UI"/>
            </a:endParaRPr>
          </a:p>
        </p:txBody>
      </p:sp>
      <p:sp>
        <p:nvSpPr>
          <p:cNvPr id="54" name="object 61"/>
          <p:cNvSpPr/>
          <p:nvPr/>
        </p:nvSpPr>
        <p:spPr>
          <a:xfrm>
            <a:off x="10042544" y="3919466"/>
            <a:ext cx="112076" cy="107863"/>
          </a:xfrm>
          <a:custGeom>
            <a:avLst/>
            <a:gdLst/>
            <a:ahLst/>
            <a:cxnLst/>
            <a:rect l="l" t="t" r="r" b="b"/>
            <a:pathLst>
              <a:path w="78104" h="79375">
                <a:moveTo>
                  <a:pt x="49822" y="0"/>
                </a:moveTo>
                <a:lnTo>
                  <a:pt x="28727" y="0"/>
                </a:lnTo>
                <a:lnTo>
                  <a:pt x="0" y="78955"/>
                </a:lnTo>
                <a:lnTo>
                  <a:pt x="19265" y="78955"/>
                </a:lnTo>
                <a:lnTo>
                  <a:pt x="24815" y="61391"/>
                </a:lnTo>
                <a:lnTo>
                  <a:pt x="71645" y="61391"/>
                </a:lnTo>
                <a:lnTo>
                  <a:pt x="66792" y="47739"/>
                </a:lnTo>
                <a:lnTo>
                  <a:pt x="28625" y="47739"/>
                </a:lnTo>
                <a:lnTo>
                  <a:pt x="37947" y="18707"/>
                </a:lnTo>
                <a:lnTo>
                  <a:pt x="38392" y="16421"/>
                </a:lnTo>
                <a:lnTo>
                  <a:pt x="38595" y="14097"/>
                </a:lnTo>
                <a:lnTo>
                  <a:pt x="54833" y="14097"/>
                </a:lnTo>
                <a:lnTo>
                  <a:pt x="49822" y="0"/>
                </a:lnTo>
                <a:close/>
              </a:path>
              <a:path w="78104" h="79375">
                <a:moveTo>
                  <a:pt x="71645" y="61391"/>
                </a:moveTo>
                <a:lnTo>
                  <a:pt x="52908" y="61391"/>
                </a:lnTo>
                <a:lnTo>
                  <a:pt x="58508" y="78955"/>
                </a:lnTo>
                <a:lnTo>
                  <a:pt x="77889" y="78955"/>
                </a:lnTo>
                <a:lnTo>
                  <a:pt x="71645" y="61391"/>
                </a:lnTo>
                <a:close/>
              </a:path>
              <a:path w="78104" h="79375">
                <a:moveTo>
                  <a:pt x="54833" y="14097"/>
                </a:moveTo>
                <a:lnTo>
                  <a:pt x="39039" y="14097"/>
                </a:lnTo>
                <a:lnTo>
                  <a:pt x="39268" y="16852"/>
                </a:lnTo>
                <a:lnTo>
                  <a:pt x="39712" y="19227"/>
                </a:lnTo>
                <a:lnTo>
                  <a:pt x="48818" y="47739"/>
                </a:lnTo>
                <a:lnTo>
                  <a:pt x="66792" y="47739"/>
                </a:lnTo>
                <a:lnTo>
                  <a:pt x="54833" y="14097"/>
                </a:lnTo>
                <a:close/>
              </a:path>
            </a:pathLst>
          </a:custGeom>
          <a:solidFill>
            <a:srgbClr val="FFFFFF"/>
          </a:solidFill>
        </p:spPr>
        <p:txBody>
          <a:bodyPr wrap="square" lIns="0" tIns="0" rIns="0" bIns="0" rtlCol="0"/>
          <a:lstStyle/>
          <a:p>
            <a:pPr defTabSz="896386">
              <a:defRPr/>
            </a:pPr>
            <a:endParaRPr sz="3921" kern="0">
              <a:solidFill>
                <a:sysClr val="windowText" lastClr="000000"/>
              </a:solidFill>
              <a:latin typeface="Segoe UI"/>
            </a:endParaRPr>
          </a:p>
        </p:txBody>
      </p:sp>
      <p:sp>
        <p:nvSpPr>
          <p:cNvPr id="55" name="object 62"/>
          <p:cNvSpPr/>
          <p:nvPr/>
        </p:nvSpPr>
        <p:spPr>
          <a:xfrm>
            <a:off x="10174922" y="3917665"/>
            <a:ext cx="78362" cy="111315"/>
          </a:xfrm>
          <a:custGeom>
            <a:avLst/>
            <a:gdLst/>
            <a:ahLst/>
            <a:cxnLst/>
            <a:rect l="l" t="t" r="r" b="b"/>
            <a:pathLst>
              <a:path w="54609" h="81914">
                <a:moveTo>
                  <a:pt x="330" y="59639"/>
                </a:moveTo>
                <a:lnTo>
                  <a:pt x="330" y="77254"/>
                </a:lnTo>
                <a:lnTo>
                  <a:pt x="3200" y="78714"/>
                </a:lnTo>
                <a:lnTo>
                  <a:pt x="6578" y="79819"/>
                </a:lnTo>
                <a:lnTo>
                  <a:pt x="14401" y="81292"/>
                </a:lnTo>
                <a:lnTo>
                  <a:pt x="18503" y="81660"/>
                </a:lnTo>
                <a:lnTo>
                  <a:pt x="27063" y="81660"/>
                </a:lnTo>
                <a:lnTo>
                  <a:pt x="52522" y="67665"/>
                </a:lnTo>
                <a:lnTo>
                  <a:pt x="18262" y="67665"/>
                </a:lnTo>
                <a:lnTo>
                  <a:pt x="14490" y="67005"/>
                </a:lnTo>
                <a:lnTo>
                  <a:pt x="6997" y="64325"/>
                </a:lnTo>
                <a:lnTo>
                  <a:pt x="3517" y="62318"/>
                </a:lnTo>
                <a:lnTo>
                  <a:pt x="330" y="59639"/>
                </a:lnTo>
                <a:close/>
              </a:path>
              <a:path w="54609" h="81914">
                <a:moveTo>
                  <a:pt x="35102" y="0"/>
                </a:moveTo>
                <a:lnTo>
                  <a:pt x="26809" y="0"/>
                </a:lnTo>
                <a:lnTo>
                  <a:pt x="22859" y="469"/>
                </a:lnTo>
                <a:lnTo>
                  <a:pt x="0" y="19342"/>
                </a:lnTo>
                <a:lnTo>
                  <a:pt x="0" y="28701"/>
                </a:lnTo>
                <a:lnTo>
                  <a:pt x="1523" y="33185"/>
                </a:lnTo>
                <a:lnTo>
                  <a:pt x="7569" y="40601"/>
                </a:lnTo>
                <a:lnTo>
                  <a:pt x="12153" y="43738"/>
                </a:lnTo>
                <a:lnTo>
                  <a:pt x="20751" y="47294"/>
                </a:lnTo>
                <a:lnTo>
                  <a:pt x="23025" y="48272"/>
                </a:lnTo>
                <a:lnTo>
                  <a:pt x="35458" y="58153"/>
                </a:lnTo>
                <a:lnTo>
                  <a:pt x="35458" y="60832"/>
                </a:lnTo>
                <a:lnTo>
                  <a:pt x="35178" y="61887"/>
                </a:lnTo>
                <a:lnTo>
                  <a:pt x="34620" y="62852"/>
                </a:lnTo>
                <a:lnTo>
                  <a:pt x="34086" y="63830"/>
                </a:lnTo>
                <a:lnTo>
                  <a:pt x="24307" y="67665"/>
                </a:lnTo>
                <a:lnTo>
                  <a:pt x="52522" y="67665"/>
                </a:lnTo>
                <a:lnTo>
                  <a:pt x="53339" y="66205"/>
                </a:lnTo>
                <a:lnTo>
                  <a:pt x="54097" y="62852"/>
                </a:lnTo>
                <a:lnTo>
                  <a:pt x="54086" y="54355"/>
                </a:lnTo>
                <a:lnTo>
                  <a:pt x="31330" y="33083"/>
                </a:lnTo>
                <a:lnTo>
                  <a:pt x="29260" y="32156"/>
                </a:lnTo>
                <a:lnTo>
                  <a:pt x="18719" y="23291"/>
                </a:lnTo>
                <a:lnTo>
                  <a:pt x="18719" y="20764"/>
                </a:lnTo>
                <a:lnTo>
                  <a:pt x="29959" y="13995"/>
                </a:lnTo>
                <a:lnTo>
                  <a:pt x="50711" y="13995"/>
                </a:lnTo>
                <a:lnTo>
                  <a:pt x="50711" y="3035"/>
                </a:lnTo>
                <a:lnTo>
                  <a:pt x="48031" y="2006"/>
                </a:lnTo>
                <a:lnTo>
                  <a:pt x="45097" y="1244"/>
                </a:lnTo>
                <a:lnTo>
                  <a:pt x="38747" y="253"/>
                </a:lnTo>
                <a:lnTo>
                  <a:pt x="35102" y="0"/>
                </a:lnTo>
                <a:close/>
              </a:path>
              <a:path w="54609" h="81914">
                <a:moveTo>
                  <a:pt x="50711" y="13995"/>
                </a:moveTo>
                <a:lnTo>
                  <a:pt x="29959" y="13995"/>
                </a:lnTo>
                <a:lnTo>
                  <a:pt x="35013" y="14096"/>
                </a:lnTo>
                <a:lnTo>
                  <a:pt x="38265" y="14554"/>
                </a:lnTo>
                <a:lnTo>
                  <a:pt x="50711" y="19494"/>
                </a:lnTo>
                <a:lnTo>
                  <a:pt x="50711" y="13995"/>
                </a:lnTo>
                <a:close/>
              </a:path>
            </a:pathLst>
          </a:custGeom>
          <a:solidFill>
            <a:srgbClr val="FFFFFF"/>
          </a:solidFill>
        </p:spPr>
        <p:txBody>
          <a:bodyPr wrap="square" lIns="0" tIns="0" rIns="0" bIns="0" rtlCol="0"/>
          <a:lstStyle/>
          <a:p>
            <a:pPr defTabSz="896386">
              <a:defRPr/>
            </a:pPr>
            <a:endParaRPr sz="3921" kern="0">
              <a:solidFill>
                <a:sysClr val="windowText" lastClr="000000"/>
              </a:solidFill>
              <a:latin typeface="Segoe UI"/>
            </a:endParaRPr>
          </a:p>
        </p:txBody>
      </p:sp>
      <p:sp>
        <p:nvSpPr>
          <p:cNvPr id="56" name="object 63"/>
          <p:cNvSpPr/>
          <p:nvPr/>
        </p:nvSpPr>
        <p:spPr>
          <a:xfrm>
            <a:off x="4315154" y="2249157"/>
            <a:ext cx="614139" cy="581597"/>
          </a:xfrm>
          <a:custGeom>
            <a:avLst/>
            <a:gdLst/>
            <a:ahLst/>
            <a:cxnLst/>
            <a:rect l="l" t="t" r="r" b="b"/>
            <a:pathLst>
              <a:path w="427989" h="427989">
                <a:moveTo>
                  <a:pt x="213740" y="0"/>
                </a:moveTo>
                <a:lnTo>
                  <a:pt x="164731" y="5645"/>
                </a:lnTo>
                <a:lnTo>
                  <a:pt x="119742" y="21724"/>
                </a:lnTo>
                <a:lnTo>
                  <a:pt x="80056" y="46956"/>
                </a:lnTo>
                <a:lnTo>
                  <a:pt x="46956" y="80056"/>
                </a:lnTo>
                <a:lnTo>
                  <a:pt x="21724" y="119742"/>
                </a:lnTo>
                <a:lnTo>
                  <a:pt x="5645" y="164731"/>
                </a:lnTo>
                <a:lnTo>
                  <a:pt x="0" y="213740"/>
                </a:lnTo>
                <a:lnTo>
                  <a:pt x="5645" y="262750"/>
                </a:lnTo>
                <a:lnTo>
                  <a:pt x="21724" y="307739"/>
                </a:lnTo>
                <a:lnTo>
                  <a:pt x="46956" y="347425"/>
                </a:lnTo>
                <a:lnTo>
                  <a:pt x="80056" y="380525"/>
                </a:lnTo>
                <a:lnTo>
                  <a:pt x="119742" y="405757"/>
                </a:lnTo>
                <a:lnTo>
                  <a:pt x="164731" y="421836"/>
                </a:lnTo>
                <a:lnTo>
                  <a:pt x="213740" y="427481"/>
                </a:lnTo>
                <a:lnTo>
                  <a:pt x="262745" y="421836"/>
                </a:lnTo>
                <a:lnTo>
                  <a:pt x="307731" y="405757"/>
                </a:lnTo>
                <a:lnTo>
                  <a:pt x="347415" y="380525"/>
                </a:lnTo>
                <a:lnTo>
                  <a:pt x="380513" y="347425"/>
                </a:lnTo>
                <a:lnTo>
                  <a:pt x="405744" y="307739"/>
                </a:lnTo>
                <a:lnTo>
                  <a:pt x="421824" y="262750"/>
                </a:lnTo>
                <a:lnTo>
                  <a:pt x="427469" y="213740"/>
                </a:lnTo>
                <a:lnTo>
                  <a:pt x="421824" y="164731"/>
                </a:lnTo>
                <a:lnTo>
                  <a:pt x="405744" y="119742"/>
                </a:lnTo>
                <a:lnTo>
                  <a:pt x="380513" y="80056"/>
                </a:lnTo>
                <a:lnTo>
                  <a:pt x="347415" y="46956"/>
                </a:lnTo>
                <a:lnTo>
                  <a:pt x="307731" y="21724"/>
                </a:lnTo>
                <a:lnTo>
                  <a:pt x="262745" y="5645"/>
                </a:lnTo>
                <a:lnTo>
                  <a:pt x="213740" y="0"/>
                </a:lnTo>
                <a:close/>
              </a:path>
            </a:pathLst>
          </a:custGeom>
          <a:solidFill>
            <a:srgbClr val="00AEEF"/>
          </a:solidFill>
        </p:spPr>
        <p:txBody>
          <a:bodyPr wrap="square" lIns="0" tIns="0" rIns="0" bIns="0" rtlCol="0"/>
          <a:lstStyle/>
          <a:p>
            <a:pPr defTabSz="896386">
              <a:defRPr/>
            </a:pPr>
            <a:endParaRPr sz="3921" kern="0">
              <a:solidFill>
                <a:sysClr val="windowText" lastClr="000000"/>
              </a:solidFill>
              <a:latin typeface="Segoe UI"/>
            </a:endParaRPr>
          </a:p>
        </p:txBody>
      </p:sp>
      <p:sp>
        <p:nvSpPr>
          <p:cNvPr id="57" name="object 64"/>
          <p:cNvSpPr/>
          <p:nvPr/>
        </p:nvSpPr>
        <p:spPr>
          <a:xfrm>
            <a:off x="4352180" y="2284224"/>
            <a:ext cx="539422" cy="510839"/>
          </a:xfrm>
          <a:custGeom>
            <a:avLst/>
            <a:gdLst/>
            <a:ahLst/>
            <a:cxnLst/>
            <a:rect l="l" t="t" r="r" b="b"/>
            <a:pathLst>
              <a:path w="375920" h="375920">
                <a:moveTo>
                  <a:pt x="187934" y="0"/>
                </a:moveTo>
                <a:lnTo>
                  <a:pt x="137972" y="6713"/>
                </a:lnTo>
                <a:lnTo>
                  <a:pt x="93078" y="25660"/>
                </a:lnTo>
                <a:lnTo>
                  <a:pt x="55043" y="55048"/>
                </a:lnTo>
                <a:lnTo>
                  <a:pt x="25657" y="93084"/>
                </a:lnTo>
                <a:lnTo>
                  <a:pt x="6712" y="137977"/>
                </a:lnTo>
                <a:lnTo>
                  <a:pt x="0" y="187934"/>
                </a:lnTo>
                <a:lnTo>
                  <a:pt x="6712" y="237891"/>
                </a:lnTo>
                <a:lnTo>
                  <a:pt x="25657" y="282784"/>
                </a:lnTo>
                <a:lnTo>
                  <a:pt x="55043" y="320821"/>
                </a:lnTo>
                <a:lnTo>
                  <a:pt x="93078" y="350208"/>
                </a:lnTo>
                <a:lnTo>
                  <a:pt x="137972" y="369155"/>
                </a:lnTo>
                <a:lnTo>
                  <a:pt x="187934" y="375869"/>
                </a:lnTo>
                <a:lnTo>
                  <a:pt x="237891" y="369155"/>
                </a:lnTo>
                <a:lnTo>
                  <a:pt x="282784" y="350208"/>
                </a:lnTo>
                <a:lnTo>
                  <a:pt x="320821" y="320821"/>
                </a:lnTo>
                <a:lnTo>
                  <a:pt x="350208" y="282784"/>
                </a:lnTo>
                <a:lnTo>
                  <a:pt x="369155" y="237891"/>
                </a:lnTo>
                <a:lnTo>
                  <a:pt x="375869" y="187934"/>
                </a:lnTo>
                <a:lnTo>
                  <a:pt x="369155" y="137977"/>
                </a:lnTo>
                <a:lnTo>
                  <a:pt x="350208" y="93084"/>
                </a:lnTo>
                <a:lnTo>
                  <a:pt x="320821" y="55048"/>
                </a:lnTo>
                <a:lnTo>
                  <a:pt x="282784" y="25660"/>
                </a:lnTo>
                <a:lnTo>
                  <a:pt x="237891" y="6713"/>
                </a:lnTo>
                <a:lnTo>
                  <a:pt x="187934" y="0"/>
                </a:lnTo>
                <a:close/>
              </a:path>
            </a:pathLst>
          </a:custGeom>
          <a:solidFill>
            <a:srgbClr val="FFFFFF"/>
          </a:solidFill>
        </p:spPr>
        <p:txBody>
          <a:bodyPr wrap="square" lIns="0" tIns="0" rIns="0" bIns="0" rtlCol="0"/>
          <a:lstStyle/>
          <a:p>
            <a:pPr defTabSz="896386">
              <a:defRPr/>
            </a:pPr>
            <a:endParaRPr sz="3921" kern="0">
              <a:solidFill>
                <a:sysClr val="windowText" lastClr="000000"/>
              </a:solidFill>
              <a:latin typeface="Segoe UI"/>
            </a:endParaRPr>
          </a:p>
        </p:txBody>
      </p:sp>
      <p:sp>
        <p:nvSpPr>
          <p:cNvPr id="58" name="object 65"/>
          <p:cNvSpPr/>
          <p:nvPr/>
        </p:nvSpPr>
        <p:spPr>
          <a:xfrm>
            <a:off x="4476487" y="2401285"/>
            <a:ext cx="291579" cy="277855"/>
          </a:xfrm>
          <a:custGeom>
            <a:avLst/>
            <a:gdLst/>
            <a:ahLst/>
            <a:cxnLst/>
            <a:rect l="l" t="t" r="r" b="b"/>
            <a:pathLst>
              <a:path w="203200" h="204470">
                <a:moveTo>
                  <a:pt x="151164" y="159423"/>
                </a:moveTo>
                <a:lnTo>
                  <a:pt x="58381" y="159423"/>
                </a:lnTo>
                <a:lnTo>
                  <a:pt x="59651" y="159575"/>
                </a:lnTo>
                <a:lnTo>
                  <a:pt x="62661" y="162026"/>
                </a:lnTo>
                <a:lnTo>
                  <a:pt x="64249" y="163131"/>
                </a:lnTo>
                <a:lnTo>
                  <a:pt x="67513" y="164299"/>
                </a:lnTo>
                <a:lnTo>
                  <a:pt x="68351" y="165468"/>
                </a:lnTo>
                <a:lnTo>
                  <a:pt x="68351" y="166865"/>
                </a:lnTo>
                <a:lnTo>
                  <a:pt x="67855" y="188709"/>
                </a:lnTo>
                <a:lnTo>
                  <a:pt x="67729" y="198196"/>
                </a:lnTo>
                <a:lnTo>
                  <a:pt x="68592" y="199072"/>
                </a:lnTo>
                <a:lnTo>
                  <a:pt x="68884" y="199123"/>
                </a:lnTo>
                <a:lnTo>
                  <a:pt x="88557" y="203504"/>
                </a:lnTo>
                <a:lnTo>
                  <a:pt x="89623" y="203860"/>
                </a:lnTo>
                <a:lnTo>
                  <a:pt x="90703" y="202996"/>
                </a:lnTo>
                <a:lnTo>
                  <a:pt x="91363" y="202044"/>
                </a:lnTo>
                <a:lnTo>
                  <a:pt x="104673" y="174536"/>
                </a:lnTo>
                <a:lnTo>
                  <a:pt x="105676" y="173863"/>
                </a:lnTo>
                <a:lnTo>
                  <a:pt x="108038" y="173736"/>
                </a:lnTo>
                <a:lnTo>
                  <a:pt x="113804" y="173024"/>
                </a:lnTo>
                <a:lnTo>
                  <a:pt x="116141" y="172885"/>
                </a:lnTo>
                <a:lnTo>
                  <a:pt x="154680" y="172885"/>
                </a:lnTo>
                <a:lnTo>
                  <a:pt x="151164" y="159423"/>
                </a:lnTo>
                <a:close/>
              </a:path>
              <a:path w="203200" h="204470">
                <a:moveTo>
                  <a:pt x="154680" y="172885"/>
                </a:moveTo>
                <a:lnTo>
                  <a:pt x="116141" y="172885"/>
                </a:lnTo>
                <a:lnTo>
                  <a:pt x="117094" y="173316"/>
                </a:lnTo>
                <a:lnTo>
                  <a:pt x="136588" y="196837"/>
                </a:lnTo>
                <a:lnTo>
                  <a:pt x="137502" y="198043"/>
                </a:lnTo>
                <a:lnTo>
                  <a:pt x="139700" y="197319"/>
                </a:lnTo>
                <a:lnTo>
                  <a:pt x="156984" y="188709"/>
                </a:lnTo>
                <a:lnTo>
                  <a:pt x="157734" y="188099"/>
                </a:lnTo>
                <a:lnTo>
                  <a:pt x="158267" y="187210"/>
                </a:lnTo>
                <a:lnTo>
                  <a:pt x="158292" y="186715"/>
                </a:lnTo>
                <a:lnTo>
                  <a:pt x="154680" y="172885"/>
                </a:lnTo>
                <a:close/>
              </a:path>
              <a:path w="203200" h="204470">
                <a:moveTo>
                  <a:pt x="36195" y="24269"/>
                </a:moveTo>
                <a:lnTo>
                  <a:pt x="20370" y="41173"/>
                </a:lnTo>
                <a:lnTo>
                  <a:pt x="21221" y="43167"/>
                </a:lnTo>
                <a:lnTo>
                  <a:pt x="37988" y="67843"/>
                </a:lnTo>
                <a:lnTo>
                  <a:pt x="38077" y="69278"/>
                </a:lnTo>
                <a:lnTo>
                  <a:pt x="37414" y="71170"/>
                </a:lnTo>
                <a:lnTo>
                  <a:pt x="36779" y="72593"/>
                </a:lnTo>
                <a:lnTo>
                  <a:pt x="35102" y="76517"/>
                </a:lnTo>
                <a:lnTo>
                  <a:pt x="34315" y="78714"/>
                </a:lnTo>
                <a:lnTo>
                  <a:pt x="33388" y="79502"/>
                </a:lnTo>
                <a:lnTo>
                  <a:pt x="2806" y="84696"/>
                </a:lnTo>
                <a:lnTo>
                  <a:pt x="1993" y="84759"/>
                </a:lnTo>
                <a:lnTo>
                  <a:pt x="1676" y="85013"/>
                </a:lnTo>
                <a:lnTo>
                  <a:pt x="1498" y="85191"/>
                </a:lnTo>
                <a:lnTo>
                  <a:pt x="1206" y="85534"/>
                </a:lnTo>
                <a:lnTo>
                  <a:pt x="1079" y="86487"/>
                </a:lnTo>
                <a:lnTo>
                  <a:pt x="381" y="106222"/>
                </a:lnTo>
                <a:lnTo>
                  <a:pt x="203" y="107149"/>
                </a:lnTo>
                <a:lnTo>
                  <a:pt x="31902" y="116865"/>
                </a:lnTo>
                <a:lnTo>
                  <a:pt x="32829" y="118008"/>
                </a:lnTo>
                <a:lnTo>
                  <a:pt x="33020" y="121513"/>
                </a:lnTo>
                <a:lnTo>
                  <a:pt x="33655" y="123355"/>
                </a:lnTo>
                <a:lnTo>
                  <a:pt x="34683" y="125818"/>
                </a:lnTo>
                <a:lnTo>
                  <a:pt x="35115" y="126911"/>
                </a:lnTo>
                <a:lnTo>
                  <a:pt x="34925" y="128168"/>
                </a:lnTo>
                <a:lnTo>
                  <a:pt x="11415" y="155168"/>
                </a:lnTo>
                <a:lnTo>
                  <a:pt x="10896" y="155917"/>
                </a:lnTo>
                <a:lnTo>
                  <a:pt x="10896" y="157441"/>
                </a:lnTo>
                <a:lnTo>
                  <a:pt x="23558" y="174307"/>
                </a:lnTo>
                <a:lnTo>
                  <a:pt x="25019" y="174726"/>
                </a:lnTo>
                <a:lnTo>
                  <a:pt x="26301" y="174307"/>
                </a:lnTo>
                <a:lnTo>
                  <a:pt x="58381" y="159423"/>
                </a:lnTo>
                <a:lnTo>
                  <a:pt x="151164" y="159423"/>
                </a:lnTo>
                <a:lnTo>
                  <a:pt x="150329" y="156171"/>
                </a:lnTo>
                <a:lnTo>
                  <a:pt x="150545" y="155168"/>
                </a:lnTo>
                <a:lnTo>
                  <a:pt x="152184" y="153162"/>
                </a:lnTo>
                <a:lnTo>
                  <a:pt x="153301" y="152057"/>
                </a:lnTo>
                <a:lnTo>
                  <a:pt x="156349" y="149148"/>
                </a:lnTo>
                <a:lnTo>
                  <a:pt x="157924" y="147193"/>
                </a:lnTo>
                <a:lnTo>
                  <a:pt x="159080" y="146761"/>
                </a:lnTo>
                <a:lnTo>
                  <a:pt x="193781" y="146761"/>
                </a:lnTo>
                <a:lnTo>
                  <a:pt x="197986" y="136761"/>
                </a:lnTo>
                <a:lnTo>
                  <a:pt x="104066" y="136761"/>
                </a:lnTo>
                <a:lnTo>
                  <a:pt x="97294" y="136486"/>
                </a:lnTo>
                <a:lnTo>
                  <a:pt x="67487" y="109766"/>
                </a:lnTo>
                <a:lnTo>
                  <a:pt x="67614" y="98945"/>
                </a:lnTo>
                <a:lnTo>
                  <a:pt x="94919" y="68416"/>
                </a:lnTo>
                <a:lnTo>
                  <a:pt x="101322" y="67678"/>
                </a:lnTo>
                <a:lnTo>
                  <a:pt x="197579" y="67678"/>
                </a:lnTo>
                <a:lnTo>
                  <a:pt x="196524" y="64401"/>
                </a:lnTo>
                <a:lnTo>
                  <a:pt x="163207" y="64401"/>
                </a:lnTo>
                <a:lnTo>
                  <a:pt x="162153" y="63931"/>
                </a:lnTo>
                <a:lnTo>
                  <a:pt x="160858" y="62191"/>
                </a:lnTo>
                <a:lnTo>
                  <a:pt x="159702" y="59461"/>
                </a:lnTo>
                <a:lnTo>
                  <a:pt x="159486" y="59194"/>
                </a:lnTo>
                <a:lnTo>
                  <a:pt x="159296" y="58915"/>
                </a:lnTo>
                <a:lnTo>
                  <a:pt x="156984" y="57035"/>
                </a:lnTo>
                <a:lnTo>
                  <a:pt x="155676" y="55295"/>
                </a:lnTo>
                <a:lnTo>
                  <a:pt x="155536" y="54152"/>
                </a:lnTo>
                <a:lnTo>
                  <a:pt x="155917" y="53149"/>
                </a:lnTo>
                <a:lnTo>
                  <a:pt x="160784" y="40881"/>
                </a:lnTo>
                <a:lnTo>
                  <a:pt x="64833" y="40881"/>
                </a:lnTo>
                <a:lnTo>
                  <a:pt x="63792" y="40817"/>
                </a:lnTo>
                <a:lnTo>
                  <a:pt x="36893" y="24726"/>
                </a:lnTo>
                <a:lnTo>
                  <a:pt x="36195" y="24269"/>
                </a:lnTo>
                <a:close/>
              </a:path>
              <a:path w="203200" h="204470">
                <a:moveTo>
                  <a:pt x="193781" y="146761"/>
                </a:moveTo>
                <a:lnTo>
                  <a:pt x="159080" y="146761"/>
                </a:lnTo>
                <a:lnTo>
                  <a:pt x="189725" y="152768"/>
                </a:lnTo>
                <a:lnTo>
                  <a:pt x="190246" y="152844"/>
                </a:lnTo>
                <a:lnTo>
                  <a:pt x="191477" y="152387"/>
                </a:lnTo>
                <a:lnTo>
                  <a:pt x="191795" y="151485"/>
                </a:lnTo>
                <a:lnTo>
                  <a:pt x="193781" y="146761"/>
                </a:lnTo>
                <a:close/>
              </a:path>
              <a:path w="203200" h="204470">
                <a:moveTo>
                  <a:pt x="197579" y="67678"/>
                </a:moveTo>
                <a:lnTo>
                  <a:pt x="101322" y="67678"/>
                </a:lnTo>
                <a:lnTo>
                  <a:pt x="106870" y="67843"/>
                </a:lnTo>
                <a:lnTo>
                  <a:pt x="112412" y="69278"/>
                </a:lnTo>
                <a:lnTo>
                  <a:pt x="136444" y="99961"/>
                </a:lnTo>
                <a:lnTo>
                  <a:pt x="136536" y="104571"/>
                </a:lnTo>
                <a:lnTo>
                  <a:pt x="136428" y="107149"/>
                </a:lnTo>
                <a:lnTo>
                  <a:pt x="110797" y="135710"/>
                </a:lnTo>
                <a:lnTo>
                  <a:pt x="104066" y="136761"/>
                </a:lnTo>
                <a:lnTo>
                  <a:pt x="197986" y="136761"/>
                </a:lnTo>
                <a:lnTo>
                  <a:pt x="199618" y="132880"/>
                </a:lnTo>
                <a:lnTo>
                  <a:pt x="199688" y="132038"/>
                </a:lnTo>
                <a:lnTo>
                  <a:pt x="199453" y="131089"/>
                </a:lnTo>
                <a:lnTo>
                  <a:pt x="173253" y="112623"/>
                </a:lnTo>
                <a:lnTo>
                  <a:pt x="172783" y="111531"/>
                </a:lnTo>
                <a:lnTo>
                  <a:pt x="172982" y="109766"/>
                </a:lnTo>
                <a:lnTo>
                  <a:pt x="173685" y="104571"/>
                </a:lnTo>
                <a:lnTo>
                  <a:pt x="173583" y="100990"/>
                </a:lnTo>
                <a:lnTo>
                  <a:pt x="174180" y="99961"/>
                </a:lnTo>
                <a:lnTo>
                  <a:pt x="200888" y="84607"/>
                </a:lnTo>
                <a:lnTo>
                  <a:pt x="202247" y="84023"/>
                </a:lnTo>
                <a:lnTo>
                  <a:pt x="202615" y="83375"/>
                </a:lnTo>
                <a:lnTo>
                  <a:pt x="197579" y="67678"/>
                </a:lnTo>
                <a:close/>
              </a:path>
              <a:path w="203200" h="204470">
                <a:moveTo>
                  <a:pt x="193763" y="61429"/>
                </a:moveTo>
                <a:lnTo>
                  <a:pt x="163207" y="64401"/>
                </a:lnTo>
                <a:lnTo>
                  <a:pt x="196524" y="64401"/>
                </a:lnTo>
                <a:lnTo>
                  <a:pt x="195948" y="62611"/>
                </a:lnTo>
                <a:lnTo>
                  <a:pt x="194614" y="61556"/>
                </a:lnTo>
                <a:lnTo>
                  <a:pt x="193763" y="61429"/>
                </a:lnTo>
                <a:close/>
              </a:path>
              <a:path w="203200" h="204470">
                <a:moveTo>
                  <a:pt x="100025" y="0"/>
                </a:moveTo>
                <a:lnTo>
                  <a:pt x="80111" y="2298"/>
                </a:lnTo>
                <a:lnTo>
                  <a:pt x="78955" y="2362"/>
                </a:lnTo>
                <a:lnTo>
                  <a:pt x="78181" y="3429"/>
                </a:lnTo>
                <a:lnTo>
                  <a:pt x="78079" y="4114"/>
                </a:lnTo>
                <a:lnTo>
                  <a:pt x="75298" y="35039"/>
                </a:lnTo>
                <a:lnTo>
                  <a:pt x="74574" y="36029"/>
                </a:lnTo>
                <a:lnTo>
                  <a:pt x="73520" y="36487"/>
                </a:lnTo>
                <a:lnTo>
                  <a:pt x="72275" y="36995"/>
                </a:lnTo>
                <a:lnTo>
                  <a:pt x="67233" y="39878"/>
                </a:lnTo>
                <a:lnTo>
                  <a:pt x="64833" y="40881"/>
                </a:lnTo>
                <a:lnTo>
                  <a:pt x="160784" y="40881"/>
                </a:lnTo>
                <a:lnTo>
                  <a:pt x="163570" y="33858"/>
                </a:lnTo>
                <a:lnTo>
                  <a:pt x="123596" y="33858"/>
                </a:lnTo>
                <a:lnTo>
                  <a:pt x="121043" y="33489"/>
                </a:lnTo>
                <a:lnTo>
                  <a:pt x="115570" y="32181"/>
                </a:lnTo>
                <a:lnTo>
                  <a:pt x="113004" y="31813"/>
                </a:lnTo>
                <a:lnTo>
                  <a:pt x="112039" y="31013"/>
                </a:lnTo>
                <a:lnTo>
                  <a:pt x="101663" y="673"/>
                </a:lnTo>
                <a:lnTo>
                  <a:pt x="100533" y="12"/>
                </a:lnTo>
                <a:lnTo>
                  <a:pt x="100025" y="0"/>
                </a:lnTo>
                <a:close/>
              </a:path>
              <a:path w="203200" h="204470">
                <a:moveTo>
                  <a:pt x="148183" y="10858"/>
                </a:moveTo>
                <a:lnTo>
                  <a:pt x="147408" y="11442"/>
                </a:lnTo>
                <a:lnTo>
                  <a:pt x="146926" y="12039"/>
                </a:lnTo>
                <a:lnTo>
                  <a:pt x="124561" y="33540"/>
                </a:lnTo>
                <a:lnTo>
                  <a:pt x="123596" y="33858"/>
                </a:lnTo>
                <a:lnTo>
                  <a:pt x="163570" y="33858"/>
                </a:lnTo>
                <a:lnTo>
                  <a:pt x="167066" y="25044"/>
                </a:lnTo>
                <a:lnTo>
                  <a:pt x="167019" y="24726"/>
                </a:lnTo>
                <a:lnTo>
                  <a:pt x="166408" y="23215"/>
                </a:lnTo>
                <a:lnTo>
                  <a:pt x="149019" y="11442"/>
                </a:lnTo>
                <a:lnTo>
                  <a:pt x="148183" y="10858"/>
                </a:lnTo>
                <a:close/>
              </a:path>
            </a:pathLst>
          </a:custGeom>
          <a:solidFill>
            <a:srgbClr val="BAD80A"/>
          </a:solidFill>
        </p:spPr>
        <p:txBody>
          <a:bodyPr wrap="square" lIns="0" tIns="0" rIns="0" bIns="0" rtlCol="0"/>
          <a:lstStyle/>
          <a:p>
            <a:pPr defTabSz="896386">
              <a:defRPr/>
            </a:pPr>
            <a:endParaRPr sz="3921" kern="0">
              <a:solidFill>
                <a:sysClr val="windowText" lastClr="000000"/>
              </a:solidFill>
              <a:latin typeface="Segoe UI"/>
            </a:endParaRPr>
          </a:p>
        </p:txBody>
      </p:sp>
      <p:sp>
        <p:nvSpPr>
          <p:cNvPr id="59" name="object 66"/>
          <p:cNvSpPr/>
          <p:nvPr/>
        </p:nvSpPr>
        <p:spPr>
          <a:xfrm>
            <a:off x="4311126" y="2844896"/>
            <a:ext cx="614139" cy="581597"/>
          </a:xfrm>
          <a:custGeom>
            <a:avLst/>
            <a:gdLst/>
            <a:ahLst/>
            <a:cxnLst/>
            <a:rect l="l" t="t" r="r" b="b"/>
            <a:pathLst>
              <a:path w="427989" h="427989">
                <a:moveTo>
                  <a:pt x="213740" y="0"/>
                </a:moveTo>
                <a:lnTo>
                  <a:pt x="164731" y="5645"/>
                </a:lnTo>
                <a:lnTo>
                  <a:pt x="119742" y="21724"/>
                </a:lnTo>
                <a:lnTo>
                  <a:pt x="80056" y="46956"/>
                </a:lnTo>
                <a:lnTo>
                  <a:pt x="46956" y="80056"/>
                </a:lnTo>
                <a:lnTo>
                  <a:pt x="21724" y="119742"/>
                </a:lnTo>
                <a:lnTo>
                  <a:pt x="5645" y="164731"/>
                </a:lnTo>
                <a:lnTo>
                  <a:pt x="0" y="213740"/>
                </a:lnTo>
                <a:lnTo>
                  <a:pt x="5645" y="262750"/>
                </a:lnTo>
                <a:lnTo>
                  <a:pt x="21724" y="307739"/>
                </a:lnTo>
                <a:lnTo>
                  <a:pt x="46956" y="347425"/>
                </a:lnTo>
                <a:lnTo>
                  <a:pt x="80056" y="380525"/>
                </a:lnTo>
                <a:lnTo>
                  <a:pt x="119742" y="405757"/>
                </a:lnTo>
                <a:lnTo>
                  <a:pt x="164731" y="421836"/>
                </a:lnTo>
                <a:lnTo>
                  <a:pt x="213740" y="427481"/>
                </a:lnTo>
                <a:lnTo>
                  <a:pt x="262745" y="421836"/>
                </a:lnTo>
                <a:lnTo>
                  <a:pt x="307731" y="405757"/>
                </a:lnTo>
                <a:lnTo>
                  <a:pt x="347415" y="380525"/>
                </a:lnTo>
                <a:lnTo>
                  <a:pt x="380513" y="347425"/>
                </a:lnTo>
                <a:lnTo>
                  <a:pt x="405744" y="307739"/>
                </a:lnTo>
                <a:lnTo>
                  <a:pt x="421824" y="262750"/>
                </a:lnTo>
                <a:lnTo>
                  <a:pt x="427469" y="213740"/>
                </a:lnTo>
                <a:lnTo>
                  <a:pt x="421824" y="164731"/>
                </a:lnTo>
                <a:lnTo>
                  <a:pt x="405744" y="119742"/>
                </a:lnTo>
                <a:lnTo>
                  <a:pt x="380513" y="80056"/>
                </a:lnTo>
                <a:lnTo>
                  <a:pt x="347415" y="46956"/>
                </a:lnTo>
                <a:lnTo>
                  <a:pt x="307731" y="21724"/>
                </a:lnTo>
                <a:lnTo>
                  <a:pt x="262745" y="5645"/>
                </a:lnTo>
                <a:lnTo>
                  <a:pt x="213740" y="0"/>
                </a:lnTo>
                <a:close/>
              </a:path>
            </a:pathLst>
          </a:custGeom>
          <a:solidFill>
            <a:srgbClr val="00AEEF"/>
          </a:solidFill>
        </p:spPr>
        <p:txBody>
          <a:bodyPr wrap="square" lIns="0" tIns="0" rIns="0" bIns="0" rtlCol="0"/>
          <a:lstStyle/>
          <a:p>
            <a:pPr defTabSz="896386">
              <a:defRPr/>
            </a:pPr>
            <a:endParaRPr sz="3921" kern="0">
              <a:solidFill>
                <a:sysClr val="windowText" lastClr="000000"/>
              </a:solidFill>
              <a:latin typeface="Segoe UI"/>
            </a:endParaRPr>
          </a:p>
        </p:txBody>
      </p:sp>
      <p:sp>
        <p:nvSpPr>
          <p:cNvPr id="60" name="object 67"/>
          <p:cNvSpPr/>
          <p:nvPr/>
        </p:nvSpPr>
        <p:spPr>
          <a:xfrm>
            <a:off x="4348154" y="2879964"/>
            <a:ext cx="539422" cy="510839"/>
          </a:xfrm>
          <a:custGeom>
            <a:avLst/>
            <a:gdLst/>
            <a:ahLst/>
            <a:cxnLst/>
            <a:rect l="l" t="t" r="r" b="b"/>
            <a:pathLst>
              <a:path w="375920" h="375920">
                <a:moveTo>
                  <a:pt x="187934" y="0"/>
                </a:moveTo>
                <a:lnTo>
                  <a:pt x="137972" y="6713"/>
                </a:lnTo>
                <a:lnTo>
                  <a:pt x="93078" y="25660"/>
                </a:lnTo>
                <a:lnTo>
                  <a:pt x="55043" y="55048"/>
                </a:lnTo>
                <a:lnTo>
                  <a:pt x="25657" y="93084"/>
                </a:lnTo>
                <a:lnTo>
                  <a:pt x="6712" y="137977"/>
                </a:lnTo>
                <a:lnTo>
                  <a:pt x="0" y="187934"/>
                </a:lnTo>
                <a:lnTo>
                  <a:pt x="6712" y="237891"/>
                </a:lnTo>
                <a:lnTo>
                  <a:pt x="25657" y="282784"/>
                </a:lnTo>
                <a:lnTo>
                  <a:pt x="55043" y="320821"/>
                </a:lnTo>
                <a:lnTo>
                  <a:pt x="93078" y="350208"/>
                </a:lnTo>
                <a:lnTo>
                  <a:pt x="137972" y="369155"/>
                </a:lnTo>
                <a:lnTo>
                  <a:pt x="187934" y="375869"/>
                </a:lnTo>
                <a:lnTo>
                  <a:pt x="237891" y="369155"/>
                </a:lnTo>
                <a:lnTo>
                  <a:pt x="282784" y="350208"/>
                </a:lnTo>
                <a:lnTo>
                  <a:pt x="320821" y="320821"/>
                </a:lnTo>
                <a:lnTo>
                  <a:pt x="350208" y="282784"/>
                </a:lnTo>
                <a:lnTo>
                  <a:pt x="369155" y="237891"/>
                </a:lnTo>
                <a:lnTo>
                  <a:pt x="375869" y="187934"/>
                </a:lnTo>
                <a:lnTo>
                  <a:pt x="369155" y="137977"/>
                </a:lnTo>
                <a:lnTo>
                  <a:pt x="350208" y="93084"/>
                </a:lnTo>
                <a:lnTo>
                  <a:pt x="320821" y="55048"/>
                </a:lnTo>
                <a:lnTo>
                  <a:pt x="282784" y="25660"/>
                </a:lnTo>
                <a:lnTo>
                  <a:pt x="237891" y="6713"/>
                </a:lnTo>
                <a:lnTo>
                  <a:pt x="187934" y="0"/>
                </a:lnTo>
                <a:close/>
              </a:path>
            </a:pathLst>
          </a:custGeom>
          <a:solidFill>
            <a:srgbClr val="FFFFFF"/>
          </a:solidFill>
        </p:spPr>
        <p:txBody>
          <a:bodyPr wrap="square" lIns="0" tIns="0" rIns="0" bIns="0" rtlCol="0"/>
          <a:lstStyle/>
          <a:p>
            <a:pPr defTabSz="896386">
              <a:defRPr/>
            </a:pPr>
            <a:endParaRPr sz="3921" kern="0">
              <a:solidFill>
                <a:sysClr val="windowText" lastClr="000000"/>
              </a:solidFill>
              <a:latin typeface="Segoe UI"/>
            </a:endParaRPr>
          </a:p>
        </p:txBody>
      </p:sp>
      <p:sp>
        <p:nvSpPr>
          <p:cNvPr id="61" name="object 68"/>
          <p:cNvSpPr/>
          <p:nvPr/>
        </p:nvSpPr>
        <p:spPr>
          <a:xfrm>
            <a:off x="4490489" y="3300755"/>
            <a:ext cx="62872" cy="0"/>
          </a:xfrm>
          <a:custGeom>
            <a:avLst/>
            <a:gdLst/>
            <a:ahLst/>
            <a:cxnLst/>
            <a:rect l="l" t="t" r="r" b="b"/>
            <a:pathLst>
              <a:path w="43814">
                <a:moveTo>
                  <a:pt x="0" y="0"/>
                </a:moveTo>
                <a:lnTo>
                  <a:pt x="43573" y="0"/>
                </a:lnTo>
              </a:path>
            </a:pathLst>
          </a:custGeom>
          <a:ln w="43573">
            <a:solidFill>
              <a:srgbClr val="BAD80A"/>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62" name="object 69"/>
          <p:cNvSpPr/>
          <p:nvPr/>
        </p:nvSpPr>
        <p:spPr>
          <a:xfrm>
            <a:off x="4538782" y="3214135"/>
            <a:ext cx="62872" cy="0"/>
          </a:xfrm>
          <a:custGeom>
            <a:avLst/>
            <a:gdLst/>
            <a:ahLst/>
            <a:cxnLst/>
            <a:rect l="l" t="t" r="r" b="b"/>
            <a:pathLst>
              <a:path w="43814">
                <a:moveTo>
                  <a:pt x="0" y="0"/>
                </a:moveTo>
                <a:lnTo>
                  <a:pt x="43573" y="0"/>
                </a:lnTo>
              </a:path>
            </a:pathLst>
          </a:custGeom>
          <a:ln w="43573">
            <a:solidFill>
              <a:srgbClr val="BAD80A"/>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63" name="object 70"/>
          <p:cNvSpPr/>
          <p:nvPr/>
        </p:nvSpPr>
        <p:spPr>
          <a:xfrm>
            <a:off x="4573535" y="3061386"/>
            <a:ext cx="82007" cy="77662"/>
          </a:xfrm>
          <a:custGeom>
            <a:avLst/>
            <a:gdLst/>
            <a:ahLst/>
            <a:cxnLst/>
            <a:rect l="l" t="t" r="r" b="b"/>
            <a:pathLst>
              <a:path w="57150" h="57150">
                <a:moveTo>
                  <a:pt x="16865" y="0"/>
                </a:moveTo>
                <a:lnTo>
                  <a:pt x="0" y="40170"/>
                </a:lnTo>
                <a:lnTo>
                  <a:pt x="40170" y="57048"/>
                </a:lnTo>
                <a:lnTo>
                  <a:pt x="57048" y="16878"/>
                </a:lnTo>
                <a:lnTo>
                  <a:pt x="16865" y="0"/>
                </a:lnTo>
                <a:close/>
              </a:path>
            </a:pathLst>
          </a:custGeom>
          <a:solidFill>
            <a:srgbClr val="BAD80A"/>
          </a:solidFill>
        </p:spPr>
        <p:txBody>
          <a:bodyPr wrap="square" lIns="0" tIns="0" rIns="0" bIns="0" rtlCol="0"/>
          <a:lstStyle/>
          <a:p>
            <a:pPr defTabSz="896386">
              <a:defRPr/>
            </a:pPr>
            <a:endParaRPr sz="3921" kern="0">
              <a:solidFill>
                <a:sysClr val="windowText" lastClr="000000"/>
              </a:solidFill>
              <a:latin typeface="Segoe UI"/>
            </a:endParaRPr>
          </a:p>
        </p:txBody>
      </p:sp>
      <p:sp>
        <p:nvSpPr>
          <p:cNvPr id="64" name="object 71"/>
          <p:cNvSpPr/>
          <p:nvPr/>
        </p:nvSpPr>
        <p:spPr>
          <a:xfrm>
            <a:off x="4570344" y="2904534"/>
            <a:ext cx="88384" cy="66444"/>
          </a:xfrm>
          <a:custGeom>
            <a:avLst/>
            <a:gdLst/>
            <a:ahLst/>
            <a:cxnLst/>
            <a:rect l="l" t="t" r="r" b="b"/>
            <a:pathLst>
              <a:path w="61595" h="48895">
                <a:moveTo>
                  <a:pt x="43649" y="0"/>
                </a:moveTo>
                <a:lnTo>
                  <a:pt x="17030" y="279"/>
                </a:lnTo>
                <a:lnTo>
                  <a:pt x="0" y="19608"/>
                </a:lnTo>
                <a:lnTo>
                  <a:pt x="32689" y="48412"/>
                </a:lnTo>
                <a:lnTo>
                  <a:pt x="61493" y="15722"/>
                </a:lnTo>
                <a:lnTo>
                  <a:pt x="43649" y="0"/>
                </a:lnTo>
                <a:close/>
              </a:path>
            </a:pathLst>
          </a:custGeom>
          <a:solidFill>
            <a:srgbClr val="BAD80A"/>
          </a:solidFill>
        </p:spPr>
        <p:txBody>
          <a:bodyPr wrap="square" lIns="0" tIns="0" rIns="0" bIns="0" rtlCol="0"/>
          <a:lstStyle/>
          <a:p>
            <a:pPr defTabSz="896386">
              <a:defRPr/>
            </a:pPr>
            <a:endParaRPr sz="3921" kern="0">
              <a:solidFill>
                <a:sysClr val="windowText" lastClr="000000"/>
              </a:solidFill>
              <a:latin typeface="Segoe UI"/>
            </a:endParaRPr>
          </a:p>
        </p:txBody>
      </p:sp>
      <p:sp>
        <p:nvSpPr>
          <p:cNvPr id="65" name="object 72"/>
          <p:cNvSpPr/>
          <p:nvPr/>
        </p:nvSpPr>
        <p:spPr>
          <a:xfrm>
            <a:off x="4594773" y="2904360"/>
            <a:ext cx="38270" cy="0"/>
          </a:xfrm>
          <a:custGeom>
            <a:avLst/>
            <a:gdLst/>
            <a:ahLst/>
            <a:cxnLst/>
            <a:rect l="l" t="t" r="r" b="b"/>
            <a:pathLst>
              <a:path w="26670">
                <a:moveTo>
                  <a:pt x="0" y="0"/>
                </a:moveTo>
                <a:lnTo>
                  <a:pt x="26619" y="0"/>
                </a:lnTo>
              </a:path>
            </a:pathLst>
          </a:custGeom>
          <a:ln w="3175">
            <a:solidFill>
              <a:srgbClr val="BAD80A"/>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66" name="object 73"/>
          <p:cNvSpPr/>
          <p:nvPr/>
        </p:nvSpPr>
        <p:spPr>
          <a:xfrm>
            <a:off x="4570340" y="2903823"/>
            <a:ext cx="88384" cy="67306"/>
          </a:xfrm>
          <a:custGeom>
            <a:avLst/>
            <a:gdLst/>
            <a:ahLst/>
            <a:cxnLst/>
            <a:rect l="l" t="t" r="r" b="b"/>
            <a:pathLst>
              <a:path w="61595" h="49529">
                <a:moveTo>
                  <a:pt x="36664" y="0"/>
                </a:moveTo>
                <a:lnTo>
                  <a:pt x="27660" y="0"/>
                </a:lnTo>
                <a:lnTo>
                  <a:pt x="22326" y="317"/>
                </a:lnTo>
                <a:lnTo>
                  <a:pt x="17030" y="800"/>
                </a:lnTo>
                <a:lnTo>
                  <a:pt x="0" y="20129"/>
                </a:lnTo>
                <a:lnTo>
                  <a:pt x="32689" y="48933"/>
                </a:lnTo>
                <a:lnTo>
                  <a:pt x="61493" y="16243"/>
                </a:lnTo>
                <a:lnTo>
                  <a:pt x="43649" y="520"/>
                </a:lnTo>
                <a:lnTo>
                  <a:pt x="40144" y="317"/>
                </a:lnTo>
                <a:lnTo>
                  <a:pt x="36664" y="0"/>
                </a:lnTo>
                <a:close/>
              </a:path>
            </a:pathLst>
          </a:custGeom>
          <a:solidFill>
            <a:srgbClr val="BAD80A"/>
          </a:solidFill>
        </p:spPr>
        <p:txBody>
          <a:bodyPr wrap="square" lIns="0" tIns="0" rIns="0" bIns="0" rtlCol="0"/>
          <a:lstStyle/>
          <a:p>
            <a:pPr defTabSz="896386">
              <a:defRPr/>
            </a:pPr>
            <a:endParaRPr sz="3921" kern="0">
              <a:solidFill>
                <a:sysClr val="windowText" lastClr="000000"/>
              </a:solidFill>
              <a:latin typeface="Segoe UI"/>
            </a:endParaRPr>
          </a:p>
        </p:txBody>
      </p:sp>
      <p:sp>
        <p:nvSpPr>
          <p:cNvPr id="67" name="object 74"/>
          <p:cNvSpPr/>
          <p:nvPr/>
        </p:nvSpPr>
        <p:spPr>
          <a:xfrm>
            <a:off x="4633510" y="3214135"/>
            <a:ext cx="62872" cy="0"/>
          </a:xfrm>
          <a:custGeom>
            <a:avLst/>
            <a:gdLst/>
            <a:ahLst/>
            <a:cxnLst/>
            <a:rect l="l" t="t" r="r" b="b"/>
            <a:pathLst>
              <a:path w="43814">
                <a:moveTo>
                  <a:pt x="0" y="0"/>
                </a:moveTo>
                <a:lnTo>
                  <a:pt x="43573" y="0"/>
                </a:lnTo>
              </a:path>
            </a:pathLst>
          </a:custGeom>
          <a:ln w="43573">
            <a:solidFill>
              <a:srgbClr val="BAD80A"/>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68" name="object 75"/>
          <p:cNvSpPr/>
          <p:nvPr/>
        </p:nvSpPr>
        <p:spPr>
          <a:xfrm>
            <a:off x="4586547" y="3300755"/>
            <a:ext cx="62872" cy="0"/>
          </a:xfrm>
          <a:custGeom>
            <a:avLst/>
            <a:gdLst/>
            <a:ahLst/>
            <a:cxnLst/>
            <a:rect l="l" t="t" r="r" b="b"/>
            <a:pathLst>
              <a:path w="43814">
                <a:moveTo>
                  <a:pt x="0" y="0"/>
                </a:moveTo>
                <a:lnTo>
                  <a:pt x="43573" y="0"/>
                </a:lnTo>
              </a:path>
            </a:pathLst>
          </a:custGeom>
          <a:ln w="43573">
            <a:solidFill>
              <a:srgbClr val="BAD80A"/>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69" name="object 76"/>
          <p:cNvSpPr/>
          <p:nvPr/>
        </p:nvSpPr>
        <p:spPr>
          <a:xfrm>
            <a:off x="4682604" y="3300755"/>
            <a:ext cx="62872" cy="0"/>
          </a:xfrm>
          <a:custGeom>
            <a:avLst/>
            <a:gdLst/>
            <a:ahLst/>
            <a:cxnLst/>
            <a:rect l="l" t="t" r="r" b="b"/>
            <a:pathLst>
              <a:path w="43814">
                <a:moveTo>
                  <a:pt x="0" y="0"/>
                </a:moveTo>
                <a:lnTo>
                  <a:pt x="43573" y="0"/>
                </a:lnTo>
              </a:path>
            </a:pathLst>
          </a:custGeom>
          <a:ln w="43573">
            <a:solidFill>
              <a:srgbClr val="BAD80A"/>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70" name="object 77"/>
          <p:cNvSpPr/>
          <p:nvPr/>
        </p:nvSpPr>
        <p:spPr>
          <a:xfrm>
            <a:off x="4311289" y="3440635"/>
            <a:ext cx="614139" cy="581597"/>
          </a:xfrm>
          <a:custGeom>
            <a:avLst/>
            <a:gdLst/>
            <a:ahLst/>
            <a:cxnLst/>
            <a:rect l="l" t="t" r="r" b="b"/>
            <a:pathLst>
              <a:path w="427989" h="427989">
                <a:moveTo>
                  <a:pt x="213740" y="0"/>
                </a:moveTo>
                <a:lnTo>
                  <a:pt x="164731" y="5645"/>
                </a:lnTo>
                <a:lnTo>
                  <a:pt x="119742" y="21724"/>
                </a:lnTo>
                <a:lnTo>
                  <a:pt x="80056" y="46956"/>
                </a:lnTo>
                <a:lnTo>
                  <a:pt x="46956" y="80056"/>
                </a:lnTo>
                <a:lnTo>
                  <a:pt x="21724" y="119742"/>
                </a:lnTo>
                <a:lnTo>
                  <a:pt x="5645" y="164731"/>
                </a:lnTo>
                <a:lnTo>
                  <a:pt x="0" y="213740"/>
                </a:lnTo>
                <a:lnTo>
                  <a:pt x="5645" y="262750"/>
                </a:lnTo>
                <a:lnTo>
                  <a:pt x="21724" y="307739"/>
                </a:lnTo>
                <a:lnTo>
                  <a:pt x="46956" y="347425"/>
                </a:lnTo>
                <a:lnTo>
                  <a:pt x="80056" y="380525"/>
                </a:lnTo>
                <a:lnTo>
                  <a:pt x="119742" y="405757"/>
                </a:lnTo>
                <a:lnTo>
                  <a:pt x="164731" y="421836"/>
                </a:lnTo>
                <a:lnTo>
                  <a:pt x="213740" y="427481"/>
                </a:lnTo>
                <a:lnTo>
                  <a:pt x="262745" y="421836"/>
                </a:lnTo>
                <a:lnTo>
                  <a:pt x="307731" y="405757"/>
                </a:lnTo>
                <a:lnTo>
                  <a:pt x="347415" y="380525"/>
                </a:lnTo>
                <a:lnTo>
                  <a:pt x="380513" y="347425"/>
                </a:lnTo>
                <a:lnTo>
                  <a:pt x="405744" y="307739"/>
                </a:lnTo>
                <a:lnTo>
                  <a:pt x="421824" y="262750"/>
                </a:lnTo>
                <a:lnTo>
                  <a:pt x="427469" y="213740"/>
                </a:lnTo>
                <a:lnTo>
                  <a:pt x="421824" y="164731"/>
                </a:lnTo>
                <a:lnTo>
                  <a:pt x="405744" y="119742"/>
                </a:lnTo>
                <a:lnTo>
                  <a:pt x="380513" y="80056"/>
                </a:lnTo>
                <a:lnTo>
                  <a:pt x="347415" y="46956"/>
                </a:lnTo>
                <a:lnTo>
                  <a:pt x="307731" y="21724"/>
                </a:lnTo>
                <a:lnTo>
                  <a:pt x="262745" y="5645"/>
                </a:lnTo>
                <a:lnTo>
                  <a:pt x="213740" y="0"/>
                </a:lnTo>
                <a:close/>
              </a:path>
            </a:pathLst>
          </a:custGeom>
          <a:solidFill>
            <a:srgbClr val="00AEEF"/>
          </a:solidFill>
        </p:spPr>
        <p:txBody>
          <a:bodyPr wrap="square" lIns="0" tIns="0" rIns="0" bIns="0" rtlCol="0"/>
          <a:lstStyle/>
          <a:p>
            <a:pPr defTabSz="896386">
              <a:defRPr/>
            </a:pPr>
            <a:endParaRPr sz="3921" kern="0">
              <a:solidFill>
                <a:sysClr val="windowText" lastClr="000000"/>
              </a:solidFill>
              <a:latin typeface="Segoe UI"/>
            </a:endParaRPr>
          </a:p>
        </p:txBody>
      </p:sp>
      <p:sp>
        <p:nvSpPr>
          <p:cNvPr id="71" name="object 78"/>
          <p:cNvSpPr/>
          <p:nvPr/>
        </p:nvSpPr>
        <p:spPr>
          <a:xfrm>
            <a:off x="4348320" y="3475702"/>
            <a:ext cx="539422" cy="510839"/>
          </a:xfrm>
          <a:custGeom>
            <a:avLst/>
            <a:gdLst/>
            <a:ahLst/>
            <a:cxnLst/>
            <a:rect l="l" t="t" r="r" b="b"/>
            <a:pathLst>
              <a:path w="375920" h="375920">
                <a:moveTo>
                  <a:pt x="187934" y="0"/>
                </a:moveTo>
                <a:lnTo>
                  <a:pt x="137972" y="6713"/>
                </a:lnTo>
                <a:lnTo>
                  <a:pt x="93078" y="25660"/>
                </a:lnTo>
                <a:lnTo>
                  <a:pt x="55043" y="55048"/>
                </a:lnTo>
                <a:lnTo>
                  <a:pt x="25657" y="93084"/>
                </a:lnTo>
                <a:lnTo>
                  <a:pt x="6712" y="137977"/>
                </a:lnTo>
                <a:lnTo>
                  <a:pt x="0" y="187934"/>
                </a:lnTo>
                <a:lnTo>
                  <a:pt x="6712" y="237891"/>
                </a:lnTo>
                <a:lnTo>
                  <a:pt x="25657" y="282784"/>
                </a:lnTo>
                <a:lnTo>
                  <a:pt x="55043" y="320821"/>
                </a:lnTo>
                <a:lnTo>
                  <a:pt x="93078" y="350208"/>
                </a:lnTo>
                <a:lnTo>
                  <a:pt x="137972" y="369155"/>
                </a:lnTo>
                <a:lnTo>
                  <a:pt x="187934" y="375869"/>
                </a:lnTo>
                <a:lnTo>
                  <a:pt x="237891" y="369155"/>
                </a:lnTo>
                <a:lnTo>
                  <a:pt x="282784" y="350208"/>
                </a:lnTo>
                <a:lnTo>
                  <a:pt x="320821" y="320821"/>
                </a:lnTo>
                <a:lnTo>
                  <a:pt x="350208" y="282784"/>
                </a:lnTo>
                <a:lnTo>
                  <a:pt x="369155" y="237891"/>
                </a:lnTo>
                <a:lnTo>
                  <a:pt x="375869" y="187934"/>
                </a:lnTo>
                <a:lnTo>
                  <a:pt x="369155" y="137977"/>
                </a:lnTo>
                <a:lnTo>
                  <a:pt x="350208" y="93084"/>
                </a:lnTo>
                <a:lnTo>
                  <a:pt x="320821" y="55048"/>
                </a:lnTo>
                <a:lnTo>
                  <a:pt x="282784" y="25660"/>
                </a:lnTo>
                <a:lnTo>
                  <a:pt x="237891" y="6713"/>
                </a:lnTo>
                <a:lnTo>
                  <a:pt x="187934" y="0"/>
                </a:lnTo>
                <a:close/>
              </a:path>
            </a:pathLst>
          </a:custGeom>
          <a:solidFill>
            <a:srgbClr val="FFFFFF"/>
          </a:solidFill>
        </p:spPr>
        <p:txBody>
          <a:bodyPr wrap="square" lIns="0" tIns="0" rIns="0" bIns="0" rtlCol="0"/>
          <a:lstStyle/>
          <a:p>
            <a:pPr defTabSz="896386">
              <a:defRPr/>
            </a:pPr>
            <a:endParaRPr sz="3921" kern="0">
              <a:solidFill>
                <a:sysClr val="windowText" lastClr="000000"/>
              </a:solidFill>
              <a:latin typeface="Segoe UI"/>
            </a:endParaRPr>
          </a:p>
        </p:txBody>
      </p:sp>
      <p:sp>
        <p:nvSpPr>
          <p:cNvPr id="72" name="object 79"/>
          <p:cNvSpPr/>
          <p:nvPr/>
        </p:nvSpPr>
        <p:spPr>
          <a:xfrm>
            <a:off x="4440474" y="3594048"/>
            <a:ext cx="113898" cy="125984"/>
          </a:xfrm>
          <a:custGeom>
            <a:avLst/>
            <a:gdLst/>
            <a:ahLst/>
            <a:cxnLst/>
            <a:rect l="l" t="t" r="r" b="b"/>
            <a:pathLst>
              <a:path w="79375" h="92710">
                <a:moveTo>
                  <a:pt x="70738" y="48602"/>
                </a:moveTo>
                <a:lnTo>
                  <a:pt x="8089" y="48602"/>
                </a:lnTo>
                <a:lnTo>
                  <a:pt x="8089" y="92646"/>
                </a:lnTo>
                <a:lnTo>
                  <a:pt x="70738" y="92646"/>
                </a:lnTo>
                <a:lnTo>
                  <a:pt x="70738" y="48602"/>
                </a:lnTo>
                <a:close/>
              </a:path>
              <a:path w="79375" h="92710">
                <a:moveTo>
                  <a:pt x="39408" y="0"/>
                </a:moveTo>
                <a:lnTo>
                  <a:pt x="0" y="48602"/>
                </a:lnTo>
                <a:lnTo>
                  <a:pt x="78828" y="48602"/>
                </a:lnTo>
                <a:lnTo>
                  <a:pt x="39408" y="0"/>
                </a:lnTo>
                <a:close/>
              </a:path>
            </a:pathLst>
          </a:custGeom>
          <a:solidFill>
            <a:srgbClr val="BAD80A"/>
          </a:solidFill>
        </p:spPr>
        <p:txBody>
          <a:bodyPr wrap="square" lIns="0" tIns="0" rIns="0" bIns="0" rtlCol="0"/>
          <a:lstStyle/>
          <a:p>
            <a:pPr defTabSz="896386">
              <a:defRPr/>
            </a:pPr>
            <a:endParaRPr sz="3921" kern="0">
              <a:solidFill>
                <a:sysClr val="windowText" lastClr="000000"/>
              </a:solidFill>
              <a:latin typeface="Segoe UI"/>
            </a:endParaRPr>
          </a:p>
        </p:txBody>
      </p:sp>
      <p:sp>
        <p:nvSpPr>
          <p:cNvPr id="73" name="object 80"/>
          <p:cNvSpPr/>
          <p:nvPr/>
        </p:nvSpPr>
        <p:spPr>
          <a:xfrm>
            <a:off x="4580943" y="3651621"/>
            <a:ext cx="215040" cy="216589"/>
          </a:xfrm>
          <a:custGeom>
            <a:avLst/>
            <a:gdLst/>
            <a:ahLst/>
            <a:cxnLst/>
            <a:rect l="l" t="t" r="r" b="b"/>
            <a:pathLst>
              <a:path w="149860" h="159385">
                <a:moveTo>
                  <a:pt x="126961" y="79413"/>
                </a:moveTo>
                <a:lnTo>
                  <a:pt x="24599" y="79413"/>
                </a:lnTo>
                <a:lnTo>
                  <a:pt x="24599" y="159321"/>
                </a:lnTo>
                <a:lnTo>
                  <a:pt x="126961" y="159321"/>
                </a:lnTo>
                <a:lnTo>
                  <a:pt x="126961" y="79413"/>
                </a:lnTo>
                <a:close/>
              </a:path>
              <a:path w="149860" h="159385">
                <a:moveTo>
                  <a:pt x="75780" y="0"/>
                </a:moveTo>
                <a:lnTo>
                  <a:pt x="0" y="79413"/>
                </a:lnTo>
                <a:lnTo>
                  <a:pt x="149529" y="79413"/>
                </a:lnTo>
                <a:lnTo>
                  <a:pt x="75780" y="0"/>
                </a:lnTo>
                <a:close/>
              </a:path>
            </a:pathLst>
          </a:custGeom>
          <a:solidFill>
            <a:srgbClr val="BAD80A"/>
          </a:solidFill>
        </p:spPr>
        <p:txBody>
          <a:bodyPr wrap="square" lIns="0" tIns="0" rIns="0" bIns="0" rtlCol="0"/>
          <a:lstStyle/>
          <a:p>
            <a:pPr defTabSz="896386">
              <a:defRPr/>
            </a:pPr>
            <a:endParaRPr sz="3921" kern="0">
              <a:solidFill>
                <a:sysClr val="windowText" lastClr="000000"/>
              </a:solidFill>
              <a:latin typeface="Segoe UI"/>
            </a:endParaRPr>
          </a:p>
        </p:txBody>
      </p:sp>
      <p:sp>
        <p:nvSpPr>
          <p:cNvPr id="74" name="object 81"/>
          <p:cNvSpPr/>
          <p:nvPr/>
        </p:nvSpPr>
        <p:spPr>
          <a:xfrm>
            <a:off x="4473264" y="3747621"/>
            <a:ext cx="24602" cy="23299"/>
          </a:xfrm>
          <a:custGeom>
            <a:avLst/>
            <a:gdLst/>
            <a:ahLst/>
            <a:cxnLst/>
            <a:rect l="l" t="t" r="r" b="b"/>
            <a:pathLst>
              <a:path w="17145" h="17145">
                <a:moveTo>
                  <a:pt x="13169" y="0"/>
                </a:moveTo>
                <a:lnTo>
                  <a:pt x="3797" y="0"/>
                </a:lnTo>
                <a:lnTo>
                  <a:pt x="0" y="3797"/>
                </a:lnTo>
                <a:lnTo>
                  <a:pt x="0" y="13169"/>
                </a:lnTo>
                <a:lnTo>
                  <a:pt x="3797" y="16967"/>
                </a:lnTo>
                <a:lnTo>
                  <a:pt x="13169" y="16967"/>
                </a:lnTo>
                <a:lnTo>
                  <a:pt x="16967" y="13169"/>
                </a:lnTo>
                <a:lnTo>
                  <a:pt x="16967" y="3797"/>
                </a:lnTo>
                <a:lnTo>
                  <a:pt x="13169" y="0"/>
                </a:lnTo>
                <a:close/>
              </a:path>
            </a:pathLst>
          </a:custGeom>
          <a:solidFill>
            <a:srgbClr val="BAD80A"/>
          </a:solidFill>
        </p:spPr>
        <p:txBody>
          <a:bodyPr wrap="square" lIns="0" tIns="0" rIns="0" bIns="0" rtlCol="0"/>
          <a:lstStyle/>
          <a:p>
            <a:pPr defTabSz="896386">
              <a:defRPr/>
            </a:pPr>
            <a:endParaRPr sz="3921" kern="0">
              <a:solidFill>
                <a:sysClr val="windowText" lastClr="000000"/>
              </a:solidFill>
              <a:latin typeface="Segoe UI"/>
            </a:endParaRPr>
          </a:p>
        </p:txBody>
      </p:sp>
      <p:sp>
        <p:nvSpPr>
          <p:cNvPr id="75" name="object 82"/>
          <p:cNvSpPr/>
          <p:nvPr/>
        </p:nvSpPr>
        <p:spPr>
          <a:xfrm>
            <a:off x="4495958" y="3804040"/>
            <a:ext cx="28247" cy="26750"/>
          </a:xfrm>
          <a:custGeom>
            <a:avLst/>
            <a:gdLst/>
            <a:ahLst/>
            <a:cxnLst/>
            <a:rect l="l" t="t" r="r" b="b"/>
            <a:pathLst>
              <a:path w="19685" h="19685">
                <a:moveTo>
                  <a:pt x="8597" y="0"/>
                </a:moveTo>
                <a:lnTo>
                  <a:pt x="3632" y="2031"/>
                </a:lnTo>
                <a:lnTo>
                  <a:pt x="0" y="10655"/>
                </a:lnTo>
                <a:lnTo>
                  <a:pt x="2032" y="15633"/>
                </a:lnTo>
                <a:lnTo>
                  <a:pt x="10668" y="19265"/>
                </a:lnTo>
                <a:lnTo>
                  <a:pt x="15633" y="17233"/>
                </a:lnTo>
                <a:lnTo>
                  <a:pt x="19265" y="8597"/>
                </a:lnTo>
                <a:lnTo>
                  <a:pt x="17233" y="3632"/>
                </a:lnTo>
                <a:lnTo>
                  <a:pt x="8597" y="0"/>
                </a:lnTo>
                <a:close/>
              </a:path>
            </a:pathLst>
          </a:custGeom>
          <a:solidFill>
            <a:srgbClr val="BAD80A"/>
          </a:solidFill>
        </p:spPr>
        <p:txBody>
          <a:bodyPr wrap="square" lIns="0" tIns="0" rIns="0" bIns="0" rtlCol="0"/>
          <a:lstStyle/>
          <a:p>
            <a:pPr defTabSz="896386">
              <a:defRPr/>
            </a:pPr>
            <a:endParaRPr sz="3921" kern="0">
              <a:solidFill>
                <a:sysClr val="windowText" lastClr="000000"/>
              </a:solidFill>
              <a:latin typeface="Segoe UI"/>
            </a:endParaRPr>
          </a:p>
        </p:txBody>
      </p:sp>
      <p:sp>
        <p:nvSpPr>
          <p:cNvPr id="76" name="object 83"/>
          <p:cNvSpPr/>
          <p:nvPr/>
        </p:nvSpPr>
        <p:spPr>
          <a:xfrm>
            <a:off x="4552521" y="3838006"/>
            <a:ext cx="28247" cy="26750"/>
          </a:xfrm>
          <a:custGeom>
            <a:avLst/>
            <a:gdLst/>
            <a:ahLst/>
            <a:cxnLst/>
            <a:rect l="l" t="t" r="r" b="b"/>
            <a:pathLst>
              <a:path w="19685" h="19685">
                <a:moveTo>
                  <a:pt x="8597" y="0"/>
                </a:moveTo>
                <a:lnTo>
                  <a:pt x="3632" y="2032"/>
                </a:lnTo>
                <a:lnTo>
                  <a:pt x="0" y="10655"/>
                </a:lnTo>
                <a:lnTo>
                  <a:pt x="2032" y="15633"/>
                </a:lnTo>
                <a:lnTo>
                  <a:pt x="10668" y="19265"/>
                </a:lnTo>
                <a:lnTo>
                  <a:pt x="15633" y="17233"/>
                </a:lnTo>
                <a:lnTo>
                  <a:pt x="19265" y="8597"/>
                </a:lnTo>
                <a:lnTo>
                  <a:pt x="17233" y="3632"/>
                </a:lnTo>
                <a:lnTo>
                  <a:pt x="8597" y="0"/>
                </a:lnTo>
                <a:close/>
              </a:path>
            </a:pathLst>
          </a:custGeom>
          <a:solidFill>
            <a:srgbClr val="BAD80A"/>
          </a:solidFill>
        </p:spPr>
        <p:txBody>
          <a:bodyPr wrap="square" lIns="0" tIns="0" rIns="0" bIns="0" rtlCol="0"/>
          <a:lstStyle/>
          <a:p>
            <a:pPr defTabSz="896386">
              <a:defRPr/>
            </a:pPr>
            <a:endParaRPr sz="3921" kern="0">
              <a:solidFill>
                <a:sysClr val="windowText" lastClr="000000"/>
              </a:solidFill>
              <a:latin typeface="Segoe UI"/>
            </a:endParaRPr>
          </a:p>
        </p:txBody>
      </p:sp>
      <p:sp>
        <p:nvSpPr>
          <p:cNvPr id="77" name="object 84"/>
          <p:cNvSpPr/>
          <p:nvPr/>
        </p:nvSpPr>
        <p:spPr>
          <a:xfrm>
            <a:off x="4311729" y="4036373"/>
            <a:ext cx="614139" cy="577282"/>
          </a:xfrm>
          <a:custGeom>
            <a:avLst/>
            <a:gdLst/>
            <a:ahLst/>
            <a:cxnLst/>
            <a:rect l="l" t="t" r="r" b="b"/>
            <a:pathLst>
              <a:path w="427989" h="424815">
                <a:moveTo>
                  <a:pt x="213740" y="0"/>
                </a:moveTo>
                <a:lnTo>
                  <a:pt x="164731" y="5645"/>
                </a:lnTo>
                <a:lnTo>
                  <a:pt x="119742" y="21724"/>
                </a:lnTo>
                <a:lnTo>
                  <a:pt x="80056" y="46956"/>
                </a:lnTo>
                <a:lnTo>
                  <a:pt x="46956" y="80056"/>
                </a:lnTo>
                <a:lnTo>
                  <a:pt x="21724" y="119742"/>
                </a:lnTo>
                <a:lnTo>
                  <a:pt x="5645" y="164731"/>
                </a:lnTo>
                <a:lnTo>
                  <a:pt x="0" y="213741"/>
                </a:lnTo>
                <a:lnTo>
                  <a:pt x="5645" y="262750"/>
                </a:lnTo>
                <a:lnTo>
                  <a:pt x="21724" y="307739"/>
                </a:lnTo>
                <a:lnTo>
                  <a:pt x="46956" y="347425"/>
                </a:lnTo>
                <a:lnTo>
                  <a:pt x="80056" y="380525"/>
                </a:lnTo>
                <a:lnTo>
                  <a:pt x="119742" y="405757"/>
                </a:lnTo>
                <a:lnTo>
                  <a:pt x="164731" y="421836"/>
                </a:lnTo>
                <a:lnTo>
                  <a:pt x="189141" y="424648"/>
                </a:lnTo>
                <a:lnTo>
                  <a:pt x="238337" y="424648"/>
                </a:lnTo>
                <a:lnTo>
                  <a:pt x="307731" y="405757"/>
                </a:lnTo>
                <a:lnTo>
                  <a:pt x="347415" y="380525"/>
                </a:lnTo>
                <a:lnTo>
                  <a:pt x="380513" y="347425"/>
                </a:lnTo>
                <a:lnTo>
                  <a:pt x="405744" y="307739"/>
                </a:lnTo>
                <a:lnTo>
                  <a:pt x="421824" y="262750"/>
                </a:lnTo>
                <a:lnTo>
                  <a:pt x="427469" y="213741"/>
                </a:lnTo>
                <a:lnTo>
                  <a:pt x="421824" y="164731"/>
                </a:lnTo>
                <a:lnTo>
                  <a:pt x="405744" y="119742"/>
                </a:lnTo>
                <a:lnTo>
                  <a:pt x="380513" y="80056"/>
                </a:lnTo>
                <a:lnTo>
                  <a:pt x="347415" y="46956"/>
                </a:lnTo>
                <a:lnTo>
                  <a:pt x="307731" y="21724"/>
                </a:lnTo>
                <a:lnTo>
                  <a:pt x="262745" y="5645"/>
                </a:lnTo>
                <a:lnTo>
                  <a:pt x="213740" y="0"/>
                </a:lnTo>
                <a:close/>
              </a:path>
            </a:pathLst>
          </a:custGeom>
          <a:solidFill>
            <a:srgbClr val="00AEEF"/>
          </a:solidFill>
        </p:spPr>
        <p:txBody>
          <a:bodyPr wrap="square" lIns="0" tIns="0" rIns="0" bIns="0" rtlCol="0"/>
          <a:lstStyle/>
          <a:p>
            <a:pPr defTabSz="896386">
              <a:defRPr/>
            </a:pPr>
            <a:endParaRPr sz="3921" kern="0">
              <a:solidFill>
                <a:sysClr val="windowText" lastClr="000000"/>
              </a:solidFill>
              <a:latin typeface="Segoe UI"/>
            </a:endParaRPr>
          </a:p>
        </p:txBody>
      </p:sp>
      <p:sp>
        <p:nvSpPr>
          <p:cNvPr id="78" name="object 85"/>
          <p:cNvSpPr/>
          <p:nvPr/>
        </p:nvSpPr>
        <p:spPr>
          <a:xfrm>
            <a:off x="4348761" y="4071442"/>
            <a:ext cx="539422" cy="510839"/>
          </a:xfrm>
          <a:custGeom>
            <a:avLst/>
            <a:gdLst/>
            <a:ahLst/>
            <a:cxnLst/>
            <a:rect l="l" t="t" r="r" b="b"/>
            <a:pathLst>
              <a:path w="375920" h="375920">
                <a:moveTo>
                  <a:pt x="187934" y="0"/>
                </a:moveTo>
                <a:lnTo>
                  <a:pt x="137972" y="6713"/>
                </a:lnTo>
                <a:lnTo>
                  <a:pt x="93078" y="25660"/>
                </a:lnTo>
                <a:lnTo>
                  <a:pt x="55043" y="55048"/>
                </a:lnTo>
                <a:lnTo>
                  <a:pt x="25657" y="93084"/>
                </a:lnTo>
                <a:lnTo>
                  <a:pt x="6712" y="137977"/>
                </a:lnTo>
                <a:lnTo>
                  <a:pt x="0" y="187934"/>
                </a:lnTo>
                <a:lnTo>
                  <a:pt x="6712" y="237891"/>
                </a:lnTo>
                <a:lnTo>
                  <a:pt x="25657" y="282784"/>
                </a:lnTo>
                <a:lnTo>
                  <a:pt x="55043" y="320821"/>
                </a:lnTo>
                <a:lnTo>
                  <a:pt x="93078" y="350208"/>
                </a:lnTo>
                <a:lnTo>
                  <a:pt x="137972" y="369155"/>
                </a:lnTo>
                <a:lnTo>
                  <a:pt x="187934" y="375869"/>
                </a:lnTo>
                <a:lnTo>
                  <a:pt x="237891" y="369155"/>
                </a:lnTo>
                <a:lnTo>
                  <a:pt x="282784" y="350208"/>
                </a:lnTo>
                <a:lnTo>
                  <a:pt x="320821" y="320821"/>
                </a:lnTo>
                <a:lnTo>
                  <a:pt x="350208" y="282784"/>
                </a:lnTo>
                <a:lnTo>
                  <a:pt x="369155" y="237891"/>
                </a:lnTo>
                <a:lnTo>
                  <a:pt x="375869" y="187934"/>
                </a:lnTo>
                <a:lnTo>
                  <a:pt x="369155" y="137977"/>
                </a:lnTo>
                <a:lnTo>
                  <a:pt x="350208" y="93084"/>
                </a:lnTo>
                <a:lnTo>
                  <a:pt x="320821" y="55048"/>
                </a:lnTo>
                <a:lnTo>
                  <a:pt x="282784" y="25660"/>
                </a:lnTo>
                <a:lnTo>
                  <a:pt x="237891" y="6713"/>
                </a:lnTo>
                <a:lnTo>
                  <a:pt x="187934" y="0"/>
                </a:lnTo>
                <a:close/>
              </a:path>
            </a:pathLst>
          </a:custGeom>
          <a:solidFill>
            <a:srgbClr val="FFFFFF"/>
          </a:solidFill>
        </p:spPr>
        <p:txBody>
          <a:bodyPr wrap="square" lIns="0" tIns="0" rIns="0" bIns="0" rtlCol="0"/>
          <a:lstStyle/>
          <a:p>
            <a:pPr defTabSz="896386">
              <a:defRPr/>
            </a:pPr>
            <a:endParaRPr sz="3921" kern="0">
              <a:solidFill>
                <a:sysClr val="windowText" lastClr="000000"/>
              </a:solidFill>
              <a:latin typeface="Segoe UI"/>
            </a:endParaRPr>
          </a:p>
        </p:txBody>
      </p:sp>
      <p:sp>
        <p:nvSpPr>
          <p:cNvPr id="79" name="object 86"/>
          <p:cNvSpPr/>
          <p:nvPr/>
        </p:nvSpPr>
        <p:spPr>
          <a:xfrm>
            <a:off x="4604256" y="4195705"/>
            <a:ext cx="178593" cy="180347"/>
          </a:xfrm>
          <a:custGeom>
            <a:avLst/>
            <a:gdLst/>
            <a:ahLst/>
            <a:cxnLst/>
            <a:rect l="l" t="t" r="r" b="b"/>
            <a:pathLst>
              <a:path w="124460" h="132714">
                <a:moveTo>
                  <a:pt x="105575" y="66027"/>
                </a:moveTo>
                <a:lnTo>
                  <a:pt x="20459" y="66027"/>
                </a:lnTo>
                <a:lnTo>
                  <a:pt x="20459" y="132486"/>
                </a:lnTo>
                <a:lnTo>
                  <a:pt x="105575" y="132486"/>
                </a:lnTo>
                <a:lnTo>
                  <a:pt x="105575" y="66027"/>
                </a:lnTo>
                <a:close/>
              </a:path>
              <a:path w="124460" h="132714">
                <a:moveTo>
                  <a:pt x="63017" y="0"/>
                </a:moveTo>
                <a:lnTo>
                  <a:pt x="0" y="66027"/>
                </a:lnTo>
                <a:lnTo>
                  <a:pt x="124345" y="66027"/>
                </a:lnTo>
                <a:lnTo>
                  <a:pt x="63017" y="0"/>
                </a:lnTo>
                <a:close/>
              </a:path>
            </a:pathLst>
          </a:custGeom>
          <a:solidFill>
            <a:srgbClr val="BAD80A"/>
          </a:solidFill>
        </p:spPr>
        <p:txBody>
          <a:bodyPr wrap="square" lIns="0" tIns="0" rIns="0" bIns="0" rtlCol="0"/>
          <a:lstStyle/>
          <a:p>
            <a:pPr defTabSz="896386">
              <a:defRPr/>
            </a:pPr>
            <a:endParaRPr sz="3921" kern="0">
              <a:solidFill>
                <a:sysClr val="windowText" lastClr="000000"/>
              </a:solidFill>
              <a:latin typeface="Segoe UI"/>
            </a:endParaRPr>
          </a:p>
        </p:txBody>
      </p:sp>
      <p:sp>
        <p:nvSpPr>
          <p:cNvPr id="80" name="object 87"/>
          <p:cNvSpPr/>
          <p:nvPr/>
        </p:nvSpPr>
        <p:spPr>
          <a:xfrm>
            <a:off x="4443154" y="4256876"/>
            <a:ext cx="114810" cy="146693"/>
          </a:xfrm>
          <a:custGeom>
            <a:avLst/>
            <a:gdLst/>
            <a:ahLst/>
            <a:cxnLst/>
            <a:rect l="l" t="t" r="r" b="b"/>
            <a:pathLst>
              <a:path w="80010" h="107950">
                <a:moveTo>
                  <a:pt x="79603" y="0"/>
                </a:moveTo>
                <a:lnTo>
                  <a:pt x="39458" y="0"/>
                </a:lnTo>
                <a:lnTo>
                  <a:pt x="0" y="51663"/>
                </a:lnTo>
                <a:lnTo>
                  <a:pt x="0" y="107886"/>
                </a:lnTo>
                <a:lnTo>
                  <a:pt x="79603" y="107886"/>
                </a:lnTo>
                <a:lnTo>
                  <a:pt x="79603" y="0"/>
                </a:lnTo>
                <a:close/>
              </a:path>
            </a:pathLst>
          </a:custGeom>
          <a:solidFill>
            <a:srgbClr val="BAD80A"/>
          </a:solidFill>
        </p:spPr>
        <p:txBody>
          <a:bodyPr wrap="square" lIns="0" tIns="0" rIns="0" bIns="0" rtlCol="0"/>
          <a:lstStyle/>
          <a:p>
            <a:pPr defTabSz="896386">
              <a:defRPr/>
            </a:pPr>
            <a:endParaRPr sz="3921" kern="0">
              <a:solidFill>
                <a:sysClr val="windowText" lastClr="000000"/>
              </a:solidFill>
              <a:latin typeface="Segoe UI"/>
            </a:endParaRPr>
          </a:p>
        </p:txBody>
      </p:sp>
      <p:sp>
        <p:nvSpPr>
          <p:cNvPr id="81" name="object 88"/>
          <p:cNvSpPr/>
          <p:nvPr/>
        </p:nvSpPr>
        <p:spPr>
          <a:xfrm>
            <a:off x="4459628" y="4404565"/>
            <a:ext cx="56493" cy="53500"/>
          </a:xfrm>
          <a:custGeom>
            <a:avLst/>
            <a:gdLst/>
            <a:ahLst/>
            <a:cxnLst/>
            <a:rect l="l" t="t" r="r" b="b"/>
            <a:pathLst>
              <a:path w="39370" h="39370">
                <a:moveTo>
                  <a:pt x="19634" y="0"/>
                </a:moveTo>
                <a:lnTo>
                  <a:pt x="11990" y="1544"/>
                </a:lnTo>
                <a:lnTo>
                  <a:pt x="5749" y="5756"/>
                </a:lnTo>
                <a:lnTo>
                  <a:pt x="1542" y="12001"/>
                </a:lnTo>
                <a:lnTo>
                  <a:pt x="0" y="19646"/>
                </a:lnTo>
                <a:lnTo>
                  <a:pt x="1542" y="27292"/>
                </a:lnTo>
                <a:lnTo>
                  <a:pt x="5749" y="33537"/>
                </a:lnTo>
                <a:lnTo>
                  <a:pt x="11990" y="37749"/>
                </a:lnTo>
                <a:lnTo>
                  <a:pt x="19634" y="39293"/>
                </a:lnTo>
                <a:lnTo>
                  <a:pt x="27279" y="37749"/>
                </a:lnTo>
                <a:lnTo>
                  <a:pt x="33524" y="33537"/>
                </a:lnTo>
                <a:lnTo>
                  <a:pt x="37736" y="27292"/>
                </a:lnTo>
                <a:lnTo>
                  <a:pt x="39281" y="19646"/>
                </a:lnTo>
                <a:lnTo>
                  <a:pt x="37736" y="12001"/>
                </a:lnTo>
                <a:lnTo>
                  <a:pt x="33524" y="5756"/>
                </a:lnTo>
                <a:lnTo>
                  <a:pt x="27279" y="1544"/>
                </a:lnTo>
                <a:lnTo>
                  <a:pt x="19634" y="0"/>
                </a:lnTo>
                <a:close/>
              </a:path>
            </a:pathLst>
          </a:custGeom>
          <a:solidFill>
            <a:srgbClr val="BAD80A"/>
          </a:solidFill>
        </p:spPr>
        <p:txBody>
          <a:bodyPr wrap="square" lIns="0" tIns="0" rIns="0" bIns="0" rtlCol="0"/>
          <a:lstStyle/>
          <a:p>
            <a:pPr defTabSz="896386">
              <a:defRPr/>
            </a:pPr>
            <a:endParaRPr sz="3921" kern="0">
              <a:solidFill>
                <a:sysClr val="windowText" lastClr="000000"/>
              </a:solidFill>
              <a:latin typeface="Segoe UI"/>
            </a:endParaRPr>
          </a:p>
        </p:txBody>
      </p:sp>
      <p:sp>
        <p:nvSpPr>
          <p:cNvPr id="82" name="object 89"/>
          <p:cNvSpPr/>
          <p:nvPr/>
        </p:nvSpPr>
        <p:spPr>
          <a:xfrm>
            <a:off x="4715324" y="4404565"/>
            <a:ext cx="56493" cy="53500"/>
          </a:xfrm>
          <a:custGeom>
            <a:avLst/>
            <a:gdLst/>
            <a:ahLst/>
            <a:cxnLst/>
            <a:rect l="l" t="t" r="r" b="b"/>
            <a:pathLst>
              <a:path w="39370" h="39370">
                <a:moveTo>
                  <a:pt x="19634" y="0"/>
                </a:moveTo>
                <a:lnTo>
                  <a:pt x="11990" y="1544"/>
                </a:lnTo>
                <a:lnTo>
                  <a:pt x="5749" y="5756"/>
                </a:lnTo>
                <a:lnTo>
                  <a:pt x="1542" y="12001"/>
                </a:lnTo>
                <a:lnTo>
                  <a:pt x="0" y="19646"/>
                </a:lnTo>
                <a:lnTo>
                  <a:pt x="1542" y="27292"/>
                </a:lnTo>
                <a:lnTo>
                  <a:pt x="5749" y="33537"/>
                </a:lnTo>
                <a:lnTo>
                  <a:pt x="11990" y="37749"/>
                </a:lnTo>
                <a:lnTo>
                  <a:pt x="19634" y="39293"/>
                </a:lnTo>
                <a:lnTo>
                  <a:pt x="27279" y="37749"/>
                </a:lnTo>
                <a:lnTo>
                  <a:pt x="33524" y="33537"/>
                </a:lnTo>
                <a:lnTo>
                  <a:pt x="37736" y="27292"/>
                </a:lnTo>
                <a:lnTo>
                  <a:pt x="39281" y="19646"/>
                </a:lnTo>
                <a:lnTo>
                  <a:pt x="37736" y="12001"/>
                </a:lnTo>
                <a:lnTo>
                  <a:pt x="33524" y="5756"/>
                </a:lnTo>
                <a:lnTo>
                  <a:pt x="27279" y="1544"/>
                </a:lnTo>
                <a:lnTo>
                  <a:pt x="19634" y="0"/>
                </a:lnTo>
                <a:close/>
              </a:path>
            </a:pathLst>
          </a:custGeom>
          <a:solidFill>
            <a:srgbClr val="BAD80A"/>
          </a:solidFill>
        </p:spPr>
        <p:txBody>
          <a:bodyPr wrap="square" lIns="0" tIns="0" rIns="0" bIns="0" rtlCol="0"/>
          <a:lstStyle/>
          <a:p>
            <a:pPr defTabSz="896386">
              <a:defRPr/>
            </a:pPr>
            <a:endParaRPr sz="3921" kern="0">
              <a:solidFill>
                <a:sysClr val="windowText" lastClr="000000"/>
              </a:solidFill>
              <a:latin typeface="Segoe UI"/>
            </a:endParaRPr>
          </a:p>
        </p:txBody>
      </p:sp>
      <p:sp>
        <p:nvSpPr>
          <p:cNvPr id="83" name="object 90"/>
          <p:cNvSpPr/>
          <p:nvPr/>
        </p:nvSpPr>
        <p:spPr>
          <a:xfrm>
            <a:off x="4602615" y="4404565"/>
            <a:ext cx="56493" cy="53500"/>
          </a:xfrm>
          <a:custGeom>
            <a:avLst/>
            <a:gdLst/>
            <a:ahLst/>
            <a:cxnLst/>
            <a:rect l="l" t="t" r="r" b="b"/>
            <a:pathLst>
              <a:path w="39370" h="39370">
                <a:moveTo>
                  <a:pt x="19634" y="0"/>
                </a:moveTo>
                <a:lnTo>
                  <a:pt x="11990" y="1544"/>
                </a:lnTo>
                <a:lnTo>
                  <a:pt x="5749" y="5756"/>
                </a:lnTo>
                <a:lnTo>
                  <a:pt x="1542" y="12001"/>
                </a:lnTo>
                <a:lnTo>
                  <a:pt x="0" y="19646"/>
                </a:lnTo>
                <a:lnTo>
                  <a:pt x="1542" y="27292"/>
                </a:lnTo>
                <a:lnTo>
                  <a:pt x="5749" y="33537"/>
                </a:lnTo>
                <a:lnTo>
                  <a:pt x="11990" y="37749"/>
                </a:lnTo>
                <a:lnTo>
                  <a:pt x="19634" y="39293"/>
                </a:lnTo>
                <a:lnTo>
                  <a:pt x="27279" y="37749"/>
                </a:lnTo>
                <a:lnTo>
                  <a:pt x="33524" y="33537"/>
                </a:lnTo>
                <a:lnTo>
                  <a:pt x="37736" y="27292"/>
                </a:lnTo>
                <a:lnTo>
                  <a:pt x="39281" y="19646"/>
                </a:lnTo>
                <a:lnTo>
                  <a:pt x="37736" y="12001"/>
                </a:lnTo>
                <a:lnTo>
                  <a:pt x="33524" y="5756"/>
                </a:lnTo>
                <a:lnTo>
                  <a:pt x="27279" y="1544"/>
                </a:lnTo>
                <a:lnTo>
                  <a:pt x="19634" y="0"/>
                </a:lnTo>
                <a:close/>
              </a:path>
            </a:pathLst>
          </a:custGeom>
          <a:solidFill>
            <a:srgbClr val="BAD80A"/>
          </a:solidFill>
        </p:spPr>
        <p:txBody>
          <a:bodyPr wrap="square" lIns="0" tIns="0" rIns="0" bIns="0" rtlCol="0"/>
          <a:lstStyle/>
          <a:p>
            <a:pPr defTabSz="896386">
              <a:defRPr/>
            </a:pPr>
            <a:endParaRPr sz="3921" kern="0">
              <a:solidFill>
                <a:sysClr val="windowText" lastClr="000000"/>
              </a:solidFill>
              <a:latin typeface="Segoe UI"/>
            </a:endParaRPr>
          </a:p>
        </p:txBody>
      </p:sp>
      <p:sp>
        <p:nvSpPr>
          <p:cNvPr id="84" name="object 91"/>
          <p:cNvSpPr/>
          <p:nvPr/>
        </p:nvSpPr>
        <p:spPr>
          <a:xfrm>
            <a:off x="4534908" y="4403475"/>
            <a:ext cx="259688" cy="0"/>
          </a:xfrm>
          <a:custGeom>
            <a:avLst/>
            <a:gdLst/>
            <a:ahLst/>
            <a:cxnLst/>
            <a:rect l="l" t="t" r="r" b="b"/>
            <a:pathLst>
              <a:path w="180975">
                <a:moveTo>
                  <a:pt x="0" y="0"/>
                </a:moveTo>
                <a:lnTo>
                  <a:pt x="180365" y="0"/>
                </a:lnTo>
              </a:path>
            </a:pathLst>
          </a:custGeom>
          <a:ln w="3175">
            <a:solidFill>
              <a:srgbClr val="BAD80A"/>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85" name="object 92"/>
          <p:cNvSpPr/>
          <p:nvPr/>
        </p:nvSpPr>
        <p:spPr>
          <a:xfrm>
            <a:off x="2193596" y="2993543"/>
            <a:ext cx="718014" cy="683420"/>
          </a:xfrm>
          <a:custGeom>
            <a:avLst/>
            <a:gdLst/>
            <a:ahLst/>
            <a:cxnLst/>
            <a:rect l="l" t="t" r="r" b="b"/>
            <a:pathLst>
              <a:path w="500380" h="502920">
                <a:moveTo>
                  <a:pt x="496417" y="0"/>
                </a:moveTo>
                <a:lnTo>
                  <a:pt x="3860" y="0"/>
                </a:lnTo>
                <a:lnTo>
                  <a:pt x="2197" y="1104"/>
                </a:lnTo>
                <a:lnTo>
                  <a:pt x="1104" y="3314"/>
                </a:lnTo>
                <a:lnTo>
                  <a:pt x="0" y="4965"/>
                </a:lnTo>
                <a:lnTo>
                  <a:pt x="546" y="7175"/>
                </a:lnTo>
                <a:lnTo>
                  <a:pt x="1651" y="8826"/>
                </a:lnTo>
                <a:lnTo>
                  <a:pt x="189395" y="261188"/>
                </a:lnTo>
                <a:lnTo>
                  <a:pt x="189395" y="499186"/>
                </a:lnTo>
                <a:lnTo>
                  <a:pt x="190500" y="501396"/>
                </a:lnTo>
                <a:lnTo>
                  <a:pt x="192697" y="501954"/>
                </a:lnTo>
                <a:lnTo>
                  <a:pt x="193268" y="502500"/>
                </a:lnTo>
                <a:lnTo>
                  <a:pt x="196570" y="502500"/>
                </a:lnTo>
                <a:lnTo>
                  <a:pt x="197675" y="501954"/>
                </a:lnTo>
                <a:lnTo>
                  <a:pt x="288239" y="411391"/>
                </a:lnTo>
                <a:lnTo>
                  <a:pt x="288785" y="410273"/>
                </a:lnTo>
                <a:lnTo>
                  <a:pt x="288785" y="264502"/>
                </a:lnTo>
                <a:lnTo>
                  <a:pt x="498614" y="8826"/>
                </a:lnTo>
                <a:lnTo>
                  <a:pt x="499732" y="7175"/>
                </a:lnTo>
                <a:lnTo>
                  <a:pt x="500291" y="4965"/>
                </a:lnTo>
                <a:lnTo>
                  <a:pt x="499186" y="2768"/>
                </a:lnTo>
                <a:lnTo>
                  <a:pt x="498068" y="1104"/>
                </a:lnTo>
                <a:lnTo>
                  <a:pt x="496417" y="0"/>
                </a:lnTo>
                <a:close/>
              </a:path>
            </a:pathLst>
          </a:custGeom>
          <a:solidFill>
            <a:srgbClr val="00AEEF"/>
          </a:solidFill>
        </p:spPr>
        <p:txBody>
          <a:bodyPr wrap="square" lIns="0" tIns="0" rIns="0" bIns="0" rtlCol="0"/>
          <a:lstStyle/>
          <a:p>
            <a:pPr defTabSz="896386">
              <a:defRPr/>
            </a:pPr>
            <a:endParaRPr sz="3921" kern="0">
              <a:solidFill>
                <a:sysClr val="windowText" lastClr="000000"/>
              </a:solidFill>
              <a:latin typeface="Segoe UI"/>
            </a:endParaRPr>
          </a:p>
        </p:txBody>
      </p:sp>
      <p:sp>
        <p:nvSpPr>
          <p:cNvPr id="86" name="object 93"/>
          <p:cNvSpPr/>
          <p:nvPr/>
        </p:nvSpPr>
        <p:spPr>
          <a:xfrm>
            <a:off x="2258386" y="2993554"/>
            <a:ext cx="293402" cy="673926"/>
          </a:xfrm>
          <a:custGeom>
            <a:avLst/>
            <a:gdLst/>
            <a:ahLst/>
            <a:cxnLst/>
            <a:rect l="l" t="t" r="r" b="b"/>
            <a:pathLst>
              <a:path w="204469" h="495935">
                <a:moveTo>
                  <a:pt x="196113" y="0"/>
                </a:moveTo>
                <a:lnTo>
                  <a:pt x="0" y="0"/>
                </a:lnTo>
                <a:lnTo>
                  <a:pt x="167271" y="258889"/>
                </a:lnTo>
                <a:lnTo>
                  <a:pt x="167271" y="495350"/>
                </a:lnTo>
                <a:lnTo>
                  <a:pt x="197726" y="464883"/>
                </a:lnTo>
                <a:lnTo>
                  <a:pt x="204190" y="258889"/>
                </a:lnTo>
                <a:lnTo>
                  <a:pt x="196113" y="0"/>
                </a:lnTo>
                <a:close/>
              </a:path>
            </a:pathLst>
          </a:custGeom>
          <a:solidFill>
            <a:schemeClr val="accent1"/>
          </a:solidFill>
        </p:spPr>
        <p:txBody>
          <a:bodyPr wrap="square" lIns="0" tIns="0" rIns="0" bIns="0" rtlCol="0"/>
          <a:lstStyle/>
          <a:p>
            <a:pPr defTabSz="896386">
              <a:defRPr/>
            </a:pPr>
            <a:endParaRPr sz="3921" kern="0">
              <a:solidFill>
                <a:sysClr val="windowText" lastClr="000000"/>
              </a:solidFill>
              <a:latin typeface="Segoe UI"/>
            </a:endParaRPr>
          </a:p>
        </p:txBody>
      </p:sp>
      <p:sp>
        <p:nvSpPr>
          <p:cNvPr id="118" name="Freeform: Shape 117"/>
          <p:cNvSpPr/>
          <p:nvPr/>
        </p:nvSpPr>
        <p:spPr>
          <a:xfrm>
            <a:off x="6749042" y="2824809"/>
            <a:ext cx="1612688" cy="1077288"/>
          </a:xfrm>
          <a:custGeom>
            <a:avLst/>
            <a:gdLst>
              <a:gd name="connsiteX0" fmla="*/ 928881 w 1645026"/>
              <a:gd name="connsiteY0" fmla="*/ 0 h 908445"/>
              <a:gd name="connsiteX1" fmla="*/ 994049 w 1645026"/>
              <a:gd name="connsiteY1" fmla="*/ 6996 h 908445"/>
              <a:gd name="connsiteX2" fmla="*/ 1053696 w 1645026"/>
              <a:gd name="connsiteY2" fmla="*/ 26862 h 908445"/>
              <a:gd name="connsiteX3" fmla="*/ 1106179 w 1645026"/>
              <a:gd name="connsiteY3" fmla="*/ 57914 h 908445"/>
              <a:gd name="connsiteX4" fmla="*/ 1179349 w 1645026"/>
              <a:gd name="connsiteY4" fmla="*/ 141396 h 908445"/>
              <a:gd name="connsiteX5" fmla="*/ 1183086 w 1645026"/>
              <a:gd name="connsiteY5" fmla="*/ 146834 h 908445"/>
              <a:gd name="connsiteX6" fmla="*/ 1204228 w 1645026"/>
              <a:gd name="connsiteY6" fmla="*/ 201332 h 908445"/>
              <a:gd name="connsiteX7" fmla="*/ 1211252 w 1645026"/>
              <a:gd name="connsiteY7" fmla="*/ 257192 h 908445"/>
              <a:gd name="connsiteX8" fmla="*/ 1211547 w 1645026"/>
              <a:gd name="connsiteY8" fmla="*/ 256913 h 908445"/>
              <a:gd name="connsiteX9" fmla="*/ 1211638 w 1645026"/>
              <a:gd name="connsiteY9" fmla="*/ 260262 h 908445"/>
              <a:gd name="connsiteX10" fmla="*/ 1211640 w 1645026"/>
              <a:gd name="connsiteY10" fmla="*/ 260275 h 908445"/>
              <a:gd name="connsiteX11" fmla="*/ 1288569 w 1645026"/>
              <a:gd name="connsiteY11" fmla="*/ 269753 h 908445"/>
              <a:gd name="connsiteX12" fmla="*/ 1357373 w 1645026"/>
              <a:gd name="connsiteY12" fmla="*/ 296466 h 908445"/>
              <a:gd name="connsiteX13" fmla="*/ 1415330 w 1645026"/>
              <a:gd name="connsiteY13" fmla="*/ 337834 h 908445"/>
              <a:gd name="connsiteX14" fmla="*/ 1459715 w 1645026"/>
              <a:gd name="connsiteY14" fmla="*/ 391278 h 908445"/>
              <a:gd name="connsiteX15" fmla="*/ 1487800 w 1645026"/>
              <a:gd name="connsiteY15" fmla="*/ 454219 h 908445"/>
              <a:gd name="connsiteX16" fmla="*/ 1551946 w 1645026"/>
              <a:gd name="connsiteY16" fmla="*/ 490277 h 908445"/>
              <a:gd name="connsiteX17" fmla="*/ 1601595 w 1645026"/>
              <a:gd name="connsiteY17" fmla="*/ 540877 h 908445"/>
              <a:gd name="connsiteX18" fmla="*/ 1633653 w 1645026"/>
              <a:gd name="connsiteY18" fmla="*/ 604142 h 908445"/>
              <a:gd name="connsiteX19" fmla="*/ 1645026 w 1645026"/>
              <a:gd name="connsiteY19" fmla="*/ 678196 h 908445"/>
              <a:gd name="connsiteX20" fmla="*/ 1645026 w 1645026"/>
              <a:gd name="connsiteY20" fmla="*/ 678198 h 908445"/>
              <a:gd name="connsiteX21" fmla="*/ 1645026 w 1645026"/>
              <a:gd name="connsiteY21" fmla="*/ 678200 h 908445"/>
              <a:gd name="connsiteX22" fmla="*/ 1636115 w 1645026"/>
              <a:gd name="connsiteY22" fmla="*/ 739137 h 908445"/>
              <a:gd name="connsiteX23" fmla="*/ 1610726 w 1645026"/>
              <a:gd name="connsiteY23" fmla="*/ 794062 h 908445"/>
              <a:gd name="connsiteX24" fmla="*/ 1570875 w 1645026"/>
              <a:gd name="connsiteY24" fmla="*/ 840716 h 908445"/>
              <a:gd name="connsiteX25" fmla="*/ 1518582 w 1645026"/>
              <a:gd name="connsiteY25" fmla="*/ 876836 h 908445"/>
              <a:gd name="connsiteX26" fmla="*/ 1455865 w 1645026"/>
              <a:gd name="connsiteY26" fmla="*/ 900167 h 908445"/>
              <a:gd name="connsiteX27" fmla="*/ 1384742 w 1645026"/>
              <a:gd name="connsiteY27" fmla="*/ 908445 h 908445"/>
              <a:gd name="connsiteX28" fmla="*/ 298615 w 1645026"/>
              <a:gd name="connsiteY28" fmla="*/ 908445 h 908445"/>
              <a:gd name="connsiteX29" fmla="*/ 230069 w 1645026"/>
              <a:gd name="connsiteY29" fmla="*/ 901427 h 908445"/>
              <a:gd name="connsiteX30" fmla="*/ 167185 w 1645026"/>
              <a:gd name="connsiteY30" fmla="*/ 881408 h 908445"/>
              <a:gd name="connsiteX31" fmla="*/ 111744 w 1645026"/>
              <a:gd name="connsiteY31" fmla="*/ 849941 h 908445"/>
              <a:gd name="connsiteX32" fmla="*/ 65525 w 1645026"/>
              <a:gd name="connsiteY32" fmla="*/ 808579 h 908445"/>
              <a:gd name="connsiteX33" fmla="*/ 30308 w 1645026"/>
              <a:gd name="connsiteY33" fmla="*/ 758877 h 908445"/>
              <a:gd name="connsiteX34" fmla="*/ 7874 w 1645026"/>
              <a:gd name="connsiteY34" fmla="*/ 702390 h 908445"/>
              <a:gd name="connsiteX35" fmla="*/ 0 w 1645026"/>
              <a:gd name="connsiteY35" fmla="*/ 640669 h 908445"/>
              <a:gd name="connsiteX36" fmla="*/ 7874 w 1645026"/>
              <a:gd name="connsiteY36" fmla="*/ 576169 h 908445"/>
              <a:gd name="connsiteX37" fmla="*/ 30308 w 1645026"/>
              <a:gd name="connsiteY37" fmla="*/ 517689 h 908445"/>
              <a:gd name="connsiteX38" fmla="*/ 65525 w 1645026"/>
              <a:gd name="connsiteY38" fmla="*/ 466651 h 908445"/>
              <a:gd name="connsiteX39" fmla="*/ 111744 w 1645026"/>
              <a:gd name="connsiteY39" fmla="*/ 424477 h 908445"/>
              <a:gd name="connsiteX40" fmla="*/ 167185 w 1645026"/>
              <a:gd name="connsiteY40" fmla="*/ 392590 h 908445"/>
              <a:gd name="connsiteX41" fmla="*/ 230069 w 1645026"/>
              <a:gd name="connsiteY41" fmla="*/ 372416 h 908445"/>
              <a:gd name="connsiteX42" fmla="*/ 298615 w 1645026"/>
              <a:gd name="connsiteY42" fmla="*/ 365374 h 908445"/>
              <a:gd name="connsiteX43" fmla="*/ 330329 w 1645026"/>
              <a:gd name="connsiteY43" fmla="*/ 365374 h 908445"/>
              <a:gd name="connsiteX44" fmla="*/ 339829 w 1645026"/>
              <a:gd name="connsiteY44" fmla="*/ 300751 h 908445"/>
              <a:gd name="connsiteX45" fmla="*/ 366689 w 1645026"/>
              <a:gd name="connsiteY45" fmla="*/ 243359 h 908445"/>
              <a:gd name="connsiteX46" fmla="*/ 408452 w 1645026"/>
              <a:gd name="connsiteY46" fmla="*/ 195212 h 908445"/>
              <a:gd name="connsiteX47" fmla="*/ 462659 w 1645026"/>
              <a:gd name="connsiteY47" fmla="*/ 158325 h 908445"/>
              <a:gd name="connsiteX48" fmla="*/ 526850 w 1645026"/>
              <a:gd name="connsiteY48" fmla="*/ 134715 h 908445"/>
              <a:gd name="connsiteX49" fmla="*/ 598571 w 1645026"/>
              <a:gd name="connsiteY49" fmla="*/ 126397 h 908445"/>
              <a:gd name="connsiteX50" fmla="*/ 620901 w 1645026"/>
              <a:gd name="connsiteY50" fmla="*/ 126632 h 908445"/>
              <a:gd name="connsiteX51" fmla="*/ 641504 w 1645026"/>
              <a:gd name="connsiteY51" fmla="*/ 128272 h 908445"/>
              <a:gd name="connsiteX52" fmla="*/ 662110 w 1645026"/>
              <a:gd name="connsiteY52" fmla="*/ 132725 h 908445"/>
              <a:gd name="connsiteX53" fmla="*/ 684452 w 1645026"/>
              <a:gd name="connsiteY53" fmla="*/ 141396 h 908445"/>
              <a:gd name="connsiteX54" fmla="*/ 728219 w 1645026"/>
              <a:gd name="connsiteY54" fmla="*/ 84464 h 908445"/>
              <a:gd name="connsiteX55" fmla="*/ 785858 w 1645026"/>
              <a:gd name="connsiteY55" fmla="*/ 39730 h 908445"/>
              <a:gd name="connsiteX56" fmla="*/ 853900 w 1645026"/>
              <a:gd name="connsiteY56" fmla="*/ 10479 h 908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645026" h="908445">
                <a:moveTo>
                  <a:pt x="928881" y="0"/>
                </a:moveTo>
                <a:lnTo>
                  <a:pt x="994049" y="6996"/>
                </a:lnTo>
                <a:lnTo>
                  <a:pt x="1053696" y="26862"/>
                </a:lnTo>
                <a:lnTo>
                  <a:pt x="1106179" y="57914"/>
                </a:lnTo>
                <a:lnTo>
                  <a:pt x="1179349" y="141396"/>
                </a:lnTo>
                <a:lnTo>
                  <a:pt x="1183086" y="146834"/>
                </a:lnTo>
                <a:lnTo>
                  <a:pt x="1204228" y="201332"/>
                </a:lnTo>
                <a:lnTo>
                  <a:pt x="1211252" y="257192"/>
                </a:lnTo>
                <a:lnTo>
                  <a:pt x="1211547" y="256913"/>
                </a:lnTo>
                <a:lnTo>
                  <a:pt x="1211638" y="260262"/>
                </a:lnTo>
                <a:lnTo>
                  <a:pt x="1211640" y="260275"/>
                </a:lnTo>
                <a:lnTo>
                  <a:pt x="1288569" y="269753"/>
                </a:lnTo>
                <a:lnTo>
                  <a:pt x="1357373" y="296466"/>
                </a:lnTo>
                <a:lnTo>
                  <a:pt x="1415330" y="337834"/>
                </a:lnTo>
                <a:lnTo>
                  <a:pt x="1459715" y="391278"/>
                </a:lnTo>
                <a:lnTo>
                  <a:pt x="1487800" y="454219"/>
                </a:lnTo>
                <a:lnTo>
                  <a:pt x="1551946" y="490277"/>
                </a:lnTo>
                <a:lnTo>
                  <a:pt x="1601595" y="540877"/>
                </a:lnTo>
                <a:lnTo>
                  <a:pt x="1633653" y="604142"/>
                </a:lnTo>
                <a:lnTo>
                  <a:pt x="1645026" y="678196"/>
                </a:lnTo>
                <a:lnTo>
                  <a:pt x="1645026" y="678198"/>
                </a:lnTo>
                <a:lnTo>
                  <a:pt x="1645026" y="678200"/>
                </a:lnTo>
                <a:lnTo>
                  <a:pt x="1636115" y="739137"/>
                </a:lnTo>
                <a:lnTo>
                  <a:pt x="1610726" y="794062"/>
                </a:lnTo>
                <a:lnTo>
                  <a:pt x="1570875" y="840716"/>
                </a:lnTo>
                <a:lnTo>
                  <a:pt x="1518582" y="876836"/>
                </a:lnTo>
                <a:lnTo>
                  <a:pt x="1455865" y="900167"/>
                </a:lnTo>
                <a:lnTo>
                  <a:pt x="1384742" y="908445"/>
                </a:lnTo>
                <a:lnTo>
                  <a:pt x="298615" y="908445"/>
                </a:lnTo>
                <a:lnTo>
                  <a:pt x="230069" y="901427"/>
                </a:lnTo>
                <a:lnTo>
                  <a:pt x="167185" y="881408"/>
                </a:lnTo>
                <a:lnTo>
                  <a:pt x="111744" y="849941"/>
                </a:lnTo>
                <a:lnTo>
                  <a:pt x="65525" y="808579"/>
                </a:lnTo>
                <a:lnTo>
                  <a:pt x="30308" y="758877"/>
                </a:lnTo>
                <a:lnTo>
                  <a:pt x="7874" y="702390"/>
                </a:lnTo>
                <a:lnTo>
                  <a:pt x="0" y="640669"/>
                </a:lnTo>
                <a:lnTo>
                  <a:pt x="7874" y="576169"/>
                </a:lnTo>
                <a:lnTo>
                  <a:pt x="30308" y="517689"/>
                </a:lnTo>
                <a:lnTo>
                  <a:pt x="65525" y="466651"/>
                </a:lnTo>
                <a:lnTo>
                  <a:pt x="111744" y="424477"/>
                </a:lnTo>
                <a:lnTo>
                  <a:pt x="167185" y="392590"/>
                </a:lnTo>
                <a:lnTo>
                  <a:pt x="230069" y="372416"/>
                </a:lnTo>
                <a:lnTo>
                  <a:pt x="298615" y="365374"/>
                </a:lnTo>
                <a:lnTo>
                  <a:pt x="330329" y="365374"/>
                </a:lnTo>
                <a:lnTo>
                  <a:pt x="339829" y="300751"/>
                </a:lnTo>
                <a:lnTo>
                  <a:pt x="366689" y="243359"/>
                </a:lnTo>
                <a:lnTo>
                  <a:pt x="408452" y="195212"/>
                </a:lnTo>
                <a:lnTo>
                  <a:pt x="462659" y="158325"/>
                </a:lnTo>
                <a:lnTo>
                  <a:pt x="526850" y="134715"/>
                </a:lnTo>
                <a:lnTo>
                  <a:pt x="598571" y="126397"/>
                </a:lnTo>
                <a:lnTo>
                  <a:pt x="620901" y="126632"/>
                </a:lnTo>
                <a:lnTo>
                  <a:pt x="641504" y="128272"/>
                </a:lnTo>
                <a:lnTo>
                  <a:pt x="662110" y="132725"/>
                </a:lnTo>
                <a:lnTo>
                  <a:pt x="684452" y="141396"/>
                </a:lnTo>
                <a:lnTo>
                  <a:pt x="728219" y="84464"/>
                </a:lnTo>
                <a:lnTo>
                  <a:pt x="785858" y="39730"/>
                </a:lnTo>
                <a:lnTo>
                  <a:pt x="853900" y="10479"/>
                </a:lnTo>
                <a:close/>
              </a:path>
            </a:pathLst>
          </a:custGeom>
          <a:solidFill>
            <a:schemeClr val="accent1">
              <a:lumMod val="20000"/>
              <a:lumOff val="80000"/>
            </a:schemeClr>
          </a:solidFill>
          <a:ln w="38100">
            <a:solidFill>
              <a:schemeClr val="bg1"/>
            </a:solidFill>
          </a:ln>
        </p:spPr>
        <p:txBody>
          <a:bodyPr wrap="square" lIns="0" tIns="0" rIns="0" bIns="0" rtlCol="0">
            <a:noAutofit/>
          </a:bodyPr>
          <a:lstStyle/>
          <a:p>
            <a:pPr defTabSz="896386">
              <a:defRPr/>
            </a:pPr>
            <a:endParaRPr sz="3921" kern="0">
              <a:solidFill>
                <a:sysClr val="windowText" lastClr="000000"/>
              </a:solidFill>
              <a:latin typeface="Segoe UI"/>
            </a:endParaRPr>
          </a:p>
        </p:txBody>
      </p:sp>
      <p:sp>
        <p:nvSpPr>
          <p:cNvPr id="89" name="object 96"/>
          <p:cNvSpPr/>
          <p:nvPr/>
        </p:nvSpPr>
        <p:spPr>
          <a:xfrm>
            <a:off x="10944864" y="2935186"/>
            <a:ext cx="655143" cy="822347"/>
          </a:xfrm>
          <a:custGeom>
            <a:avLst/>
            <a:gdLst/>
            <a:ahLst/>
            <a:cxnLst/>
            <a:rect l="l" t="t" r="r" b="b"/>
            <a:pathLst>
              <a:path w="456565" h="605154">
                <a:moveTo>
                  <a:pt x="323138" y="0"/>
                </a:moveTo>
                <a:lnTo>
                  <a:pt x="0" y="0"/>
                </a:lnTo>
                <a:lnTo>
                  <a:pt x="0" y="604913"/>
                </a:lnTo>
                <a:lnTo>
                  <a:pt x="456234" y="604913"/>
                </a:lnTo>
                <a:lnTo>
                  <a:pt x="456234" y="133083"/>
                </a:lnTo>
                <a:lnTo>
                  <a:pt x="323138" y="0"/>
                </a:lnTo>
                <a:close/>
              </a:path>
            </a:pathLst>
          </a:custGeom>
          <a:solidFill>
            <a:srgbClr val="4CC8EF"/>
          </a:solidFill>
        </p:spPr>
        <p:txBody>
          <a:bodyPr wrap="square" lIns="0" tIns="0" rIns="0" bIns="0" rtlCol="0"/>
          <a:lstStyle/>
          <a:p>
            <a:pPr defTabSz="896386">
              <a:defRPr/>
            </a:pPr>
            <a:endParaRPr sz="3921" kern="0">
              <a:solidFill>
                <a:sysClr val="windowText" lastClr="000000"/>
              </a:solidFill>
              <a:latin typeface="Segoe UI"/>
            </a:endParaRPr>
          </a:p>
        </p:txBody>
      </p:sp>
      <p:sp>
        <p:nvSpPr>
          <p:cNvPr id="90" name="object 97"/>
          <p:cNvSpPr/>
          <p:nvPr/>
        </p:nvSpPr>
        <p:spPr>
          <a:xfrm>
            <a:off x="11012245" y="3116034"/>
            <a:ext cx="213218" cy="0"/>
          </a:xfrm>
          <a:custGeom>
            <a:avLst/>
            <a:gdLst/>
            <a:ahLst/>
            <a:cxnLst/>
            <a:rect l="l" t="t" r="r" b="b"/>
            <a:pathLst>
              <a:path w="148590">
                <a:moveTo>
                  <a:pt x="0" y="0"/>
                </a:moveTo>
                <a:lnTo>
                  <a:pt x="148145" y="0"/>
                </a:lnTo>
              </a:path>
            </a:pathLst>
          </a:custGeom>
          <a:ln w="3175">
            <a:solidFill>
              <a:srgbClr val="4BC7EF"/>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91" name="object 98"/>
          <p:cNvSpPr/>
          <p:nvPr/>
        </p:nvSpPr>
        <p:spPr>
          <a:xfrm>
            <a:off x="11012245" y="3116034"/>
            <a:ext cx="213218" cy="0"/>
          </a:xfrm>
          <a:custGeom>
            <a:avLst/>
            <a:gdLst/>
            <a:ahLst/>
            <a:cxnLst/>
            <a:rect l="l" t="t" r="r" b="b"/>
            <a:pathLst>
              <a:path w="148590">
                <a:moveTo>
                  <a:pt x="0" y="0"/>
                </a:moveTo>
                <a:lnTo>
                  <a:pt x="148145" y="0"/>
                </a:lnTo>
              </a:path>
            </a:pathLst>
          </a:custGeom>
          <a:ln w="12534">
            <a:solidFill>
              <a:srgbClr val="00AEEF"/>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92" name="object 99"/>
          <p:cNvSpPr/>
          <p:nvPr/>
        </p:nvSpPr>
        <p:spPr>
          <a:xfrm>
            <a:off x="11012245" y="3233037"/>
            <a:ext cx="520287" cy="0"/>
          </a:xfrm>
          <a:custGeom>
            <a:avLst/>
            <a:gdLst/>
            <a:ahLst/>
            <a:cxnLst/>
            <a:rect l="l" t="t" r="r" b="b"/>
            <a:pathLst>
              <a:path w="362584">
                <a:moveTo>
                  <a:pt x="0" y="0"/>
                </a:moveTo>
                <a:lnTo>
                  <a:pt x="362330" y="0"/>
                </a:lnTo>
              </a:path>
            </a:pathLst>
          </a:custGeom>
          <a:ln w="3175">
            <a:solidFill>
              <a:srgbClr val="4BC7EF"/>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93" name="object 100"/>
          <p:cNvSpPr/>
          <p:nvPr/>
        </p:nvSpPr>
        <p:spPr>
          <a:xfrm>
            <a:off x="11012245" y="3233037"/>
            <a:ext cx="520287" cy="0"/>
          </a:xfrm>
          <a:custGeom>
            <a:avLst/>
            <a:gdLst/>
            <a:ahLst/>
            <a:cxnLst/>
            <a:rect l="l" t="t" r="r" b="b"/>
            <a:pathLst>
              <a:path w="362584">
                <a:moveTo>
                  <a:pt x="0" y="0"/>
                </a:moveTo>
                <a:lnTo>
                  <a:pt x="362331" y="0"/>
                </a:lnTo>
              </a:path>
            </a:pathLst>
          </a:custGeom>
          <a:ln w="12534">
            <a:solidFill>
              <a:srgbClr val="00AEEF"/>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94" name="object 101"/>
          <p:cNvSpPr/>
          <p:nvPr/>
        </p:nvSpPr>
        <p:spPr>
          <a:xfrm>
            <a:off x="11012245" y="3350040"/>
            <a:ext cx="520287" cy="0"/>
          </a:xfrm>
          <a:custGeom>
            <a:avLst/>
            <a:gdLst/>
            <a:ahLst/>
            <a:cxnLst/>
            <a:rect l="l" t="t" r="r" b="b"/>
            <a:pathLst>
              <a:path w="362584">
                <a:moveTo>
                  <a:pt x="0" y="0"/>
                </a:moveTo>
                <a:lnTo>
                  <a:pt x="362330" y="0"/>
                </a:lnTo>
              </a:path>
            </a:pathLst>
          </a:custGeom>
          <a:ln w="3175">
            <a:solidFill>
              <a:srgbClr val="4BC7EF"/>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95" name="object 102"/>
          <p:cNvSpPr/>
          <p:nvPr/>
        </p:nvSpPr>
        <p:spPr>
          <a:xfrm>
            <a:off x="11012245" y="3350040"/>
            <a:ext cx="520287" cy="0"/>
          </a:xfrm>
          <a:custGeom>
            <a:avLst/>
            <a:gdLst/>
            <a:ahLst/>
            <a:cxnLst/>
            <a:rect l="l" t="t" r="r" b="b"/>
            <a:pathLst>
              <a:path w="362584">
                <a:moveTo>
                  <a:pt x="0" y="0"/>
                </a:moveTo>
                <a:lnTo>
                  <a:pt x="362331" y="0"/>
                </a:lnTo>
              </a:path>
            </a:pathLst>
          </a:custGeom>
          <a:ln w="12534">
            <a:solidFill>
              <a:srgbClr val="00AEEF"/>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96" name="object 103"/>
          <p:cNvSpPr/>
          <p:nvPr/>
        </p:nvSpPr>
        <p:spPr>
          <a:xfrm>
            <a:off x="11012245" y="3467044"/>
            <a:ext cx="520287" cy="0"/>
          </a:xfrm>
          <a:custGeom>
            <a:avLst/>
            <a:gdLst/>
            <a:ahLst/>
            <a:cxnLst/>
            <a:rect l="l" t="t" r="r" b="b"/>
            <a:pathLst>
              <a:path w="362584">
                <a:moveTo>
                  <a:pt x="0" y="0"/>
                </a:moveTo>
                <a:lnTo>
                  <a:pt x="362330" y="0"/>
                </a:lnTo>
              </a:path>
            </a:pathLst>
          </a:custGeom>
          <a:ln w="3175">
            <a:solidFill>
              <a:srgbClr val="4BC7EF"/>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97" name="object 104"/>
          <p:cNvSpPr/>
          <p:nvPr/>
        </p:nvSpPr>
        <p:spPr>
          <a:xfrm>
            <a:off x="11012245" y="3467044"/>
            <a:ext cx="520287" cy="0"/>
          </a:xfrm>
          <a:custGeom>
            <a:avLst/>
            <a:gdLst/>
            <a:ahLst/>
            <a:cxnLst/>
            <a:rect l="l" t="t" r="r" b="b"/>
            <a:pathLst>
              <a:path w="362584">
                <a:moveTo>
                  <a:pt x="0" y="0"/>
                </a:moveTo>
                <a:lnTo>
                  <a:pt x="362331" y="0"/>
                </a:lnTo>
              </a:path>
            </a:pathLst>
          </a:custGeom>
          <a:ln w="12534">
            <a:solidFill>
              <a:srgbClr val="00AEEF"/>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98" name="object 105"/>
          <p:cNvSpPr/>
          <p:nvPr/>
        </p:nvSpPr>
        <p:spPr>
          <a:xfrm>
            <a:off x="11012245" y="3584049"/>
            <a:ext cx="520287" cy="0"/>
          </a:xfrm>
          <a:custGeom>
            <a:avLst/>
            <a:gdLst/>
            <a:ahLst/>
            <a:cxnLst/>
            <a:rect l="l" t="t" r="r" b="b"/>
            <a:pathLst>
              <a:path w="362584">
                <a:moveTo>
                  <a:pt x="0" y="0"/>
                </a:moveTo>
                <a:lnTo>
                  <a:pt x="362330" y="0"/>
                </a:lnTo>
              </a:path>
            </a:pathLst>
          </a:custGeom>
          <a:ln w="3175">
            <a:solidFill>
              <a:srgbClr val="4BC7EF"/>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99" name="object 106"/>
          <p:cNvSpPr/>
          <p:nvPr/>
        </p:nvSpPr>
        <p:spPr>
          <a:xfrm>
            <a:off x="11012245" y="3584049"/>
            <a:ext cx="520287" cy="0"/>
          </a:xfrm>
          <a:custGeom>
            <a:avLst/>
            <a:gdLst/>
            <a:ahLst/>
            <a:cxnLst/>
            <a:rect l="l" t="t" r="r" b="b"/>
            <a:pathLst>
              <a:path w="362584">
                <a:moveTo>
                  <a:pt x="0" y="0"/>
                </a:moveTo>
                <a:lnTo>
                  <a:pt x="362331" y="0"/>
                </a:lnTo>
              </a:path>
            </a:pathLst>
          </a:custGeom>
          <a:ln w="12534">
            <a:solidFill>
              <a:srgbClr val="00AEEF"/>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100" name="object 107"/>
          <p:cNvSpPr/>
          <p:nvPr/>
        </p:nvSpPr>
        <p:spPr>
          <a:xfrm>
            <a:off x="11409250" y="2935174"/>
            <a:ext cx="188616" cy="178621"/>
          </a:xfrm>
          <a:custGeom>
            <a:avLst/>
            <a:gdLst/>
            <a:ahLst/>
            <a:cxnLst/>
            <a:rect l="l" t="t" r="r" b="b"/>
            <a:pathLst>
              <a:path w="131445" h="131445">
                <a:moveTo>
                  <a:pt x="0" y="0"/>
                </a:moveTo>
                <a:lnTo>
                  <a:pt x="0" y="131406"/>
                </a:lnTo>
                <a:lnTo>
                  <a:pt x="131406" y="131406"/>
                </a:lnTo>
                <a:lnTo>
                  <a:pt x="0" y="0"/>
                </a:lnTo>
                <a:close/>
              </a:path>
            </a:pathLst>
          </a:custGeom>
          <a:solidFill>
            <a:srgbClr val="00AEEF"/>
          </a:solidFill>
        </p:spPr>
        <p:txBody>
          <a:bodyPr wrap="square" lIns="0" tIns="0" rIns="0" bIns="0" rtlCol="0"/>
          <a:lstStyle/>
          <a:p>
            <a:pPr defTabSz="896386">
              <a:defRPr/>
            </a:pPr>
            <a:endParaRPr sz="3921" kern="0">
              <a:solidFill>
                <a:sysClr val="windowText" lastClr="000000"/>
              </a:solidFill>
              <a:latin typeface="Segoe UI"/>
            </a:endParaRPr>
          </a:p>
        </p:txBody>
      </p:sp>
      <p:sp>
        <p:nvSpPr>
          <p:cNvPr id="101" name="object 108"/>
          <p:cNvSpPr/>
          <p:nvPr/>
        </p:nvSpPr>
        <p:spPr>
          <a:xfrm>
            <a:off x="9857019" y="2722445"/>
            <a:ext cx="0" cy="107863"/>
          </a:xfrm>
          <a:custGeom>
            <a:avLst/>
            <a:gdLst/>
            <a:ahLst/>
            <a:cxnLst/>
            <a:rect l="l" t="t" r="r" b="b"/>
            <a:pathLst>
              <a:path h="79375">
                <a:moveTo>
                  <a:pt x="0" y="0"/>
                </a:moveTo>
                <a:lnTo>
                  <a:pt x="0" y="78955"/>
                </a:lnTo>
              </a:path>
            </a:pathLst>
          </a:custGeom>
          <a:ln w="17792">
            <a:solidFill>
              <a:srgbClr val="FFFFFF"/>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102" name="object 109"/>
          <p:cNvSpPr/>
          <p:nvPr/>
        </p:nvSpPr>
        <p:spPr>
          <a:xfrm>
            <a:off x="9895504" y="2722439"/>
            <a:ext cx="112076" cy="107863"/>
          </a:xfrm>
          <a:custGeom>
            <a:avLst/>
            <a:gdLst/>
            <a:ahLst/>
            <a:cxnLst/>
            <a:rect l="l" t="t" r="r" b="b"/>
            <a:pathLst>
              <a:path w="78104" h="79375">
                <a:moveTo>
                  <a:pt x="49822" y="0"/>
                </a:moveTo>
                <a:lnTo>
                  <a:pt x="28727" y="0"/>
                </a:lnTo>
                <a:lnTo>
                  <a:pt x="0" y="78955"/>
                </a:lnTo>
                <a:lnTo>
                  <a:pt x="19265" y="78955"/>
                </a:lnTo>
                <a:lnTo>
                  <a:pt x="24815" y="61391"/>
                </a:lnTo>
                <a:lnTo>
                  <a:pt x="71645" y="61391"/>
                </a:lnTo>
                <a:lnTo>
                  <a:pt x="66792" y="47739"/>
                </a:lnTo>
                <a:lnTo>
                  <a:pt x="28625" y="47739"/>
                </a:lnTo>
                <a:lnTo>
                  <a:pt x="37947" y="18707"/>
                </a:lnTo>
                <a:lnTo>
                  <a:pt x="38392" y="16421"/>
                </a:lnTo>
                <a:lnTo>
                  <a:pt x="38595" y="14096"/>
                </a:lnTo>
                <a:lnTo>
                  <a:pt x="54833" y="14096"/>
                </a:lnTo>
                <a:lnTo>
                  <a:pt x="49822" y="0"/>
                </a:lnTo>
                <a:close/>
              </a:path>
              <a:path w="78104" h="79375">
                <a:moveTo>
                  <a:pt x="71645" y="61391"/>
                </a:moveTo>
                <a:lnTo>
                  <a:pt x="52908" y="61391"/>
                </a:lnTo>
                <a:lnTo>
                  <a:pt x="58508" y="78955"/>
                </a:lnTo>
                <a:lnTo>
                  <a:pt x="77889" y="78955"/>
                </a:lnTo>
                <a:lnTo>
                  <a:pt x="71645" y="61391"/>
                </a:lnTo>
                <a:close/>
              </a:path>
              <a:path w="78104" h="79375">
                <a:moveTo>
                  <a:pt x="54833" y="14096"/>
                </a:moveTo>
                <a:lnTo>
                  <a:pt x="39039" y="14096"/>
                </a:lnTo>
                <a:lnTo>
                  <a:pt x="39268" y="16852"/>
                </a:lnTo>
                <a:lnTo>
                  <a:pt x="39712" y="19227"/>
                </a:lnTo>
                <a:lnTo>
                  <a:pt x="48818" y="47739"/>
                </a:lnTo>
                <a:lnTo>
                  <a:pt x="66792" y="47739"/>
                </a:lnTo>
                <a:lnTo>
                  <a:pt x="54833" y="14096"/>
                </a:lnTo>
                <a:close/>
              </a:path>
            </a:pathLst>
          </a:custGeom>
          <a:solidFill>
            <a:srgbClr val="FFFFFF"/>
          </a:solidFill>
        </p:spPr>
        <p:txBody>
          <a:bodyPr wrap="square" lIns="0" tIns="0" rIns="0" bIns="0" rtlCol="0"/>
          <a:lstStyle/>
          <a:p>
            <a:pPr defTabSz="896386">
              <a:defRPr/>
            </a:pPr>
            <a:endParaRPr sz="3921" kern="0">
              <a:solidFill>
                <a:sysClr val="windowText" lastClr="000000"/>
              </a:solidFill>
              <a:latin typeface="Segoe UI"/>
            </a:endParaRPr>
          </a:p>
        </p:txBody>
      </p:sp>
      <p:sp>
        <p:nvSpPr>
          <p:cNvPr id="103" name="object 110"/>
          <p:cNvSpPr/>
          <p:nvPr/>
        </p:nvSpPr>
        <p:spPr>
          <a:xfrm>
            <a:off x="10021406" y="2722439"/>
            <a:ext cx="112076" cy="107863"/>
          </a:xfrm>
          <a:custGeom>
            <a:avLst/>
            <a:gdLst/>
            <a:ahLst/>
            <a:cxnLst/>
            <a:rect l="l" t="t" r="r" b="b"/>
            <a:pathLst>
              <a:path w="78104" h="79375">
                <a:moveTo>
                  <a:pt x="49822" y="0"/>
                </a:moveTo>
                <a:lnTo>
                  <a:pt x="28727" y="0"/>
                </a:lnTo>
                <a:lnTo>
                  <a:pt x="0" y="78955"/>
                </a:lnTo>
                <a:lnTo>
                  <a:pt x="19265" y="78955"/>
                </a:lnTo>
                <a:lnTo>
                  <a:pt x="24815" y="61391"/>
                </a:lnTo>
                <a:lnTo>
                  <a:pt x="71645" y="61391"/>
                </a:lnTo>
                <a:lnTo>
                  <a:pt x="66792" y="47739"/>
                </a:lnTo>
                <a:lnTo>
                  <a:pt x="28625" y="47739"/>
                </a:lnTo>
                <a:lnTo>
                  <a:pt x="37947" y="18707"/>
                </a:lnTo>
                <a:lnTo>
                  <a:pt x="38392" y="16421"/>
                </a:lnTo>
                <a:lnTo>
                  <a:pt x="38595" y="14096"/>
                </a:lnTo>
                <a:lnTo>
                  <a:pt x="54833" y="14096"/>
                </a:lnTo>
                <a:lnTo>
                  <a:pt x="49822" y="0"/>
                </a:lnTo>
                <a:close/>
              </a:path>
              <a:path w="78104" h="79375">
                <a:moveTo>
                  <a:pt x="71645" y="61391"/>
                </a:moveTo>
                <a:lnTo>
                  <a:pt x="52908" y="61391"/>
                </a:lnTo>
                <a:lnTo>
                  <a:pt x="58508" y="78955"/>
                </a:lnTo>
                <a:lnTo>
                  <a:pt x="77889" y="78955"/>
                </a:lnTo>
                <a:lnTo>
                  <a:pt x="71645" y="61391"/>
                </a:lnTo>
                <a:close/>
              </a:path>
              <a:path w="78104" h="79375">
                <a:moveTo>
                  <a:pt x="54833" y="14096"/>
                </a:moveTo>
                <a:lnTo>
                  <a:pt x="39027" y="14096"/>
                </a:lnTo>
                <a:lnTo>
                  <a:pt x="39268" y="16852"/>
                </a:lnTo>
                <a:lnTo>
                  <a:pt x="39712" y="19227"/>
                </a:lnTo>
                <a:lnTo>
                  <a:pt x="48818" y="47739"/>
                </a:lnTo>
                <a:lnTo>
                  <a:pt x="66792" y="47739"/>
                </a:lnTo>
                <a:lnTo>
                  <a:pt x="54833" y="14096"/>
                </a:lnTo>
                <a:close/>
              </a:path>
            </a:pathLst>
          </a:custGeom>
          <a:solidFill>
            <a:srgbClr val="FFFFFF"/>
          </a:solidFill>
        </p:spPr>
        <p:txBody>
          <a:bodyPr wrap="square" lIns="0" tIns="0" rIns="0" bIns="0" rtlCol="0"/>
          <a:lstStyle/>
          <a:p>
            <a:pPr defTabSz="896386">
              <a:defRPr/>
            </a:pPr>
            <a:endParaRPr sz="3921" kern="0">
              <a:solidFill>
                <a:sysClr val="windowText" lastClr="000000"/>
              </a:solidFill>
              <a:latin typeface="Segoe UI"/>
            </a:endParaRPr>
          </a:p>
        </p:txBody>
      </p:sp>
      <p:sp>
        <p:nvSpPr>
          <p:cNvPr id="104" name="object 111"/>
          <p:cNvSpPr/>
          <p:nvPr/>
        </p:nvSpPr>
        <p:spPr>
          <a:xfrm>
            <a:off x="10153781" y="2720640"/>
            <a:ext cx="78362" cy="111315"/>
          </a:xfrm>
          <a:custGeom>
            <a:avLst/>
            <a:gdLst/>
            <a:ahLst/>
            <a:cxnLst/>
            <a:rect l="l" t="t" r="r" b="b"/>
            <a:pathLst>
              <a:path w="54609" h="81914">
                <a:moveTo>
                  <a:pt x="330" y="59639"/>
                </a:moveTo>
                <a:lnTo>
                  <a:pt x="330" y="77254"/>
                </a:lnTo>
                <a:lnTo>
                  <a:pt x="3200" y="78714"/>
                </a:lnTo>
                <a:lnTo>
                  <a:pt x="6578" y="79819"/>
                </a:lnTo>
                <a:lnTo>
                  <a:pt x="14401" y="81292"/>
                </a:lnTo>
                <a:lnTo>
                  <a:pt x="18503" y="81660"/>
                </a:lnTo>
                <a:lnTo>
                  <a:pt x="27063" y="81660"/>
                </a:lnTo>
                <a:lnTo>
                  <a:pt x="52525" y="67665"/>
                </a:lnTo>
                <a:lnTo>
                  <a:pt x="18262" y="67665"/>
                </a:lnTo>
                <a:lnTo>
                  <a:pt x="14490" y="67005"/>
                </a:lnTo>
                <a:lnTo>
                  <a:pt x="6997" y="64325"/>
                </a:lnTo>
                <a:lnTo>
                  <a:pt x="3530" y="62318"/>
                </a:lnTo>
                <a:lnTo>
                  <a:pt x="330" y="59639"/>
                </a:lnTo>
                <a:close/>
              </a:path>
              <a:path w="54609" h="81914">
                <a:moveTo>
                  <a:pt x="35102" y="0"/>
                </a:moveTo>
                <a:lnTo>
                  <a:pt x="26822" y="0"/>
                </a:lnTo>
                <a:lnTo>
                  <a:pt x="22859" y="469"/>
                </a:lnTo>
                <a:lnTo>
                  <a:pt x="0" y="19342"/>
                </a:lnTo>
                <a:lnTo>
                  <a:pt x="0" y="28701"/>
                </a:lnTo>
                <a:lnTo>
                  <a:pt x="1523" y="33185"/>
                </a:lnTo>
                <a:lnTo>
                  <a:pt x="7569" y="40601"/>
                </a:lnTo>
                <a:lnTo>
                  <a:pt x="12153" y="43738"/>
                </a:lnTo>
                <a:lnTo>
                  <a:pt x="20751" y="47294"/>
                </a:lnTo>
                <a:lnTo>
                  <a:pt x="23025" y="48272"/>
                </a:lnTo>
                <a:lnTo>
                  <a:pt x="35458" y="58153"/>
                </a:lnTo>
                <a:lnTo>
                  <a:pt x="35458" y="60832"/>
                </a:lnTo>
                <a:lnTo>
                  <a:pt x="35191" y="61874"/>
                </a:lnTo>
                <a:lnTo>
                  <a:pt x="34620" y="62852"/>
                </a:lnTo>
                <a:lnTo>
                  <a:pt x="34086" y="63830"/>
                </a:lnTo>
                <a:lnTo>
                  <a:pt x="24307" y="67665"/>
                </a:lnTo>
                <a:lnTo>
                  <a:pt x="52525" y="67665"/>
                </a:lnTo>
                <a:lnTo>
                  <a:pt x="53339" y="66205"/>
                </a:lnTo>
                <a:lnTo>
                  <a:pt x="54097" y="62852"/>
                </a:lnTo>
                <a:lnTo>
                  <a:pt x="54086" y="54355"/>
                </a:lnTo>
                <a:lnTo>
                  <a:pt x="31330" y="33083"/>
                </a:lnTo>
                <a:lnTo>
                  <a:pt x="29260" y="32156"/>
                </a:lnTo>
                <a:lnTo>
                  <a:pt x="18719" y="23291"/>
                </a:lnTo>
                <a:lnTo>
                  <a:pt x="18719" y="20764"/>
                </a:lnTo>
                <a:lnTo>
                  <a:pt x="29959" y="13995"/>
                </a:lnTo>
                <a:lnTo>
                  <a:pt x="50711" y="13995"/>
                </a:lnTo>
                <a:lnTo>
                  <a:pt x="50711" y="3035"/>
                </a:lnTo>
                <a:lnTo>
                  <a:pt x="48031" y="2006"/>
                </a:lnTo>
                <a:lnTo>
                  <a:pt x="45097" y="1244"/>
                </a:lnTo>
                <a:lnTo>
                  <a:pt x="38747" y="253"/>
                </a:lnTo>
                <a:lnTo>
                  <a:pt x="35102" y="0"/>
                </a:lnTo>
                <a:close/>
              </a:path>
              <a:path w="54609" h="81914">
                <a:moveTo>
                  <a:pt x="50711" y="13995"/>
                </a:moveTo>
                <a:lnTo>
                  <a:pt x="29959" y="13995"/>
                </a:lnTo>
                <a:lnTo>
                  <a:pt x="35013" y="14096"/>
                </a:lnTo>
                <a:lnTo>
                  <a:pt x="38265" y="14554"/>
                </a:lnTo>
                <a:lnTo>
                  <a:pt x="50711" y="19494"/>
                </a:lnTo>
                <a:lnTo>
                  <a:pt x="50711" y="13995"/>
                </a:lnTo>
                <a:close/>
              </a:path>
            </a:pathLst>
          </a:custGeom>
          <a:solidFill>
            <a:srgbClr val="FFFFFF"/>
          </a:solidFill>
        </p:spPr>
        <p:txBody>
          <a:bodyPr wrap="square" lIns="0" tIns="0" rIns="0" bIns="0" rtlCol="0"/>
          <a:lstStyle/>
          <a:p>
            <a:pPr defTabSz="896386">
              <a:defRPr/>
            </a:pPr>
            <a:endParaRPr sz="3921" kern="0">
              <a:solidFill>
                <a:sysClr val="windowText" lastClr="000000"/>
              </a:solidFill>
              <a:latin typeface="Segoe UI"/>
            </a:endParaRPr>
          </a:p>
        </p:txBody>
      </p:sp>
      <p:sp>
        <p:nvSpPr>
          <p:cNvPr id="113" name="object 6"/>
          <p:cNvSpPr txBox="1"/>
          <p:nvPr/>
        </p:nvSpPr>
        <p:spPr>
          <a:xfrm>
            <a:off x="3870706" y="4257162"/>
            <a:ext cx="3446878" cy="151304"/>
          </a:xfrm>
          <a:prstGeom prst="rect">
            <a:avLst/>
          </a:prstGeom>
        </p:spPr>
        <p:txBody>
          <a:bodyPr vert="horz" wrap="square" lIns="0" tIns="0" rIns="0" bIns="0" rtlCol="0">
            <a:spAutoFit/>
          </a:bodyPr>
          <a:lstStyle/>
          <a:p>
            <a:pPr marL="236546" marR="4980" indent="-224719" defTabSz="896386">
              <a:lnSpc>
                <a:spcPct val="117700"/>
              </a:lnSpc>
              <a:tabLst>
                <a:tab pos="235924" algn="l"/>
              </a:tabLst>
              <a:defRPr/>
            </a:pPr>
            <a:r>
              <a:rPr sz="833" kern="0">
                <a:solidFill>
                  <a:srgbClr val="77787B"/>
                </a:solidFill>
                <a:latin typeface="Segoe UI"/>
                <a:cs typeface="Segoe UI"/>
              </a:rPr>
              <a:t>1.	</a:t>
            </a:r>
            <a:endParaRPr sz="833" kern="0">
              <a:solidFill>
                <a:sysClr val="windowText" lastClr="000000"/>
              </a:solidFill>
              <a:latin typeface="Segoe UI"/>
              <a:cs typeface="Segoe UI"/>
            </a:endParaRPr>
          </a:p>
        </p:txBody>
      </p:sp>
      <p:sp>
        <p:nvSpPr>
          <p:cNvPr id="3" name="TextBox 2"/>
          <p:cNvSpPr txBox="1"/>
          <p:nvPr/>
        </p:nvSpPr>
        <p:spPr>
          <a:xfrm>
            <a:off x="6930438" y="3006950"/>
            <a:ext cx="1347789" cy="452590"/>
          </a:xfrm>
          <a:prstGeom prst="rect">
            <a:avLst/>
          </a:prstGeom>
          <a:noFill/>
        </p:spPr>
        <p:txBody>
          <a:bodyPr wrap="square" lIns="179285" tIns="143428" rIns="179285" bIns="143428" rtlCol="0">
            <a:spAutoFit/>
          </a:bodyPr>
          <a:lstStyle/>
          <a:p>
            <a:pPr algn="ctr" defTabSz="896386">
              <a:lnSpc>
                <a:spcPct val="90000"/>
              </a:lnSpc>
              <a:spcAft>
                <a:spcPts val="588"/>
              </a:spcAft>
              <a:defRPr/>
            </a:pPr>
            <a:r>
              <a:rPr lang="en-US" sz="1176" b="1" kern="0">
                <a:solidFill>
                  <a:sysClr val="windowText" lastClr="000000"/>
                </a:solidFill>
                <a:latin typeface="Segoe UI"/>
              </a:rPr>
              <a:t>Azure</a:t>
            </a:r>
          </a:p>
        </p:txBody>
      </p:sp>
      <p:sp>
        <p:nvSpPr>
          <p:cNvPr id="119" name="Freeform: Shape 118"/>
          <p:cNvSpPr/>
          <p:nvPr/>
        </p:nvSpPr>
        <p:spPr>
          <a:xfrm>
            <a:off x="6248032" y="3544805"/>
            <a:ext cx="1612688" cy="890587"/>
          </a:xfrm>
          <a:custGeom>
            <a:avLst/>
            <a:gdLst>
              <a:gd name="connsiteX0" fmla="*/ 928881 w 1645026"/>
              <a:gd name="connsiteY0" fmla="*/ 0 h 908445"/>
              <a:gd name="connsiteX1" fmla="*/ 994049 w 1645026"/>
              <a:gd name="connsiteY1" fmla="*/ 6996 h 908445"/>
              <a:gd name="connsiteX2" fmla="*/ 1053696 w 1645026"/>
              <a:gd name="connsiteY2" fmla="*/ 26862 h 908445"/>
              <a:gd name="connsiteX3" fmla="*/ 1106179 w 1645026"/>
              <a:gd name="connsiteY3" fmla="*/ 57914 h 908445"/>
              <a:gd name="connsiteX4" fmla="*/ 1179349 w 1645026"/>
              <a:gd name="connsiteY4" fmla="*/ 141396 h 908445"/>
              <a:gd name="connsiteX5" fmla="*/ 1183086 w 1645026"/>
              <a:gd name="connsiteY5" fmla="*/ 146834 h 908445"/>
              <a:gd name="connsiteX6" fmla="*/ 1204228 w 1645026"/>
              <a:gd name="connsiteY6" fmla="*/ 201332 h 908445"/>
              <a:gd name="connsiteX7" fmla="*/ 1211252 w 1645026"/>
              <a:gd name="connsiteY7" fmla="*/ 257192 h 908445"/>
              <a:gd name="connsiteX8" fmla="*/ 1211547 w 1645026"/>
              <a:gd name="connsiteY8" fmla="*/ 256913 h 908445"/>
              <a:gd name="connsiteX9" fmla="*/ 1211638 w 1645026"/>
              <a:gd name="connsiteY9" fmla="*/ 260262 h 908445"/>
              <a:gd name="connsiteX10" fmla="*/ 1211640 w 1645026"/>
              <a:gd name="connsiteY10" fmla="*/ 260275 h 908445"/>
              <a:gd name="connsiteX11" fmla="*/ 1288569 w 1645026"/>
              <a:gd name="connsiteY11" fmla="*/ 269753 h 908445"/>
              <a:gd name="connsiteX12" fmla="*/ 1357373 w 1645026"/>
              <a:gd name="connsiteY12" fmla="*/ 296466 h 908445"/>
              <a:gd name="connsiteX13" fmla="*/ 1415330 w 1645026"/>
              <a:gd name="connsiteY13" fmla="*/ 337834 h 908445"/>
              <a:gd name="connsiteX14" fmla="*/ 1459715 w 1645026"/>
              <a:gd name="connsiteY14" fmla="*/ 391278 h 908445"/>
              <a:gd name="connsiteX15" fmla="*/ 1487800 w 1645026"/>
              <a:gd name="connsiteY15" fmla="*/ 454219 h 908445"/>
              <a:gd name="connsiteX16" fmla="*/ 1551946 w 1645026"/>
              <a:gd name="connsiteY16" fmla="*/ 490277 h 908445"/>
              <a:gd name="connsiteX17" fmla="*/ 1601595 w 1645026"/>
              <a:gd name="connsiteY17" fmla="*/ 540877 h 908445"/>
              <a:gd name="connsiteX18" fmla="*/ 1633653 w 1645026"/>
              <a:gd name="connsiteY18" fmla="*/ 604142 h 908445"/>
              <a:gd name="connsiteX19" fmla="*/ 1645026 w 1645026"/>
              <a:gd name="connsiteY19" fmla="*/ 678196 h 908445"/>
              <a:gd name="connsiteX20" fmla="*/ 1645026 w 1645026"/>
              <a:gd name="connsiteY20" fmla="*/ 678198 h 908445"/>
              <a:gd name="connsiteX21" fmla="*/ 1645026 w 1645026"/>
              <a:gd name="connsiteY21" fmla="*/ 678200 h 908445"/>
              <a:gd name="connsiteX22" fmla="*/ 1636115 w 1645026"/>
              <a:gd name="connsiteY22" fmla="*/ 739137 h 908445"/>
              <a:gd name="connsiteX23" fmla="*/ 1610726 w 1645026"/>
              <a:gd name="connsiteY23" fmla="*/ 794062 h 908445"/>
              <a:gd name="connsiteX24" fmla="*/ 1570875 w 1645026"/>
              <a:gd name="connsiteY24" fmla="*/ 840716 h 908445"/>
              <a:gd name="connsiteX25" fmla="*/ 1518582 w 1645026"/>
              <a:gd name="connsiteY25" fmla="*/ 876836 h 908445"/>
              <a:gd name="connsiteX26" fmla="*/ 1455865 w 1645026"/>
              <a:gd name="connsiteY26" fmla="*/ 900167 h 908445"/>
              <a:gd name="connsiteX27" fmla="*/ 1384742 w 1645026"/>
              <a:gd name="connsiteY27" fmla="*/ 908445 h 908445"/>
              <a:gd name="connsiteX28" fmla="*/ 298615 w 1645026"/>
              <a:gd name="connsiteY28" fmla="*/ 908445 h 908445"/>
              <a:gd name="connsiteX29" fmla="*/ 230069 w 1645026"/>
              <a:gd name="connsiteY29" fmla="*/ 901427 h 908445"/>
              <a:gd name="connsiteX30" fmla="*/ 167185 w 1645026"/>
              <a:gd name="connsiteY30" fmla="*/ 881408 h 908445"/>
              <a:gd name="connsiteX31" fmla="*/ 111744 w 1645026"/>
              <a:gd name="connsiteY31" fmla="*/ 849941 h 908445"/>
              <a:gd name="connsiteX32" fmla="*/ 65525 w 1645026"/>
              <a:gd name="connsiteY32" fmla="*/ 808579 h 908445"/>
              <a:gd name="connsiteX33" fmla="*/ 30308 w 1645026"/>
              <a:gd name="connsiteY33" fmla="*/ 758877 h 908445"/>
              <a:gd name="connsiteX34" fmla="*/ 7874 w 1645026"/>
              <a:gd name="connsiteY34" fmla="*/ 702390 h 908445"/>
              <a:gd name="connsiteX35" fmla="*/ 0 w 1645026"/>
              <a:gd name="connsiteY35" fmla="*/ 640669 h 908445"/>
              <a:gd name="connsiteX36" fmla="*/ 7874 w 1645026"/>
              <a:gd name="connsiteY36" fmla="*/ 576169 h 908445"/>
              <a:gd name="connsiteX37" fmla="*/ 30308 w 1645026"/>
              <a:gd name="connsiteY37" fmla="*/ 517689 h 908445"/>
              <a:gd name="connsiteX38" fmla="*/ 65525 w 1645026"/>
              <a:gd name="connsiteY38" fmla="*/ 466651 h 908445"/>
              <a:gd name="connsiteX39" fmla="*/ 111744 w 1645026"/>
              <a:gd name="connsiteY39" fmla="*/ 424477 h 908445"/>
              <a:gd name="connsiteX40" fmla="*/ 167185 w 1645026"/>
              <a:gd name="connsiteY40" fmla="*/ 392590 h 908445"/>
              <a:gd name="connsiteX41" fmla="*/ 230069 w 1645026"/>
              <a:gd name="connsiteY41" fmla="*/ 372416 h 908445"/>
              <a:gd name="connsiteX42" fmla="*/ 298615 w 1645026"/>
              <a:gd name="connsiteY42" fmla="*/ 365374 h 908445"/>
              <a:gd name="connsiteX43" fmla="*/ 330329 w 1645026"/>
              <a:gd name="connsiteY43" fmla="*/ 365374 h 908445"/>
              <a:gd name="connsiteX44" fmla="*/ 339829 w 1645026"/>
              <a:gd name="connsiteY44" fmla="*/ 300751 h 908445"/>
              <a:gd name="connsiteX45" fmla="*/ 366689 w 1645026"/>
              <a:gd name="connsiteY45" fmla="*/ 243359 h 908445"/>
              <a:gd name="connsiteX46" fmla="*/ 408452 w 1645026"/>
              <a:gd name="connsiteY46" fmla="*/ 195212 h 908445"/>
              <a:gd name="connsiteX47" fmla="*/ 462659 w 1645026"/>
              <a:gd name="connsiteY47" fmla="*/ 158325 h 908445"/>
              <a:gd name="connsiteX48" fmla="*/ 526850 w 1645026"/>
              <a:gd name="connsiteY48" fmla="*/ 134715 h 908445"/>
              <a:gd name="connsiteX49" fmla="*/ 598571 w 1645026"/>
              <a:gd name="connsiteY49" fmla="*/ 126397 h 908445"/>
              <a:gd name="connsiteX50" fmla="*/ 620901 w 1645026"/>
              <a:gd name="connsiteY50" fmla="*/ 126632 h 908445"/>
              <a:gd name="connsiteX51" fmla="*/ 641504 w 1645026"/>
              <a:gd name="connsiteY51" fmla="*/ 128272 h 908445"/>
              <a:gd name="connsiteX52" fmla="*/ 662110 w 1645026"/>
              <a:gd name="connsiteY52" fmla="*/ 132725 h 908445"/>
              <a:gd name="connsiteX53" fmla="*/ 684452 w 1645026"/>
              <a:gd name="connsiteY53" fmla="*/ 141396 h 908445"/>
              <a:gd name="connsiteX54" fmla="*/ 728219 w 1645026"/>
              <a:gd name="connsiteY54" fmla="*/ 84464 h 908445"/>
              <a:gd name="connsiteX55" fmla="*/ 785858 w 1645026"/>
              <a:gd name="connsiteY55" fmla="*/ 39730 h 908445"/>
              <a:gd name="connsiteX56" fmla="*/ 853900 w 1645026"/>
              <a:gd name="connsiteY56" fmla="*/ 10479 h 908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645026" h="908445">
                <a:moveTo>
                  <a:pt x="928881" y="0"/>
                </a:moveTo>
                <a:lnTo>
                  <a:pt x="994049" y="6996"/>
                </a:lnTo>
                <a:lnTo>
                  <a:pt x="1053696" y="26862"/>
                </a:lnTo>
                <a:lnTo>
                  <a:pt x="1106179" y="57914"/>
                </a:lnTo>
                <a:lnTo>
                  <a:pt x="1179349" y="141396"/>
                </a:lnTo>
                <a:lnTo>
                  <a:pt x="1183086" y="146834"/>
                </a:lnTo>
                <a:lnTo>
                  <a:pt x="1204228" y="201332"/>
                </a:lnTo>
                <a:lnTo>
                  <a:pt x="1211252" y="257192"/>
                </a:lnTo>
                <a:lnTo>
                  <a:pt x="1211547" y="256913"/>
                </a:lnTo>
                <a:lnTo>
                  <a:pt x="1211638" y="260262"/>
                </a:lnTo>
                <a:lnTo>
                  <a:pt x="1211640" y="260275"/>
                </a:lnTo>
                <a:lnTo>
                  <a:pt x="1288569" y="269753"/>
                </a:lnTo>
                <a:lnTo>
                  <a:pt x="1357373" y="296466"/>
                </a:lnTo>
                <a:lnTo>
                  <a:pt x="1415330" y="337834"/>
                </a:lnTo>
                <a:lnTo>
                  <a:pt x="1459715" y="391278"/>
                </a:lnTo>
                <a:lnTo>
                  <a:pt x="1487800" y="454219"/>
                </a:lnTo>
                <a:lnTo>
                  <a:pt x="1551946" y="490277"/>
                </a:lnTo>
                <a:lnTo>
                  <a:pt x="1601595" y="540877"/>
                </a:lnTo>
                <a:lnTo>
                  <a:pt x="1633653" y="604142"/>
                </a:lnTo>
                <a:lnTo>
                  <a:pt x="1645026" y="678196"/>
                </a:lnTo>
                <a:lnTo>
                  <a:pt x="1645026" y="678198"/>
                </a:lnTo>
                <a:lnTo>
                  <a:pt x="1645026" y="678200"/>
                </a:lnTo>
                <a:lnTo>
                  <a:pt x="1636115" y="739137"/>
                </a:lnTo>
                <a:lnTo>
                  <a:pt x="1610726" y="794062"/>
                </a:lnTo>
                <a:lnTo>
                  <a:pt x="1570875" y="840716"/>
                </a:lnTo>
                <a:lnTo>
                  <a:pt x="1518582" y="876836"/>
                </a:lnTo>
                <a:lnTo>
                  <a:pt x="1455865" y="900167"/>
                </a:lnTo>
                <a:lnTo>
                  <a:pt x="1384742" y="908445"/>
                </a:lnTo>
                <a:lnTo>
                  <a:pt x="298615" y="908445"/>
                </a:lnTo>
                <a:lnTo>
                  <a:pt x="230069" y="901427"/>
                </a:lnTo>
                <a:lnTo>
                  <a:pt x="167185" y="881408"/>
                </a:lnTo>
                <a:lnTo>
                  <a:pt x="111744" y="849941"/>
                </a:lnTo>
                <a:lnTo>
                  <a:pt x="65525" y="808579"/>
                </a:lnTo>
                <a:lnTo>
                  <a:pt x="30308" y="758877"/>
                </a:lnTo>
                <a:lnTo>
                  <a:pt x="7874" y="702390"/>
                </a:lnTo>
                <a:lnTo>
                  <a:pt x="0" y="640669"/>
                </a:lnTo>
                <a:lnTo>
                  <a:pt x="7874" y="576169"/>
                </a:lnTo>
                <a:lnTo>
                  <a:pt x="30308" y="517689"/>
                </a:lnTo>
                <a:lnTo>
                  <a:pt x="65525" y="466651"/>
                </a:lnTo>
                <a:lnTo>
                  <a:pt x="111744" y="424477"/>
                </a:lnTo>
                <a:lnTo>
                  <a:pt x="167185" y="392590"/>
                </a:lnTo>
                <a:lnTo>
                  <a:pt x="230069" y="372416"/>
                </a:lnTo>
                <a:lnTo>
                  <a:pt x="298615" y="365374"/>
                </a:lnTo>
                <a:lnTo>
                  <a:pt x="330329" y="365374"/>
                </a:lnTo>
                <a:lnTo>
                  <a:pt x="339829" y="300751"/>
                </a:lnTo>
                <a:lnTo>
                  <a:pt x="366689" y="243359"/>
                </a:lnTo>
                <a:lnTo>
                  <a:pt x="408452" y="195212"/>
                </a:lnTo>
                <a:lnTo>
                  <a:pt x="462659" y="158325"/>
                </a:lnTo>
                <a:lnTo>
                  <a:pt x="526850" y="134715"/>
                </a:lnTo>
                <a:lnTo>
                  <a:pt x="598571" y="126397"/>
                </a:lnTo>
                <a:lnTo>
                  <a:pt x="620901" y="126632"/>
                </a:lnTo>
                <a:lnTo>
                  <a:pt x="641504" y="128272"/>
                </a:lnTo>
                <a:lnTo>
                  <a:pt x="662110" y="132725"/>
                </a:lnTo>
                <a:lnTo>
                  <a:pt x="684452" y="141396"/>
                </a:lnTo>
                <a:lnTo>
                  <a:pt x="728219" y="84464"/>
                </a:lnTo>
                <a:lnTo>
                  <a:pt x="785858" y="39730"/>
                </a:lnTo>
                <a:lnTo>
                  <a:pt x="853900" y="10479"/>
                </a:lnTo>
                <a:close/>
              </a:path>
            </a:pathLst>
          </a:custGeom>
          <a:solidFill>
            <a:schemeClr val="bg1">
              <a:lumMod val="95000"/>
            </a:schemeClr>
          </a:solidFill>
          <a:ln w="38100">
            <a:solidFill>
              <a:schemeClr val="bg1"/>
            </a:solidFill>
          </a:ln>
        </p:spPr>
        <p:txBody>
          <a:bodyPr wrap="square" lIns="0" tIns="0" rIns="0" bIns="0" rtlCol="0">
            <a:noAutofit/>
          </a:bodyPr>
          <a:lstStyle/>
          <a:p>
            <a:pPr defTabSz="896386">
              <a:defRPr/>
            </a:pPr>
            <a:endParaRPr sz="3921" kern="0">
              <a:solidFill>
                <a:sysClr val="windowText" lastClr="000000"/>
              </a:solidFill>
              <a:latin typeface="Segoe UI"/>
            </a:endParaRPr>
          </a:p>
        </p:txBody>
      </p:sp>
      <p:sp>
        <p:nvSpPr>
          <p:cNvPr id="120" name="Freeform: Shape 119"/>
          <p:cNvSpPr/>
          <p:nvPr/>
        </p:nvSpPr>
        <p:spPr>
          <a:xfrm>
            <a:off x="7439853" y="3505890"/>
            <a:ext cx="1612688" cy="890587"/>
          </a:xfrm>
          <a:custGeom>
            <a:avLst/>
            <a:gdLst>
              <a:gd name="connsiteX0" fmla="*/ 928881 w 1645026"/>
              <a:gd name="connsiteY0" fmla="*/ 0 h 908445"/>
              <a:gd name="connsiteX1" fmla="*/ 994049 w 1645026"/>
              <a:gd name="connsiteY1" fmla="*/ 6996 h 908445"/>
              <a:gd name="connsiteX2" fmla="*/ 1053696 w 1645026"/>
              <a:gd name="connsiteY2" fmla="*/ 26862 h 908445"/>
              <a:gd name="connsiteX3" fmla="*/ 1106179 w 1645026"/>
              <a:gd name="connsiteY3" fmla="*/ 57914 h 908445"/>
              <a:gd name="connsiteX4" fmla="*/ 1179349 w 1645026"/>
              <a:gd name="connsiteY4" fmla="*/ 141396 h 908445"/>
              <a:gd name="connsiteX5" fmla="*/ 1183086 w 1645026"/>
              <a:gd name="connsiteY5" fmla="*/ 146834 h 908445"/>
              <a:gd name="connsiteX6" fmla="*/ 1204228 w 1645026"/>
              <a:gd name="connsiteY6" fmla="*/ 201332 h 908445"/>
              <a:gd name="connsiteX7" fmla="*/ 1211252 w 1645026"/>
              <a:gd name="connsiteY7" fmla="*/ 257192 h 908445"/>
              <a:gd name="connsiteX8" fmla="*/ 1211547 w 1645026"/>
              <a:gd name="connsiteY8" fmla="*/ 256913 h 908445"/>
              <a:gd name="connsiteX9" fmla="*/ 1211638 w 1645026"/>
              <a:gd name="connsiteY9" fmla="*/ 260262 h 908445"/>
              <a:gd name="connsiteX10" fmla="*/ 1211640 w 1645026"/>
              <a:gd name="connsiteY10" fmla="*/ 260275 h 908445"/>
              <a:gd name="connsiteX11" fmla="*/ 1288569 w 1645026"/>
              <a:gd name="connsiteY11" fmla="*/ 269753 h 908445"/>
              <a:gd name="connsiteX12" fmla="*/ 1357373 w 1645026"/>
              <a:gd name="connsiteY12" fmla="*/ 296466 h 908445"/>
              <a:gd name="connsiteX13" fmla="*/ 1415330 w 1645026"/>
              <a:gd name="connsiteY13" fmla="*/ 337834 h 908445"/>
              <a:gd name="connsiteX14" fmla="*/ 1459715 w 1645026"/>
              <a:gd name="connsiteY14" fmla="*/ 391278 h 908445"/>
              <a:gd name="connsiteX15" fmla="*/ 1487800 w 1645026"/>
              <a:gd name="connsiteY15" fmla="*/ 454219 h 908445"/>
              <a:gd name="connsiteX16" fmla="*/ 1551946 w 1645026"/>
              <a:gd name="connsiteY16" fmla="*/ 490277 h 908445"/>
              <a:gd name="connsiteX17" fmla="*/ 1601595 w 1645026"/>
              <a:gd name="connsiteY17" fmla="*/ 540877 h 908445"/>
              <a:gd name="connsiteX18" fmla="*/ 1633653 w 1645026"/>
              <a:gd name="connsiteY18" fmla="*/ 604142 h 908445"/>
              <a:gd name="connsiteX19" fmla="*/ 1645026 w 1645026"/>
              <a:gd name="connsiteY19" fmla="*/ 678196 h 908445"/>
              <a:gd name="connsiteX20" fmla="*/ 1645026 w 1645026"/>
              <a:gd name="connsiteY20" fmla="*/ 678198 h 908445"/>
              <a:gd name="connsiteX21" fmla="*/ 1645026 w 1645026"/>
              <a:gd name="connsiteY21" fmla="*/ 678200 h 908445"/>
              <a:gd name="connsiteX22" fmla="*/ 1636115 w 1645026"/>
              <a:gd name="connsiteY22" fmla="*/ 739137 h 908445"/>
              <a:gd name="connsiteX23" fmla="*/ 1610726 w 1645026"/>
              <a:gd name="connsiteY23" fmla="*/ 794062 h 908445"/>
              <a:gd name="connsiteX24" fmla="*/ 1570875 w 1645026"/>
              <a:gd name="connsiteY24" fmla="*/ 840716 h 908445"/>
              <a:gd name="connsiteX25" fmla="*/ 1518582 w 1645026"/>
              <a:gd name="connsiteY25" fmla="*/ 876836 h 908445"/>
              <a:gd name="connsiteX26" fmla="*/ 1455865 w 1645026"/>
              <a:gd name="connsiteY26" fmla="*/ 900167 h 908445"/>
              <a:gd name="connsiteX27" fmla="*/ 1384742 w 1645026"/>
              <a:gd name="connsiteY27" fmla="*/ 908445 h 908445"/>
              <a:gd name="connsiteX28" fmla="*/ 298615 w 1645026"/>
              <a:gd name="connsiteY28" fmla="*/ 908445 h 908445"/>
              <a:gd name="connsiteX29" fmla="*/ 230069 w 1645026"/>
              <a:gd name="connsiteY29" fmla="*/ 901427 h 908445"/>
              <a:gd name="connsiteX30" fmla="*/ 167185 w 1645026"/>
              <a:gd name="connsiteY30" fmla="*/ 881408 h 908445"/>
              <a:gd name="connsiteX31" fmla="*/ 111744 w 1645026"/>
              <a:gd name="connsiteY31" fmla="*/ 849941 h 908445"/>
              <a:gd name="connsiteX32" fmla="*/ 65525 w 1645026"/>
              <a:gd name="connsiteY32" fmla="*/ 808579 h 908445"/>
              <a:gd name="connsiteX33" fmla="*/ 30308 w 1645026"/>
              <a:gd name="connsiteY33" fmla="*/ 758877 h 908445"/>
              <a:gd name="connsiteX34" fmla="*/ 7874 w 1645026"/>
              <a:gd name="connsiteY34" fmla="*/ 702390 h 908445"/>
              <a:gd name="connsiteX35" fmla="*/ 0 w 1645026"/>
              <a:gd name="connsiteY35" fmla="*/ 640669 h 908445"/>
              <a:gd name="connsiteX36" fmla="*/ 7874 w 1645026"/>
              <a:gd name="connsiteY36" fmla="*/ 576169 h 908445"/>
              <a:gd name="connsiteX37" fmla="*/ 30308 w 1645026"/>
              <a:gd name="connsiteY37" fmla="*/ 517689 h 908445"/>
              <a:gd name="connsiteX38" fmla="*/ 65525 w 1645026"/>
              <a:gd name="connsiteY38" fmla="*/ 466651 h 908445"/>
              <a:gd name="connsiteX39" fmla="*/ 111744 w 1645026"/>
              <a:gd name="connsiteY39" fmla="*/ 424477 h 908445"/>
              <a:gd name="connsiteX40" fmla="*/ 167185 w 1645026"/>
              <a:gd name="connsiteY40" fmla="*/ 392590 h 908445"/>
              <a:gd name="connsiteX41" fmla="*/ 230069 w 1645026"/>
              <a:gd name="connsiteY41" fmla="*/ 372416 h 908445"/>
              <a:gd name="connsiteX42" fmla="*/ 298615 w 1645026"/>
              <a:gd name="connsiteY42" fmla="*/ 365374 h 908445"/>
              <a:gd name="connsiteX43" fmla="*/ 330329 w 1645026"/>
              <a:gd name="connsiteY43" fmla="*/ 365374 h 908445"/>
              <a:gd name="connsiteX44" fmla="*/ 339829 w 1645026"/>
              <a:gd name="connsiteY44" fmla="*/ 300751 h 908445"/>
              <a:gd name="connsiteX45" fmla="*/ 366689 w 1645026"/>
              <a:gd name="connsiteY45" fmla="*/ 243359 h 908445"/>
              <a:gd name="connsiteX46" fmla="*/ 408452 w 1645026"/>
              <a:gd name="connsiteY46" fmla="*/ 195212 h 908445"/>
              <a:gd name="connsiteX47" fmla="*/ 462659 w 1645026"/>
              <a:gd name="connsiteY47" fmla="*/ 158325 h 908445"/>
              <a:gd name="connsiteX48" fmla="*/ 526850 w 1645026"/>
              <a:gd name="connsiteY48" fmla="*/ 134715 h 908445"/>
              <a:gd name="connsiteX49" fmla="*/ 598571 w 1645026"/>
              <a:gd name="connsiteY49" fmla="*/ 126397 h 908445"/>
              <a:gd name="connsiteX50" fmla="*/ 620901 w 1645026"/>
              <a:gd name="connsiteY50" fmla="*/ 126632 h 908445"/>
              <a:gd name="connsiteX51" fmla="*/ 641504 w 1645026"/>
              <a:gd name="connsiteY51" fmla="*/ 128272 h 908445"/>
              <a:gd name="connsiteX52" fmla="*/ 662110 w 1645026"/>
              <a:gd name="connsiteY52" fmla="*/ 132725 h 908445"/>
              <a:gd name="connsiteX53" fmla="*/ 684452 w 1645026"/>
              <a:gd name="connsiteY53" fmla="*/ 141396 h 908445"/>
              <a:gd name="connsiteX54" fmla="*/ 728219 w 1645026"/>
              <a:gd name="connsiteY54" fmla="*/ 84464 h 908445"/>
              <a:gd name="connsiteX55" fmla="*/ 785858 w 1645026"/>
              <a:gd name="connsiteY55" fmla="*/ 39730 h 908445"/>
              <a:gd name="connsiteX56" fmla="*/ 853900 w 1645026"/>
              <a:gd name="connsiteY56" fmla="*/ 10479 h 908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645026" h="908445">
                <a:moveTo>
                  <a:pt x="928881" y="0"/>
                </a:moveTo>
                <a:lnTo>
                  <a:pt x="994049" y="6996"/>
                </a:lnTo>
                <a:lnTo>
                  <a:pt x="1053696" y="26862"/>
                </a:lnTo>
                <a:lnTo>
                  <a:pt x="1106179" y="57914"/>
                </a:lnTo>
                <a:lnTo>
                  <a:pt x="1179349" y="141396"/>
                </a:lnTo>
                <a:lnTo>
                  <a:pt x="1183086" y="146834"/>
                </a:lnTo>
                <a:lnTo>
                  <a:pt x="1204228" y="201332"/>
                </a:lnTo>
                <a:lnTo>
                  <a:pt x="1211252" y="257192"/>
                </a:lnTo>
                <a:lnTo>
                  <a:pt x="1211547" y="256913"/>
                </a:lnTo>
                <a:lnTo>
                  <a:pt x="1211638" y="260262"/>
                </a:lnTo>
                <a:lnTo>
                  <a:pt x="1211640" y="260275"/>
                </a:lnTo>
                <a:lnTo>
                  <a:pt x="1288569" y="269753"/>
                </a:lnTo>
                <a:lnTo>
                  <a:pt x="1357373" y="296466"/>
                </a:lnTo>
                <a:lnTo>
                  <a:pt x="1415330" y="337834"/>
                </a:lnTo>
                <a:lnTo>
                  <a:pt x="1459715" y="391278"/>
                </a:lnTo>
                <a:lnTo>
                  <a:pt x="1487800" y="454219"/>
                </a:lnTo>
                <a:lnTo>
                  <a:pt x="1551946" y="490277"/>
                </a:lnTo>
                <a:lnTo>
                  <a:pt x="1601595" y="540877"/>
                </a:lnTo>
                <a:lnTo>
                  <a:pt x="1633653" y="604142"/>
                </a:lnTo>
                <a:lnTo>
                  <a:pt x="1645026" y="678196"/>
                </a:lnTo>
                <a:lnTo>
                  <a:pt x="1645026" y="678198"/>
                </a:lnTo>
                <a:lnTo>
                  <a:pt x="1645026" y="678200"/>
                </a:lnTo>
                <a:lnTo>
                  <a:pt x="1636115" y="739137"/>
                </a:lnTo>
                <a:lnTo>
                  <a:pt x="1610726" y="794062"/>
                </a:lnTo>
                <a:lnTo>
                  <a:pt x="1570875" y="840716"/>
                </a:lnTo>
                <a:lnTo>
                  <a:pt x="1518582" y="876836"/>
                </a:lnTo>
                <a:lnTo>
                  <a:pt x="1455865" y="900167"/>
                </a:lnTo>
                <a:lnTo>
                  <a:pt x="1384742" y="908445"/>
                </a:lnTo>
                <a:lnTo>
                  <a:pt x="298615" y="908445"/>
                </a:lnTo>
                <a:lnTo>
                  <a:pt x="230069" y="901427"/>
                </a:lnTo>
                <a:lnTo>
                  <a:pt x="167185" y="881408"/>
                </a:lnTo>
                <a:lnTo>
                  <a:pt x="111744" y="849941"/>
                </a:lnTo>
                <a:lnTo>
                  <a:pt x="65525" y="808579"/>
                </a:lnTo>
                <a:lnTo>
                  <a:pt x="30308" y="758877"/>
                </a:lnTo>
                <a:lnTo>
                  <a:pt x="7874" y="702390"/>
                </a:lnTo>
                <a:lnTo>
                  <a:pt x="0" y="640669"/>
                </a:lnTo>
                <a:lnTo>
                  <a:pt x="7874" y="576169"/>
                </a:lnTo>
                <a:lnTo>
                  <a:pt x="30308" y="517689"/>
                </a:lnTo>
                <a:lnTo>
                  <a:pt x="65525" y="466651"/>
                </a:lnTo>
                <a:lnTo>
                  <a:pt x="111744" y="424477"/>
                </a:lnTo>
                <a:lnTo>
                  <a:pt x="167185" y="392590"/>
                </a:lnTo>
                <a:lnTo>
                  <a:pt x="230069" y="372416"/>
                </a:lnTo>
                <a:lnTo>
                  <a:pt x="298615" y="365374"/>
                </a:lnTo>
                <a:lnTo>
                  <a:pt x="330329" y="365374"/>
                </a:lnTo>
                <a:lnTo>
                  <a:pt x="339829" y="300751"/>
                </a:lnTo>
                <a:lnTo>
                  <a:pt x="366689" y="243359"/>
                </a:lnTo>
                <a:lnTo>
                  <a:pt x="408452" y="195212"/>
                </a:lnTo>
                <a:lnTo>
                  <a:pt x="462659" y="158325"/>
                </a:lnTo>
                <a:lnTo>
                  <a:pt x="526850" y="134715"/>
                </a:lnTo>
                <a:lnTo>
                  <a:pt x="598571" y="126397"/>
                </a:lnTo>
                <a:lnTo>
                  <a:pt x="620901" y="126632"/>
                </a:lnTo>
                <a:lnTo>
                  <a:pt x="641504" y="128272"/>
                </a:lnTo>
                <a:lnTo>
                  <a:pt x="662110" y="132725"/>
                </a:lnTo>
                <a:lnTo>
                  <a:pt x="684452" y="141396"/>
                </a:lnTo>
                <a:lnTo>
                  <a:pt x="728219" y="84464"/>
                </a:lnTo>
                <a:lnTo>
                  <a:pt x="785858" y="39730"/>
                </a:lnTo>
                <a:lnTo>
                  <a:pt x="853900" y="10479"/>
                </a:lnTo>
                <a:close/>
              </a:path>
            </a:pathLst>
          </a:custGeom>
          <a:solidFill>
            <a:schemeClr val="bg1">
              <a:lumMod val="85000"/>
            </a:schemeClr>
          </a:solidFill>
          <a:ln w="38100">
            <a:solidFill>
              <a:schemeClr val="bg1"/>
            </a:solidFill>
          </a:ln>
        </p:spPr>
        <p:txBody>
          <a:bodyPr wrap="square" lIns="0" tIns="0" rIns="0" bIns="0" rtlCol="0">
            <a:noAutofit/>
          </a:bodyPr>
          <a:lstStyle/>
          <a:p>
            <a:pPr defTabSz="896386">
              <a:defRPr/>
            </a:pPr>
            <a:endParaRPr sz="3921" kern="0">
              <a:solidFill>
                <a:sysClr val="windowText" lastClr="000000"/>
              </a:solidFill>
              <a:latin typeface="Segoe UI"/>
            </a:endParaRPr>
          </a:p>
        </p:txBody>
      </p:sp>
      <p:sp>
        <p:nvSpPr>
          <p:cNvPr id="106" name="TextBox 105"/>
          <p:cNvSpPr txBox="1"/>
          <p:nvPr/>
        </p:nvSpPr>
        <p:spPr>
          <a:xfrm flipH="1">
            <a:off x="6278506" y="3925984"/>
            <a:ext cx="1335821" cy="452590"/>
          </a:xfrm>
          <a:prstGeom prst="rect">
            <a:avLst/>
          </a:prstGeom>
          <a:noFill/>
        </p:spPr>
        <p:txBody>
          <a:bodyPr wrap="square" lIns="179285" tIns="143428" rIns="179285" bIns="143428" rtlCol="0">
            <a:spAutoFit/>
          </a:bodyPr>
          <a:lstStyle>
            <a:defPPr>
              <a:defRPr lang="en-US"/>
            </a:defPPr>
            <a:lvl1pPr algn="ctr">
              <a:lnSpc>
                <a:spcPct val="90000"/>
              </a:lnSpc>
              <a:spcAft>
                <a:spcPts val="600"/>
              </a:spcAft>
              <a:defRPr sz="1200" b="1">
                <a:solidFill>
                  <a:schemeClr val="bg1"/>
                </a:solidFill>
              </a:defRPr>
            </a:lvl1pPr>
          </a:lstStyle>
          <a:p>
            <a:pPr defTabSz="896386">
              <a:spcAft>
                <a:spcPts val="588"/>
              </a:spcAft>
              <a:defRPr/>
            </a:pPr>
            <a:r>
              <a:rPr lang="en-US" sz="1176" kern="0">
                <a:solidFill>
                  <a:srgbClr val="505050"/>
                </a:solidFill>
                <a:latin typeface="Segoe UI"/>
              </a:rPr>
              <a:t>Partner cloud</a:t>
            </a:r>
          </a:p>
        </p:txBody>
      </p:sp>
      <p:sp>
        <p:nvSpPr>
          <p:cNvPr id="107" name="Circular Arrow 106"/>
          <p:cNvSpPr/>
          <p:nvPr/>
        </p:nvSpPr>
        <p:spPr bwMode="auto">
          <a:xfrm>
            <a:off x="7355621" y="3376679"/>
            <a:ext cx="506768" cy="412410"/>
          </a:xfrm>
          <a:prstGeom prst="circularArrow">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9285" tIns="143428" rIns="179285" bIns="143428" numCol="1" spcCol="0" rtlCol="0" fromWordArt="0" anchor="t" anchorCtr="0" forceAA="0" compatLnSpc="1">
            <a:prstTxWarp prst="textNoShape">
              <a:avLst/>
            </a:prstTxWarp>
            <a:noAutofit/>
          </a:bodyPr>
          <a:lstStyle/>
          <a:p>
            <a:pPr algn="ctr" defTabSz="914102" fontAlgn="base">
              <a:lnSpc>
                <a:spcPct val="90000"/>
              </a:lnSpc>
              <a:spcBef>
                <a:spcPct val="0"/>
              </a:spcBef>
              <a:spcAft>
                <a:spcPct val="0"/>
              </a:spcAft>
              <a:defRPr/>
            </a:pPr>
            <a:endParaRPr lang="en-US" sz="2353" kern="0" err="1">
              <a:gradFill>
                <a:gsLst>
                  <a:gs pos="0">
                    <a:srgbClr val="FFFFFF"/>
                  </a:gs>
                  <a:gs pos="100000">
                    <a:srgbClr val="FFFFFF"/>
                  </a:gs>
                </a:gsLst>
                <a:lin ang="5400000" scaled="0"/>
              </a:gradFill>
              <a:latin typeface="Segoe UI"/>
              <a:ea typeface="Segoe UI" pitchFamily="34" charset="0"/>
              <a:cs typeface="Segoe UI" pitchFamily="34" charset="0"/>
            </a:endParaRPr>
          </a:p>
        </p:txBody>
      </p:sp>
      <p:sp>
        <p:nvSpPr>
          <p:cNvPr id="111" name="TextBox 110"/>
          <p:cNvSpPr txBox="1"/>
          <p:nvPr/>
        </p:nvSpPr>
        <p:spPr>
          <a:xfrm flipH="1">
            <a:off x="7587829" y="3920001"/>
            <a:ext cx="1568026" cy="452590"/>
          </a:xfrm>
          <a:prstGeom prst="rect">
            <a:avLst/>
          </a:prstGeom>
          <a:noFill/>
        </p:spPr>
        <p:txBody>
          <a:bodyPr wrap="square" lIns="179285" tIns="143428" rIns="179285" bIns="143428" rtlCol="0">
            <a:spAutoFit/>
          </a:bodyPr>
          <a:lstStyle/>
          <a:p>
            <a:pPr defTabSz="896386">
              <a:lnSpc>
                <a:spcPct val="90000"/>
              </a:lnSpc>
              <a:spcAft>
                <a:spcPts val="588"/>
              </a:spcAft>
              <a:defRPr/>
            </a:pPr>
            <a:r>
              <a:rPr lang="en-US" sz="1176" b="1" kern="0">
                <a:solidFill>
                  <a:sysClr val="windowText" lastClr="000000"/>
                </a:solidFill>
                <a:latin typeface="Segoe UI"/>
              </a:rPr>
              <a:t>Customer Cloud</a:t>
            </a:r>
          </a:p>
        </p:txBody>
      </p:sp>
      <p:sp>
        <p:nvSpPr>
          <p:cNvPr id="109" name="Circular Arrow 108"/>
          <p:cNvSpPr/>
          <p:nvPr/>
        </p:nvSpPr>
        <p:spPr bwMode="auto">
          <a:xfrm rot="10571795">
            <a:off x="7382373" y="3602024"/>
            <a:ext cx="488124" cy="403792"/>
          </a:xfrm>
          <a:prstGeom prst="circularArrow">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9285" tIns="143428" rIns="179285" bIns="143428" numCol="1" spcCol="0" rtlCol="0" fromWordArt="0" anchor="t" anchorCtr="0" forceAA="0" compatLnSpc="1">
            <a:prstTxWarp prst="textNoShape">
              <a:avLst/>
            </a:prstTxWarp>
            <a:noAutofit/>
          </a:bodyPr>
          <a:lstStyle/>
          <a:p>
            <a:pPr algn="ctr" defTabSz="914102" fontAlgn="base">
              <a:lnSpc>
                <a:spcPct val="90000"/>
              </a:lnSpc>
              <a:spcBef>
                <a:spcPct val="0"/>
              </a:spcBef>
              <a:spcAft>
                <a:spcPct val="0"/>
              </a:spcAft>
              <a:defRPr/>
            </a:pPr>
            <a:endParaRPr lang="en-US" sz="2353" kern="0" err="1">
              <a:gradFill>
                <a:gsLst>
                  <a:gs pos="0">
                    <a:srgbClr val="FFFFFF"/>
                  </a:gs>
                  <a:gs pos="100000">
                    <a:srgbClr val="FFFFFF"/>
                  </a:gs>
                </a:gsLst>
                <a:lin ang="5400000" scaled="0"/>
              </a:gradFill>
              <a:latin typeface="Segoe UI"/>
              <a:ea typeface="Segoe UI" pitchFamily="34" charset="0"/>
              <a:cs typeface="Segoe UI" pitchFamily="34" charset="0"/>
            </a:endParaRPr>
          </a:p>
        </p:txBody>
      </p:sp>
      <p:sp>
        <p:nvSpPr>
          <p:cNvPr id="112" name="TextBox 111"/>
          <p:cNvSpPr txBox="1"/>
          <p:nvPr/>
        </p:nvSpPr>
        <p:spPr>
          <a:xfrm flipH="1">
            <a:off x="6946416" y="3460422"/>
            <a:ext cx="1335821" cy="452590"/>
          </a:xfrm>
          <a:prstGeom prst="rect">
            <a:avLst/>
          </a:prstGeom>
          <a:noFill/>
        </p:spPr>
        <p:txBody>
          <a:bodyPr wrap="square" lIns="179285" tIns="143428" rIns="179285" bIns="143428" rtlCol="0">
            <a:spAutoFit/>
          </a:bodyPr>
          <a:lstStyle/>
          <a:p>
            <a:pPr algn="ctr" defTabSz="896386">
              <a:lnSpc>
                <a:spcPct val="90000"/>
              </a:lnSpc>
              <a:spcAft>
                <a:spcPts val="588"/>
              </a:spcAft>
              <a:defRPr/>
            </a:pPr>
            <a:r>
              <a:rPr lang="en-US" sz="1176" kern="0">
                <a:solidFill>
                  <a:sysClr val="windowText" lastClr="000000"/>
                </a:solidFill>
                <a:latin typeface="Segoe UI"/>
              </a:rPr>
              <a:t>Hybrid</a:t>
            </a:r>
          </a:p>
        </p:txBody>
      </p:sp>
      <p:sp>
        <p:nvSpPr>
          <p:cNvPr id="122" name="Rectangle 121"/>
          <p:cNvSpPr/>
          <p:nvPr/>
        </p:nvSpPr>
        <p:spPr bwMode="auto">
          <a:xfrm>
            <a:off x="6793149" y="2405019"/>
            <a:ext cx="1340574" cy="380210"/>
          </a:xfrm>
          <a:prstGeom prst="rect">
            <a:avLst/>
          </a:prstGeom>
          <a:solidFill>
            <a:schemeClr val="bg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9285" tIns="143428" rIns="179285" bIns="143428" numCol="1" spcCol="0" rtlCol="0" fromWordArt="0" anchor="t" anchorCtr="0" forceAA="0" compatLnSpc="1">
            <a:prstTxWarp prst="textNoShape">
              <a:avLst/>
            </a:prstTxWarp>
            <a:noAutofit/>
          </a:bodyPr>
          <a:lstStyle/>
          <a:p>
            <a:pPr algn="ctr" defTabSz="914102" fontAlgn="base">
              <a:lnSpc>
                <a:spcPct val="90000"/>
              </a:lnSpc>
              <a:spcBef>
                <a:spcPct val="0"/>
              </a:spcBef>
              <a:spcAft>
                <a:spcPct val="0"/>
              </a:spcAft>
              <a:defRPr/>
            </a:pPr>
            <a:endParaRPr lang="en-US" sz="2353" kern="0" err="1">
              <a:gradFill>
                <a:gsLst>
                  <a:gs pos="0">
                    <a:srgbClr val="FFFFFF"/>
                  </a:gs>
                  <a:gs pos="100000">
                    <a:srgbClr val="FFFFFF"/>
                  </a:gs>
                </a:gsLst>
                <a:lin ang="5400000" scaled="0"/>
              </a:gradFill>
              <a:latin typeface="Segoe UI"/>
              <a:ea typeface="Segoe UI" pitchFamily="34" charset="0"/>
              <a:cs typeface="Segoe UI" pitchFamily="34" charset="0"/>
            </a:endParaRPr>
          </a:p>
        </p:txBody>
      </p:sp>
      <p:grpSp>
        <p:nvGrpSpPr>
          <p:cNvPr id="121" name="Group 120"/>
          <p:cNvGrpSpPr/>
          <p:nvPr/>
        </p:nvGrpSpPr>
        <p:grpSpPr>
          <a:xfrm>
            <a:off x="6735217" y="2389235"/>
            <a:ext cx="1420497" cy="439012"/>
            <a:chOff x="6870271" y="2436647"/>
            <a:chExt cx="1448981" cy="447815"/>
          </a:xfrm>
        </p:grpSpPr>
        <p:sp>
          <p:nvSpPr>
            <p:cNvPr id="38" name="object 45"/>
            <p:cNvSpPr/>
            <p:nvPr/>
          </p:nvSpPr>
          <p:spPr>
            <a:xfrm>
              <a:off x="8287655" y="2830186"/>
              <a:ext cx="9295" cy="8802"/>
            </a:xfrm>
            <a:custGeom>
              <a:avLst/>
              <a:gdLst/>
              <a:ahLst/>
              <a:cxnLst/>
              <a:rect l="l" t="t" r="r" b="b"/>
              <a:pathLst>
                <a:path w="6350" h="6350">
                  <a:moveTo>
                    <a:pt x="6261" y="0"/>
                  </a:moveTo>
                  <a:lnTo>
                    <a:pt x="6261" y="6261"/>
                  </a:lnTo>
                  <a:lnTo>
                    <a:pt x="0" y="6261"/>
                  </a:lnTo>
                </a:path>
              </a:pathLst>
            </a:custGeom>
            <a:ln w="12534">
              <a:solidFill>
                <a:srgbClr val="00AEEF"/>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39" name="object 46"/>
            <p:cNvSpPr/>
            <p:nvPr/>
          </p:nvSpPr>
          <p:spPr>
            <a:xfrm>
              <a:off x="6947896" y="2838867"/>
              <a:ext cx="1321687" cy="0"/>
            </a:xfrm>
            <a:custGeom>
              <a:avLst/>
              <a:gdLst/>
              <a:ahLst/>
              <a:cxnLst/>
              <a:rect l="l" t="t" r="r" b="b"/>
              <a:pathLst>
                <a:path w="902970">
                  <a:moveTo>
                    <a:pt x="902690" y="0"/>
                  </a:moveTo>
                  <a:lnTo>
                    <a:pt x="0" y="0"/>
                  </a:lnTo>
                </a:path>
              </a:pathLst>
            </a:custGeom>
            <a:ln w="12534">
              <a:solidFill>
                <a:schemeClr val="accent5"/>
              </a:solidFill>
              <a:prstDash val="dash"/>
            </a:ln>
          </p:spPr>
          <p:txBody>
            <a:bodyPr wrap="square" lIns="0" tIns="0" rIns="0" bIns="0" rtlCol="0"/>
            <a:lstStyle/>
            <a:p>
              <a:pPr defTabSz="896386">
                <a:defRPr/>
              </a:pPr>
              <a:endParaRPr sz="3921" kern="0">
                <a:solidFill>
                  <a:sysClr val="windowText" lastClr="000000"/>
                </a:solidFill>
                <a:latin typeface="Segoe UI"/>
              </a:endParaRPr>
            </a:p>
          </p:txBody>
        </p:sp>
        <p:sp>
          <p:nvSpPr>
            <p:cNvPr id="40" name="object 47"/>
            <p:cNvSpPr/>
            <p:nvPr/>
          </p:nvSpPr>
          <p:spPr>
            <a:xfrm>
              <a:off x="6929499" y="2830190"/>
              <a:ext cx="9295" cy="8802"/>
            </a:xfrm>
            <a:custGeom>
              <a:avLst/>
              <a:gdLst/>
              <a:ahLst/>
              <a:cxnLst/>
              <a:rect l="l" t="t" r="r" b="b"/>
              <a:pathLst>
                <a:path w="6350" h="6350">
                  <a:moveTo>
                    <a:pt x="6261" y="6261"/>
                  </a:moveTo>
                  <a:lnTo>
                    <a:pt x="0" y="6261"/>
                  </a:lnTo>
                  <a:lnTo>
                    <a:pt x="0" y="0"/>
                  </a:lnTo>
                </a:path>
              </a:pathLst>
            </a:custGeom>
            <a:ln w="12534">
              <a:solidFill>
                <a:srgbClr val="00AEEF"/>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41" name="object 48"/>
            <p:cNvSpPr/>
            <p:nvPr/>
          </p:nvSpPr>
          <p:spPr>
            <a:xfrm>
              <a:off x="6929496" y="2456052"/>
              <a:ext cx="0" cy="358244"/>
            </a:xfrm>
            <a:custGeom>
              <a:avLst/>
              <a:gdLst/>
              <a:ahLst/>
              <a:cxnLst/>
              <a:rect l="l" t="t" r="r" b="b"/>
              <a:pathLst>
                <a:path h="258445">
                  <a:moveTo>
                    <a:pt x="0" y="257911"/>
                  </a:moveTo>
                  <a:lnTo>
                    <a:pt x="0" y="0"/>
                  </a:lnTo>
                </a:path>
              </a:pathLst>
            </a:custGeom>
            <a:ln w="12534">
              <a:solidFill>
                <a:schemeClr val="accent5"/>
              </a:solidFill>
              <a:prstDash val="dash"/>
            </a:ln>
          </p:spPr>
          <p:txBody>
            <a:bodyPr wrap="square" lIns="0" tIns="0" rIns="0" bIns="0" rtlCol="0"/>
            <a:lstStyle/>
            <a:p>
              <a:pPr defTabSz="896386">
                <a:defRPr/>
              </a:pPr>
              <a:endParaRPr sz="3921" kern="0">
                <a:solidFill>
                  <a:sysClr val="windowText" lastClr="000000"/>
                </a:solidFill>
                <a:latin typeface="Segoe UI"/>
              </a:endParaRPr>
            </a:p>
          </p:txBody>
        </p:sp>
        <p:sp>
          <p:nvSpPr>
            <p:cNvPr id="42" name="object 49"/>
            <p:cNvSpPr/>
            <p:nvPr/>
          </p:nvSpPr>
          <p:spPr>
            <a:xfrm>
              <a:off x="6929496" y="2439052"/>
              <a:ext cx="9295" cy="8802"/>
            </a:xfrm>
            <a:custGeom>
              <a:avLst/>
              <a:gdLst/>
              <a:ahLst/>
              <a:cxnLst/>
              <a:rect l="l" t="t" r="r" b="b"/>
              <a:pathLst>
                <a:path w="6350" h="6350">
                  <a:moveTo>
                    <a:pt x="0" y="6261"/>
                  </a:moveTo>
                  <a:lnTo>
                    <a:pt x="0" y="0"/>
                  </a:lnTo>
                  <a:lnTo>
                    <a:pt x="6261" y="0"/>
                  </a:lnTo>
                </a:path>
              </a:pathLst>
            </a:custGeom>
            <a:ln w="12534">
              <a:solidFill>
                <a:srgbClr val="00AEEF"/>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43" name="object 50"/>
            <p:cNvSpPr/>
            <p:nvPr/>
          </p:nvSpPr>
          <p:spPr>
            <a:xfrm>
              <a:off x="6957145" y="2439048"/>
              <a:ext cx="1321687" cy="0"/>
            </a:xfrm>
            <a:custGeom>
              <a:avLst/>
              <a:gdLst/>
              <a:ahLst/>
              <a:cxnLst/>
              <a:rect l="l" t="t" r="r" b="b"/>
              <a:pathLst>
                <a:path w="902970">
                  <a:moveTo>
                    <a:pt x="0" y="0"/>
                  </a:moveTo>
                  <a:lnTo>
                    <a:pt x="902690" y="0"/>
                  </a:lnTo>
                </a:path>
              </a:pathLst>
            </a:custGeom>
            <a:ln w="12534">
              <a:solidFill>
                <a:schemeClr val="accent5"/>
              </a:solidFill>
              <a:prstDash val="dash"/>
            </a:ln>
          </p:spPr>
          <p:txBody>
            <a:bodyPr wrap="square" lIns="0" tIns="0" rIns="0" bIns="0" rtlCol="0"/>
            <a:lstStyle/>
            <a:p>
              <a:pPr defTabSz="896386">
                <a:defRPr/>
              </a:pPr>
              <a:endParaRPr sz="3921" kern="0">
                <a:solidFill>
                  <a:sysClr val="windowText" lastClr="000000"/>
                </a:solidFill>
                <a:latin typeface="Segoe UI"/>
              </a:endParaRPr>
            </a:p>
          </p:txBody>
        </p:sp>
        <p:sp>
          <p:nvSpPr>
            <p:cNvPr id="44" name="object 51"/>
            <p:cNvSpPr/>
            <p:nvPr/>
          </p:nvSpPr>
          <p:spPr>
            <a:xfrm>
              <a:off x="8287649" y="2439048"/>
              <a:ext cx="9295" cy="8802"/>
            </a:xfrm>
            <a:custGeom>
              <a:avLst/>
              <a:gdLst/>
              <a:ahLst/>
              <a:cxnLst/>
              <a:rect l="l" t="t" r="r" b="b"/>
              <a:pathLst>
                <a:path w="6350" h="6350">
                  <a:moveTo>
                    <a:pt x="0" y="0"/>
                  </a:moveTo>
                  <a:lnTo>
                    <a:pt x="6261" y="0"/>
                  </a:lnTo>
                  <a:lnTo>
                    <a:pt x="6261" y="6261"/>
                  </a:lnTo>
                </a:path>
              </a:pathLst>
            </a:custGeom>
            <a:ln w="12534">
              <a:solidFill>
                <a:srgbClr val="00AEEF"/>
              </a:solidFill>
            </a:ln>
          </p:spPr>
          <p:txBody>
            <a:bodyPr wrap="square" lIns="0" tIns="0" rIns="0" bIns="0" rtlCol="0"/>
            <a:lstStyle/>
            <a:p>
              <a:pPr defTabSz="896386">
                <a:defRPr/>
              </a:pPr>
              <a:endParaRPr sz="3921" kern="0">
                <a:solidFill>
                  <a:sysClr val="windowText" lastClr="000000"/>
                </a:solidFill>
                <a:latin typeface="Segoe UI"/>
              </a:endParaRPr>
            </a:p>
          </p:txBody>
        </p:sp>
        <p:sp>
          <p:nvSpPr>
            <p:cNvPr id="45" name="object 52"/>
            <p:cNvSpPr/>
            <p:nvPr/>
          </p:nvSpPr>
          <p:spPr>
            <a:xfrm>
              <a:off x="8296821" y="2464359"/>
              <a:ext cx="0" cy="358244"/>
            </a:xfrm>
            <a:custGeom>
              <a:avLst/>
              <a:gdLst/>
              <a:ahLst/>
              <a:cxnLst/>
              <a:rect l="l" t="t" r="r" b="b"/>
              <a:pathLst>
                <a:path h="258445">
                  <a:moveTo>
                    <a:pt x="0" y="0"/>
                  </a:moveTo>
                  <a:lnTo>
                    <a:pt x="0" y="257924"/>
                  </a:lnTo>
                </a:path>
              </a:pathLst>
            </a:custGeom>
            <a:ln w="12534">
              <a:solidFill>
                <a:schemeClr val="accent5"/>
              </a:solidFill>
              <a:prstDash val="dash"/>
            </a:ln>
          </p:spPr>
          <p:txBody>
            <a:bodyPr wrap="square" lIns="0" tIns="0" rIns="0" bIns="0" rtlCol="0"/>
            <a:lstStyle/>
            <a:p>
              <a:pPr defTabSz="896386">
                <a:defRPr/>
              </a:pPr>
              <a:endParaRPr sz="3921" kern="0">
                <a:solidFill>
                  <a:sysClr val="windowText" lastClr="000000"/>
                </a:solidFill>
                <a:latin typeface="Segoe UI"/>
              </a:endParaRPr>
            </a:p>
          </p:txBody>
        </p:sp>
        <p:sp>
          <p:nvSpPr>
            <p:cNvPr id="116" name="TextBox 115"/>
            <p:cNvSpPr txBox="1"/>
            <p:nvPr/>
          </p:nvSpPr>
          <p:spPr>
            <a:xfrm>
              <a:off x="6870271" y="2436647"/>
              <a:ext cx="1448981" cy="447815"/>
            </a:xfrm>
            <a:prstGeom prst="rect">
              <a:avLst/>
            </a:prstGeom>
            <a:noFill/>
          </p:spPr>
          <p:txBody>
            <a:bodyPr wrap="square" lIns="179285" tIns="143428" rIns="179285" bIns="143428" rtlCol="0">
              <a:spAutoFit/>
            </a:bodyPr>
            <a:lstStyle/>
            <a:p>
              <a:pPr algn="ctr" defTabSz="896386">
                <a:lnSpc>
                  <a:spcPct val="90000"/>
                </a:lnSpc>
                <a:spcAft>
                  <a:spcPts val="588"/>
                </a:spcAft>
                <a:defRPr/>
              </a:pPr>
              <a:r>
                <a:rPr lang="en-US" sz="1078" kern="0">
                  <a:solidFill>
                    <a:srgbClr val="002050"/>
                  </a:solidFill>
                  <a:latin typeface="Segoe UI"/>
                </a:rPr>
                <a:t>DECOMMISSION</a:t>
              </a:r>
            </a:p>
          </p:txBody>
        </p:sp>
      </p:grpSp>
    </p:spTree>
    <p:extLst>
      <p:ext uri="{BB962C8B-B14F-4D97-AF65-F5344CB8AC3E}">
        <p14:creationId xmlns:p14="http://schemas.microsoft.com/office/powerpoint/2010/main" val="1843740191"/>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a:t>A Tactical approach to app migration/modernization</a:t>
            </a:r>
            <a:endParaRPr lang="en-US" dirty="0"/>
          </a:p>
        </p:txBody>
      </p:sp>
      <p:sp>
        <p:nvSpPr>
          <p:cNvPr id="124" name="TextBox 123"/>
          <p:cNvSpPr txBox="1"/>
          <p:nvPr/>
        </p:nvSpPr>
        <p:spPr>
          <a:xfrm>
            <a:off x="2337604" y="2374944"/>
            <a:ext cx="2226265" cy="510812"/>
          </a:xfrm>
          <a:prstGeom prst="rect">
            <a:avLst/>
          </a:prstGeom>
          <a:noFill/>
        </p:spPr>
        <p:txBody>
          <a:bodyPr wrap="none" lIns="121903" tIns="60952" rIns="121903" bIns="60952" rtlCol="0" anchor="ctr" anchorCtr="1">
            <a:spAutoFit/>
          </a:bodyPr>
          <a:lstStyle/>
          <a:p>
            <a:pPr marL="0" marR="0" lvl="0" indent="0" algn="ctr" defTabSz="1218967" rtl="0" eaLnBrk="1" fontAlgn="auto" latinLnBrk="0" hangingPunct="1">
              <a:lnSpc>
                <a:spcPct val="90000"/>
              </a:lnSpc>
              <a:spcBef>
                <a:spcPts val="0"/>
              </a:spcBef>
              <a:spcAft>
                <a:spcPts val="0"/>
              </a:spcAft>
              <a:buClrTx/>
              <a:buSzTx/>
              <a:buFontTx/>
              <a:buNone/>
              <a:tabLst/>
              <a:defRPr/>
            </a:pPr>
            <a:r>
              <a:rPr kumimoji="0" lang="en-US" sz="1400"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t>Use or convert to a SaaS </a:t>
            </a:r>
            <a:br>
              <a:rPr kumimoji="0" lang="en-US" sz="1400"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br>
            <a:r>
              <a:rPr kumimoji="0" lang="en-US" sz="1400"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t>(1</a:t>
            </a:r>
            <a:r>
              <a:rPr kumimoji="0" lang="en-US" sz="1400" b="0" i="0" u="none" strike="noStrike" kern="0" cap="none" spc="0" normalizeH="0" baseline="30000" noProof="0">
                <a:ln>
                  <a:noFill/>
                </a:ln>
                <a:gradFill>
                  <a:gsLst>
                    <a:gs pos="1250">
                      <a:srgbClr val="FFFFFF"/>
                    </a:gs>
                    <a:gs pos="100000">
                      <a:srgbClr val="FFFFFF"/>
                    </a:gs>
                  </a:gsLst>
                  <a:lin ang="5400000" scaled="0"/>
                </a:gradFill>
                <a:effectLst/>
                <a:uLnTx/>
                <a:uFillTx/>
                <a:latin typeface="Segoe UI"/>
                <a:ea typeface="+mn-ea"/>
                <a:cs typeface="+mn-cs"/>
              </a:rPr>
              <a:t>st</a:t>
            </a:r>
            <a:r>
              <a:rPr kumimoji="0" lang="en-US" sz="1400"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t> or 3</a:t>
            </a:r>
            <a:r>
              <a:rPr kumimoji="0" lang="en-US" sz="1400" b="0" i="0" u="none" strike="noStrike" kern="0" cap="none" spc="0" normalizeH="0" baseline="30000" noProof="0">
                <a:ln>
                  <a:noFill/>
                </a:ln>
                <a:gradFill>
                  <a:gsLst>
                    <a:gs pos="1250">
                      <a:srgbClr val="FFFFFF"/>
                    </a:gs>
                    <a:gs pos="100000">
                      <a:srgbClr val="FFFFFF"/>
                    </a:gs>
                  </a:gsLst>
                  <a:lin ang="5400000" scaled="0"/>
                </a:gradFill>
                <a:effectLst/>
                <a:uLnTx/>
                <a:uFillTx/>
                <a:latin typeface="Segoe UI"/>
                <a:ea typeface="+mn-ea"/>
                <a:cs typeface="+mn-cs"/>
              </a:rPr>
              <a:t>rd </a:t>
            </a:r>
            <a:r>
              <a:rPr kumimoji="0" lang="en-US" sz="1400"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t>party) solution</a:t>
            </a:r>
          </a:p>
        </p:txBody>
      </p:sp>
      <p:sp>
        <p:nvSpPr>
          <p:cNvPr id="42" name="Trapezoid 41"/>
          <p:cNvSpPr/>
          <p:nvPr/>
        </p:nvSpPr>
        <p:spPr bwMode="auto">
          <a:xfrm rot="10800000">
            <a:off x="469785" y="2365438"/>
            <a:ext cx="5291133" cy="531135"/>
          </a:xfrm>
          <a:prstGeom prst="trapezoid">
            <a:avLst>
              <a:gd name="adj" fmla="val 74936"/>
            </a:avLst>
          </a:prstGeom>
          <a:solidFill>
            <a:srgbClr val="00B050"/>
          </a:solidFill>
          <a:ln>
            <a:no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square" lIns="0" tIns="62174" rIns="0" bIns="62174" numCol="1" rtlCol="0" anchor="ctr" anchorCtr="0" compatLnSpc="1">
            <a:prstTxWarp prst="textNoShape">
              <a:avLst/>
            </a:prstTxWarp>
          </a:bodyPr>
          <a:lstStyle/>
          <a:p>
            <a:pPr marL="0" marR="0" lvl="0" indent="0" algn="ctr" defTabSz="1243057" rtl="0" eaLnBrk="1" fontAlgn="base" latinLnBrk="0" hangingPunct="1">
              <a:lnSpc>
                <a:spcPct val="90000"/>
              </a:lnSpc>
              <a:spcBef>
                <a:spcPct val="0"/>
              </a:spcBef>
              <a:spcAft>
                <a:spcPct val="0"/>
              </a:spcAft>
              <a:buClrTx/>
              <a:buSzTx/>
              <a:buFontTx/>
              <a:buNone/>
              <a:tabLst/>
              <a:defRPr/>
            </a:pPr>
            <a:endParaRPr kumimoji="0" lang="en-US" sz="2666"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endParaRPr>
          </a:p>
        </p:txBody>
      </p:sp>
      <p:sp>
        <p:nvSpPr>
          <p:cNvPr id="34" name="TextBox 33"/>
          <p:cNvSpPr txBox="1"/>
          <p:nvPr/>
        </p:nvSpPr>
        <p:spPr>
          <a:xfrm>
            <a:off x="1974934" y="2379151"/>
            <a:ext cx="2246695" cy="510812"/>
          </a:xfrm>
          <a:prstGeom prst="rect">
            <a:avLst/>
          </a:prstGeom>
          <a:noFill/>
        </p:spPr>
        <p:txBody>
          <a:bodyPr wrap="none" lIns="121903" tIns="60952" rIns="121903" bIns="60952" rtlCol="0" anchor="ctr" anchorCtr="1">
            <a:spAutoFit/>
          </a:bodyPr>
          <a:lstStyle/>
          <a:p>
            <a:pPr marL="0" marR="0" lvl="0" indent="0" algn="ctr" defTabSz="1218967" rtl="0" eaLnBrk="1" fontAlgn="auto" latinLnBrk="0" hangingPunct="1">
              <a:lnSpc>
                <a:spcPct val="90000"/>
              </a:lnSpc>
              <a:spcBef>
                <a:spcPts val="0"/>
              </a:spcBef>
              <a:spcAft>
                <a:spcPts val="0"/>
              </a:spcAft>
              <a:buClrTx/>
              <a:buSzTx/>
              <a:buFontTx/>
              <a:buNone/>
              <a:tabLst/>
              <a:defRPr/>
            </a:pPr>
            <a:r>
              <a:rPr kumimoji="0" lang="en-US" sz="1400"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t>Use or convert to a SaaS </a:t>
            </a:r>
            <a:br>
              <a:rPr kumimoji="0" lang="en-US" sz="1400"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br>
            <a:r>
              <a:rPr kumimoji="0" lang="en-US" sz="1400"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t>(1st or 3rd</a:t>
            </a:r>
            <a:r>
              <a:rPr kumimoji="0" lang="en-US" sz="1400" b="0" i="0" u="none" strike="noStrike" kern="0" cap="none" spc="0" normalizeH="0" baseline="30000" noProof="0">
                <a:ln>
                  <a:noFill/>
                </a:ln>
                <a:gradFill>
                  <a:gsLst>
                    <a:gs pos="1250">
                      <a:srgbClr val="FFFFFF"/>
                    </a:gs>
                    <a:gs pos="100000">
                      <a:srgbClr val="FFFFFF"/>
                    </a:gs>
                  </a:gsLst>
                  <a:lin ang="5400000" scaled="0"/>
                </a:gradFill>
                <a:effectLst/>
                <a:uLnTx/>
                <a:uFillTx/>
                <a:latin typeface="Segoe UI"/>
                <a:ea typeface="+mn-ea"/>
                <a:cs typeface="+mn-cs"/>
              </a:rPr>
              <a:t> </a:t>
            </a:r>
            <a:r>
              <a:rPr kumimoji="0" lang="en-US" sz="1400"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t>party) solution</a:t>
            </a:r>
          </a:p>
        </p:txBody>
      </p:sp>
      <p:grpSp>
        <p:nvGrpSpPr>
          <p:cNvPr id="12" name="Group 11"/>
          <p:cNvGrpSpPr/>
          <p:nvPr/>
        </p:nvGrpSpPr>
        <p:grpSpPr>
          <a:xfrm>
            <a:off x="60432" y="1814731"/>
            <a:ext cx="6069542" cy="531135"/>
            <a:chOff x="213541" y="1527547"/>
            <a:chExt cx="4684700" cy="437297"/>
          </a:xfrm>
          <a:solidFill>
            <a:schemeClr val="tx1"/>
          </a:solidFill>
        </p:grpSpPr>
        <p:sp>
          <p:nvSpPr>
            <p:cNvPr id="6" name="Trapezoid 5"/>
            <p:cNvSpPr/>
            <p:nvPr/>
          </p:nvSpPr>
          <p:spPr bwMode="auto">
            <a:xfrm rot="10800000">
              <a:off x="213541" y="1527547"/>
              <a:ext cx="4684700" cy="437297"/>
            </a:xfrm>
            <a:custGeom>
              <a:avLst/>
              <a:gdLst>
                <a:gd name="connsiteX0" fmla="*/ 0 w 6368229"/>
                <a:gd name="connsiteY0" fmla="*/ 541785 h 541785"/>
                <a:gd name="connsiteX1" fmla="*/ 405992 w 6368229"/>
                <a:gd name="connsiteY1" fmla="*/ 0 h 541785"/>
                <a:gd name="connsiteX2" fmla="*/ 5962237 w 6368229"/>
                <a:gd name="connsiteY2" fmla="*/ 0 h 541785"/>
                <a:gd name="connsiteX3" fmla="*/ 6368229 w 6368229"/>
                <a:gd name="connsiteY3" fmla="*/ 541785 h 541785"/>
                <a:gd name="connsiteX4" fmla="*/ 0 w 6368229"/>
                <a:gd name="connsiteY4" fmla="*/ 541785 h 541785"/>
                <a:gd name="connsiteX0" fmla="*/ 0 w 6191248"/>
                <a:gd name="connsiteY0" fmla="*/ 541785 h 541785"/>
                <a:gd name="connsiteX1" fmla="*/ 229011 w 6191248"/>
                <a:gd name="connsiteY1" fmla="*/ 0 h 541785"/>
                <a:gd name="connsiteX2" fmla="*/ 5785256 w 6191248"/>
                <a:gd name="connsiteY2" fmla="*/ 0 h 541785"/>
                <a:gd name="connsiteX3" fmla="*/ 6191248 w 6191248"/>
                <a:gd name="connsiteY3" fmla="*/ 541785 h 541785"/>
                <a:gd name="connsiteX4" fmla="*/ 0 w 6191248"/>
                <a:gd name="connsiteY4" fmla="*/ 541785 h 541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91248" h="541785">
                  <a:moveTo>
                    <a:pt x="0" y="541785"/>
                  </a:moveTo>
                  <a:lnTo>
                    <a:pt x="229011" y="0"/>
                  </a:lnTo>
                  <a:lnTo>
                    <a:pt x="5785256" y="0"/>
                  </a:lnTo>
                  <a:lnTo>
                    <a:pt x="6191248" y="541785"/>
                  </a:lnTo>
                  <a:lnTo>
                    <a:pt x="0" y="541785"/>
                  </a:lnTo>
                  <a:close/>
                </a:path>
              </a:pathLst>
            </a:custGeom>
            <a:grpFill/>
            <a:ln>
              <a:no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square" lIns="0" tIns="62174" rIns="0" bIns="62174" numCol="1" rtlCol="0" anchor="ctr" anchorCtr="0" compatLnSpc="1">
              <a:prstTxWarp prst="textNoShape">
                <a:avLst/>
              </a:prstTxWarp>
            </a:bodyPr>
            <a:lstStyle/>
            <a:p>
              <a:pPr marL="0" marR="0" lvl="0" indent="0" algn="ctr" defTabSz="1243057" rtl="0" eaLnBrk="1" fontAlgn="base" latinLnBrk="0" hangingPunct="1">
                <a:lnSpc>
                  <a:spcPct val="90000"/>
                </a:lnSpc>
                <a:spcBef>
                  <a:spcPct val="0"/>
                </a:spcBef>
                <a:spcAft>
                  <a:spcPct val="0"/>
                </a:spcAft>
                <a:buClrTx/>
                <a:buSzTx/>
                <a:buFontTx/>
                <a:buNone/>
                <a:tabLst/>
                <a:defRPr/>
              </a:pPr>
              <a:endParaRPr kumimoji="0" lang="en-US" sz="2666"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endParaRPr>
            </a:p>
          </p:txBody>
        </p:sp>
        <p:sp>
          <p:nvSpPr>
            <p:cNvPr id="2" name="TextBox 1"/>
            <p:cNvSpPr txBox="1"/>
            <p:nvPr/>
          </p:nvSpPr>
          <p:spPr>
            <a:xfrm>
              <a:off x="1199339" y="1615717"/>
              <a:ext cx="2813596" cy="260956"/>
            </a:xfrm>
            <a:prstGeom prst="rect">
              <a:avLst/>
            </a:prstGeom>
            <a:grpFill/>
          </p:spPr>
          <p:txBody>
            <a:bodyPr wrap="none" lIns="121903" tIns="60952" rIns="121903" bIns="60952" rtlCol="0" anchor="ctr" anchorCtr="1">
              <a:spAutoFit/>
            </a:bodyPr>
            <a:lstStyle/>
            <a:p>
              <a:pPr marL="0" marR="0" lvl="0" indent="0" algn="ctr" defTabSz="1218967" rtl="0" eaLnBrk="1" fontAlgn="auto" latinLnBrk="0" hangingPunct="1">
                <a:lnSpc>
                  <a:spcPct val="90000"/>
                </a:lnSpc>
                <a:spcBef>
                  <a:spcPts val="0"/>
                </a:spcBef>
                <a:spcAft>
                  <a:spcPts val="0"/>
                </a:spcAft>
                <a:buClrTx/>
                <a:buSzTx/>
                <a:buFontTx/>
                <a:buNone/>
                <a:tabLst/>
                <a:defRPr/>
              </a:pPr>
              <a:r>
                <a:rPr kumimoji="0" lang="en-US" sz="1400"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t>Retire it, right-size, eliminate environments</a:t>
              </a:r>
              <a:endParaRPr kumimoji="0" lang="en-US" sz="1400" b="1"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endParaRPr>
            </a:p>
          </p:txBody>
        </p:sp>
      </p:grpSp>
      <p:grpSp>
        <p:nvGrpSpPr>
          <p:cNvPr id="52" name="Group 51"/>
          <p:cNvGrpSpPr/>
          <p:nvPr/>
        </p:nvGrpSpPr>
        <p:grpSpPr>
          <a:xfrm>
            <a:off x="5529546" y="1667534"/>
            <a:ext cx="872831" cy="720536"/>
            <a:chOff x="4434808" y="1406356"/>
            <a:chExt cx="673684" cy="593236"/>
          </a:xfrm>
          <a:solidFill>
            <a:schemeClr val="tx1"/>
          </a:solidFill>
        </p:grpSpPr>
        <p:sp>
          <p:nvSpPr>
            <p:cNvPr id="56" name="Oval 55"/>
            <p:cNvSpPr/>
            <p:nvPr/>
          </p:nvSpPr>
          <p:spPr>
            <a:xfrm>
              <a:off x="4458719" y="1406356"/>
              <a:ext cx="593235" cy="593236"/>
            </a:xfrm>
            <a:prstGeom prst="ellipse">
              <a:avLst/>
            </a:prstGeom>
            <a:grpFill/>
            <a:ln w="25400">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42" rtl="0" eaLnBrk="1" fontAlgn="auto" latinLnBrk="0" hangingPunct="1">
                <a:lnSpc>
                  <a:spcPct val="90000"/>
                </a:lnSpc>
                <a:spcBef>
                  <a:spcPts val="0"/>
                </a:spcBef>
                <a:spcAft>
                  <a:spcPts val="0"/>
                </a:spcAft>
                <a:buClrTx/>
                <a:buSzTx/>
                <a:buFontTx/>
                <a:buNone/>
                <a:tabLst/>
                <a:defRPr/>
              </a:pPr>
              <a:endParaRPr kumimoji="0" lang="en-US" sz="1100" b="1"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endParaRPr>
            </a:p>
          </p:txBody>
        </p:sp>
        <p:sp>
          <p:nvSpPr>
            <p:cNvPr id="57" name="TextBox 56"/>
            <p:cNvSpPr txBox="1"/>
            <p:nvPr/>
          </p:nvSpPr>
          <p:spPr>
            <a:xfrm>
              <a:off x="4434808" y="1589651"/>
              <a:ext cx="673684" cy="268396"/>
            </a:xfrm>
            <a:prstGeom prst="rect">
              <a:avLst/>
            </a:prstGeom>
            <a:noFill/>
            <a:ln>
              <a:noFill/>
            </a:ln>
          </p:spPr>
          <p:txBody>
            <a:bodyPr wrap="square" rtlCol="0" anchor="ctr">
              <a:spAutoFit/>
            </a:bodyPr>
            <a:lstStyle/>
            <a:p>
              <a:pPr marL="0" marR="0" lvl="0" indent="0" algn="ctr" defTabSz="914142" rtl="0" eaLnBrk="1" fontAlgn="auto" latinLnBrk="0" hangingPunct="1">
                <a:lnSpc>
                  <a:spcPct val="90000"/>
                </a:lnSpc>
                <a:spcBef>
                  <a:spcPts val="0"/>
                </a:spcBef>
                <a:spcAft>
                  <a:spcPts val="0"/>
                </a:spcAft>
                <a:buClrTx/>
                <a:buSzTx/>
                <a:buFontTx/>
                <a:buNone/>
                <a:tabLst/>
                <a:defRPr/>
              </a:pPr>
              <a:r>
                <a:rPr kumimoji="0" lang="en-US" sz="1700" b="1"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t>30%</a:t>
              </a:r>
            </a:p>
          </p:txBody>
        </p:sp>
      </p:grpSp>
      <p:grpSp>
        <p:nvGrpSpPr>
          <p:cNvPr id="26" name="Group 25"/>
          <p:cNvGrpSpPr/>
          <p:nvPr/>
        </p:nvGrpSpPr>
        <p:grpSpPr>
          <a:xfrm>
            <a:off x="7112047" y="1689240"/>
            <a:ext cx="4236680" cy="1588155"/>
            <a:chOff x="7622673" y="2344431"/>
            <a:chExt cx="4321634" cy="1620001"/>
          </a:xfrm>
          <a:solidFill>
            <a:schemeClr val="accent2">
              <a:lumMod val="60000"/>
              <a:lumOff val="40000"/>
            </a:schemeClr>
          </a:solidFill>
        </p:grpSpPr>
        <p:sp>
          <p:nvSpPr>
            <p:cNvPr id="48" name="Rectangle 47"/>
            <p:cNvSpPr/>
            <p:nvPr/>
          </p:nvSpPr>
          <p:spPr>
            <a:xfrm>
              <a:off x="7622673" y="2344431"/>
              <a:ext cx="4321634" cy="1598358"/>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42" rtl="0" eaLnBrk="1" fontAlgn="auto" latinLnBrk="0" hangingPunct="1">
                <a:lnSpc>
                  <a:spcPct val="90000"/>
                </a:lnSpc>
                <a:spcBef>
                  <a:spcPts val="0"/>
                </a:spcBef>
                <a:spcAft>
                  <a:spcPts val="0"/>
                </a:spcAft>
                <a:buClrTx/>
                <a:buSzTx/>
                <a:buFontTx/>
                <a:buNone/>
                <a:tabLst/>
                <a:defRPr/>
              </a:pPr>
              <a:endParaRPr kumimoji="0" lang="en-US" sz="1500" b="1" i="0" u="none" strike="noStrike" kern="0" cap="none" spc="0" normalizeH="0" baseline="0" noProof="0">
                <a:ln>
                  <a:noFill/>
                </a:ln>
                <a:solidFill>
                  <a:srgbClr val="FFFFFF"/>
                </a:solidFill>
                <a:effectLst/>
                <a:uLnTx/>
                <a:uFillTx/>
                <a:latin typeface="Segoe UI"/>
                <a:ea typeface="+mn-ea"/>
                <a:cs typeface="+mn-cs"/>
              </a:endParaRPr>
            </a:p>
          </p:txBody>
        </p:sp>
        <p:sp>
          <p:nvSpPr>
            <p:cNvPr id="77" name="TextBox 76"/>
            <p:cNvSpPr txBox="1"/>
            <p:nvPr/>
          </p:nvSpPr>
          <p:spPr>
            <a:xfrm>
              <a:off x="7763291" y="2344431"/>
              <a:ext cx="2303593" cy="1444206"/>
            </a:xfrm>
            <a:prstGeom prst="rect">
              <a:avLst/>
            </a:prstGeom>
            <a:solidFill>
              <a:srgbClr val="00B050"/>
            </a:solidFill>
          </p:spPr>
          <p:txBody>
            <a:bodyPr wrap="square" lIns="121903" tIns="134093" rIns="121903" bIns="134093" rtlCol="0" anchor="t" anchorCtr="0">
              <a:noAutofit/>
            </a:bodyPr>
            <a:lstStyle/>
            <a:p>
              <a:pPr marL="0" marR="0" lvl="0" indent="0" algn="l" defTabSz="711000" rtl="0" eaLnBrk="1" fontAlgn="auto" latinLnBrk="0" hangingPunct="1">
                <a:lnSpc>
                  <a:spcPct val="90000"/>
                </a:lnSpc>
                <a:spcBef>
                  <a:spcPct val="0"/>
                </a:spcBef>
                <a:spcAft>
                  <a:spcPts val="392"/>
                </a:spcAft>
                <a:buClrTx/>
                <a:buSzTx/>
                <a:buFontTx/>
                <a:buNone/>
                <a:tabLst/>
                <a:defRPr/>
              </a:pPr>
              <a:r>
                <a:rPr kumimoji="0" lang="en-US" sz="1600" b="1" i="0" u="none" strike="noStrike" kern="0" cap="none" spc="0" normalizeH="0" baseline="0" noProof="0" dirty="0">
                  <a:ln>
                    <a:noFill/>
                  </a:ln>
                  <a:gradFill>
                    <a:gsLst>
                      <a:gs pos="0">
                        <a:srgbClr val="FFFFFF"/>
                      </a:gs>
                      <a:gs pos="100000">
                        <a:srgbClr val="FFFFFF"/>
                      </a:gs>
                    </a:gsLst>
                    <a:lin ang="0" scaled="0"/>
                  </a:gradFill>
                  <a:effectLst/>
                  <a:uLnTx/>
                  <a:uFillTx/>
                  <a:latin typeface="Segoe UI"/>
                  <a:ea typeface="+mn-ea"/>
                  <a:cs typeface="+mn-cs"/>
                </a:rPr>
                <a:t>From…</a:t>
              </a:r>
            </a:p>
            <a:p>
              <a:pPr marL="134458" marR="0" lvl="1" indent="-134458" algn="l" defTabSz="622124" rtl="0" eaLnBrk="1" fontAlgn="auto" latinLnBrk="0" hangingPunct="1">
                <a:lnSpc>
                  <a:spcPct val="90000"/>
                </a:lnSpc>
                <a:spcBef>
                  <a:spcPct val="0"/>
                </a:spcBef>
                <a:spcAft>
                  <a:spcPct val="15000"/>
                </a:spcAft>
                <a:buClrTx/>
                <a:buSzTx/>
                <a:buFont typeface="Arial" panose="020B0604020202020204" pitchFamily="34" charset="0"/>
                <a:buChar char="•"/>
                <a:tabLst/>
                <a:defRPr/>
              </a:pPr>
              <a:r>
                <a:rPr kumimoji="0" lang="en-US" sz="1100" b="0" i="0" u="none" strike="noStrike" kern="0" cap="none" spc="0" normalizeH="0" baseline="0" noProof="0" dirty="0">
                  <a:ln>
                    <a:noFill/>
                  </a:ln>
                  <a:gradFill>
                    <a:gsLst>
                      <a:gs pos="0">
                        <a:srgbClr val="FFFFFF"/>
                      </a:gs>
                      <a:gs pos="100000">
                        <a:srgbClr val="FFFFFF"/>
                      </a:gs>
                    </a:gsLst>
                    <a:lin ang="0" scaled="0"/>
                  </a:gradFill>
                  <a:effectLst/>
                  <a:uLnTx/>
                  <a:uFillTx/>
                  <a:latin typeface="Segoe UI"/>
                  <a:ea typeface="+mn-ea"/>
                  <a:cs typeface="+mn-cs"/>
                </a:rPr>
                <a:t>Office servers</a:t>
              </a:r>
            </a:p>
            <a:p>
              <a:pPr marL="134458" marR="0" lvl="1" indent="-134458" algn="l" defTabSz="622124" rtl="0" eaLnBrk="1" fontAlgn="auto" latinLnBrk="0" hangingPunct="1">
                <a:lnSpc>
                  <a:spcPct val="90000"/>
                </a:lnSpc>
                <a:spcBef>
                  <a:spcPct val="0"/>
                </a:spcBef>
                <a:spcAft>
                  <a:spcPct val="15000"/>
                </a:spcAft>
                <a:buClrTx/>
                <a:buSzTx/>
                <a:buFont typeface="Arial" panose="020B0604020202020204" pitchFamily="34" charset="0"/>
                <a:buChar char="•"/>
                <a:tabLst/>
                <a:defRPr/>
              </a:pPr>
              <a:r>
                <a:rPr kumimoji="0" lang="en-US" sz="1100" b="0" i="0" u="none" strike="noStrike" kern="0" cap="none" spc="0" normalizeH="0" baseline="0" noProof="0" dirty="0">
                  <a:ln>
                    <a:noFill/>
                  </a:ln>
                  <a:gradFill>
                    <a:gsLst>
                      <a:gs pos="0">
                        <a:srgbClr val="FFFFFF"/>
                      </a:gs>
                      <a:gs pos="100000">
                        <a:srgbClr val="FFFFFF"/>
                      </a:gs>
                    </a:gsLst>
                    <a:lin ang="0" scaled="0"/>
                  </a:gradFill>
                  <a:effectLst/>
                  <a:uLnTx/>
                  <a:uFillTx/>
                  <a:latin typeface="Segoe UI"/>
                  <a:ea typeface="+mn-ea"/>
                  <a:cs typeface="+mn-cs"/>
                </a:rPr>
                <a:t>Portals and SPS</a:t>
              </a:r>
            </a:p>
            <a:p>
              <a:pPr marL="134458" marR="0" lvl="1" indent="-134458" algn="l" defTabSz="622124" rtl="0" eaLnBrk="1" fontAlgn="auto" latinLnBrk="0" hangingPunct="1">
                <a:lnSpc>
                  <a:spcPct val="90000"/>
                </a:lnSpc>
                <a:spcBef>
                  <a:spcPct val="0"/>
                </a:spcBef>
                <a:spcAft>
                  <a:spcPct val="15000"/>
                </a:spcAft>
                <a:buClrTx/>
                <a:buSzTx/>
                <a:buFont typeface="Arial" panose="020B0604020202020204" pitchFamily="34" charset="0"/>
                <a:buChar char="•"/>
                <a:tabLst/>
                <a:defRPr/>
              </a:pPr>
              <a:r>
                <a:rPr kumimoji="0" lang="en-US" sz="1100" b="0" i="0" u="none" strike="noStrike" kern="0" cap="none" spc="0" normalizeH="0" baseline="0" noProof="0" dirty="0">
                  <a:ln>
                    <a:noFill/>
                  </a:ln>
                  <a:gradFill>
                    <a:gsLst>
                      <a:gs pos="0">
                        <a:srgbClr val="FFFFFF"/>
                      </a:gs>
                      <a:gs pos="100000">
                        <a:srgbClr val="FFFFFF"/>
                      </a:gs>
                    </a:gsLst>
                    <a:lin ang="0" scaled="0"/>
                  </a:gradFill>
                  <a:effectLst/>
                  <a:uLnTx/>
                  <a:uFillTx/>
                  <a:latin typeface="Segoe UI"/>
                  <a:ea typeface="+mn-ea"/>
                  <a:cs typeface="+mn-cs"/>
                </a:rPr>
                <a:t>Any relationship </a:t>
              </a:r>
              <a:r>
                <a:rPr kumimoji="0" lang="en-US" sz="1100" b="0" i="0" u="none" strike="noStrike" kern="0" cap="none" spc="0" normalizeH="0" baseline="0" noProof="0" dirty="0" err="1">
                  <a:ln>
                    <a:noFill/>
                  </a:ln>
                  <a:gradFill>
                    <a:gsLst>
                      <a:gs pos="0">
                        <a:srgbClr val="FFFFFF"/>
                      </a:gs>
                      <a:gs pos="100000">
                        <a:srgbClr val="FFFFFF"/>
                      </a:gs>
                    </a:gsLst>
                    <a:lin ang="0" scaled="0"/>
                  </a:gradFill>
                  <a:effectLst/>
                  <a:uLnTx/>
                  <a:uFillTx/>
                  <a:latin typeface="Segoe UI"/>
                  <a:ea typeface="+mn-ea"/>
                  <a:cs typeface="+mn-cs"/>
                </a:rPr>
                <a:t>mgmt</a:t>
              </a:r>
              <a:endParaRPr kumimoji="0" lang="en-US" sz="1100" b="0" i="0" u="none" strike="noStrike" kern="0" cap="none" spc="0" normalizeH="0" baseline="0" noProof="0" dirty="0">
                <a:ln>
                  <a:noFill/>
                </a:ln>
                <a:gradFill>
                  <a:gsLst>
                    <a:gs pos="0">
                      <a:srgbClr val="FFFFFF"/>
                    </a:gs>
                    <a:gs pos="100000">
                      <a:srgbClr val="FFFFFF"/>
                    </a:gs>
                  </a:gsLst>
                  <a:lin ang="0" scaled="0"/>
                </a:gradFill>
                <a:effectLst/>
                <a:uLnTx/>
                <a:uFillTx/>
                <a:latin typeface="Segoe UI"/>
                <a:ea typeface="+mn-ea"/>
                <a:cs typeface="+mn-cs"/>
              </a:endParaRPr>
            </a:p>
            <a:p>
              <a:pPr marL="134458" marR="0" lvl="1" indent="-134458" algn="l" defTabSz="622124" rtl="0" eaLnBrk="1" fontAlgn="auto" latinLnBrk="0" hangingPunct="1">
                <a:lnSpc>
                  <a:spcPct val="90000"/>
                </a:lnSpc>
                <a:spcBef>
                  <a:spcPct val="0"/>
                </a:spcBef>
                <a:spcAft>
                  <a:spcPct val="15000"/>
                </a:spcAft>
                <a:buClrTx/>
                <a:buSzTx/>
                <a:buFont typeface="Arial" panose="020B0604020202020204" pitchFamily="34" charset="0"/>
                <a:buChar char="•"/>
                <a:tabLst/>
                <a:defRPr/>
              </a:pPr>
              <a:r>
                <a:rPr kumimoji="0" lang="en-US" sz="1100" b="0" i="0" u="none" strike="noStrike" kern="0" cap="none" spc="0" normalizeH="0" baseline="0" noProof="0" dirty="0">
                  <a:ln>
                    <a:noFill/>
                  </a:ln>
                  <a:gradFill>
                    <a:gsLst>
                      <a:gs pos="0">
                        <a:srgbClr val="FFFFFF"/>
                      </a:gs>
                      <a:gs pos="100000">
                        <a:srgbClr val="FFFFFF"/>
                      </a:gs>
                    </a:gsLst>
                    <a:lin ang="0" scaled="0"/>
                  </a:gradFill>
                  <a:effectLst/>
                  <a:uLnTx/>
                  <a:uFillTx/>
                  <a:latin typeface="Segoe UI"/>
                  <a:ea typeface="+mn-ea"/>
                  <a:cs typeface="+mn-cs"/>
                </a:rPr>
                <a:t>Active source control</a:t>
              </a:r>
            </a:p>
            <a:p>
              <a:pPr marL="134458" marR="0" lvl="1" indent="-134458" algn="l" defTabSz="622124" rtl="0" eaLnBrk="1" fontAlgn="auto" latinLnBrk="0" hangingPunct="1">
                <a:lnSpc>
                  <a:spcPct val="90000"/>
                </a:lnSpc>
                <a:spcBef>
                  <a:spcPct val="0"/>
                </a:spcBef>
                <a:spcAft>
                  <a:spcPct val="15000"/>
                </a:spcAft>
                <a:buClrTx/>
                <a:buSzTx/>
                <a:buFont typeface="Arial" panose="020B0604020202020204" pitchFamily="34" charset="0"/>
                <a:buChar char="•"/>
                <a:tabLst/>
                <a:defRPr/>
              </a:pPr>
              <a:r>
                <a:rPr kumimoji="0" lang="en-US" sz="1100" b="0" i="0" u="none" strike="noStrike" kern="0" cap="none" spc="0" normalizeH="0" baseline="0" noProof="0" dirty="0">
                  <a:ln>
                    <a:noFill/>
                  </a:ln>
                  <a:gradFill>
                    <a:gsLst>
                      <a:gs pos="0">
                        <a:srgbClr val="FFFFFF"/>
                      </a:gs>
                      <a:gs pos="100000">
                        <a:srgbClr val="FFFFFF"/>
                      </a:gs>
                    </a:gsLst>
                    <a:lin ang="0" scaled="0"/>
                  </a:gradFill>
                  <a:effectLst/>
                  <a:uLnTx/>
                  <a:uFillTx/>
                  <a:latin typeface="Segoe UI"/>
                  <a:ea typeface="+mn-ea"/>
                  <a:cs typeface="+mn-cs"/>
                </a:rPr>
                <a:t>Data warehouses</a:t>
              </a:r>
            </a:p>
            <a:p>
              <a:pPr marL="134458" marR="0" lvl="1" indent="-134458" algn="l" defTabSz="622124" rtl="0" eaLnBrk="1" fontAlgn="auto" latinLnBrk="0" hangingPunct="1">
                <a:lnSpc>
                  <a:spcPct val="90000"/>
                </a:lnSpc>
                <a:spcBef>
                  <a:spcPct val="0"/>
                </a:spcBef>
                <a:spcAft>
                  <a:spcPct val="15000"/>
                </a:spcAft>
                <a:buClrTx/>
                <a:buSzTx/>
                <a:buFont typeface="Arial" panose="020B0604020202020204" pitchFamily="34" charset="0"/>
                <a:buChar char="•"/>
                <a:tabLst/>
                <a:defRPr/>
              </a:pPr>
              <a:r>
                <a:rPr kumimoji="0" lang="en-US" sz="1100" b="0" i="0" u="none" strike="noStrike" kern="0" cap="none" spc="0" normalizeH="0" baseline="0" noProof="0" dirty="0">
                  <a:ln>
                    <a:noFill/>
                  </a:ln>
                  <a:gradFill>
                    <a:gsLst>
                      <a:gs pos="0">
                        <a:srgbClr val="FFFFFF"/>
                      </a:gs>
                      <a:gs pos="100000">
                        <a:srgbClr val="FFFFFF"/>
                      </a:gs>
                    </a:gsLst>
                    <a:lin ang="0" scaled="0"/>
                  </a:gradFill>
                  <a:effectLst/>
                  <a:uLnTx/>
                  <a:uFillTx/>
                  <a:latin typeface="Segoe UI"/>
                  <a:ea typeface="+mn-ea"/>
                  <a:cs typeface="+mn-cs"/>
                </a:rPr>
                <a:t>Industry standard verticals</a:t>
              </a:r>
            </a:p>
          </p:txBody>
        </p:sp>
        <p:sp>
          <p:nvSpPr>
            <p:cNvPr id="54" name="Rectangle 53"/>
            <p:cNvSpPr/>
            <p:nvPr/>
          </p:nvSpPr>
          <p:spPr>
            <a:xfrm>
              <a:off x="10028237" y="2344431"/>
              <a:ext cx="1865100" cy="1620001"/>
            </a:xfrm>
            <a:prstGeom prst="rect">
              <a:avLst/>
            </a:prstGeom>
            <a:noFill/>
            <a:ln>
              <a:noFill/>
            </a:ln>
            <a:effectLst/>
          </p:spPr>
          <p:style>
            <a:lnRef idx="2">
              <a:schemeClr val="l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fontRef>
          </p:style>
          <p:txBody>
            <a:bodyPr spcFirstLastPara="0" vert="horz" wrap="square" lIns="91414" tIns="134464" rIns="91414" bIns="91414" numCol="1" spcCol="1270" anchor="t" anchorCtr="0">
              <a:noAutofit/>
            </a:bodyPr>
            <a:lstStyle/>
            <a:p>
              <a:pPr marL="0" marR="0" lvl="0" indent="0" algn="l" defTabSz="711000" rtl="0" eaLnBrk="1" fontAlgn="auto" latinLnBrk="0" hangingPunct="1">
                <a:lnSpc>
                  <a:spcPct val="90000"/>
                </a:lnSpc>
                <a:spcBef>
                  <a:spcPct val="0"/>
                </a:spcBef>
                <a:spcAft>
                  <a:spcPts val="392"/>
                </a:spcAft>
                <a:buClrTx/>
                <a:buSzTx/>
                <a:buFontTx/>
                <a:buNone/>
                <a:tabLst/>
                <a:defRPr/>
              </a:pPr>
              <a:r>
                <a:rPr kumimoji="0" lang="en-US" sz="1600" b="1" i="0" u="none" strike="noStrike" kern="0" cap="none" spc="0" normalizeH="0" baseline="0" noProof="0">
                  <a:ln>
                    <a:noFill/>
                  </a:ln>
                  <a:gradFill>
                    <a:gsLst>
                      <a:gs pos="0">
                        <a:srgbClr val="FFFFFF"/>
                      </a:gs>
                      <a:gs pos="100000">
                        <a:srgbClr val="FFFFFF"/>
                      </a:gs>
                    </a:gsLst>
                    <a:lin ang="0" scaled="0"/>
                  </a:gradFill>
                  <a:effectLst/>
                  <a:uLnTx/>
                  <a:uFillTx/>
                  <a:latin typeface="Segoe UI"/>
                  <a:ea typeface="+mn-ea"/>
                  <a:cs typeface="+mn-cs"/>
                </a:rPr>
                <a:t>…To</a:t>
              </a:r>
            </a:p>
            <a:p>
              <a:pPr marL="134458" marR="0" lvl="1" indent="-134458" algn="l" defTabSz="622124" rtl="0" eaLnBrk="1" fontAlgn="t" latinLnBrk="0" hangingPunct="1">
                <a:lnSpc>
                  <a:spcPct val="90000"/>
                </a:lnSpc>
                <a:spcBef>
                  <a:spcPct val="0"/>
                </a:spcBef>
                <a:spcAft>
                  <a:spcPct val="15000"/>
                </a:spcAft>
                <a:buClrTx/>
                <a:buSzTx/>
                <a:buFont typeface="Arial" panose="020B0604020202020204" pitchFamily="34" charset="0"/>
                <a:buChar char="•"/>
                <a:tabLst/>
                <a:defRPr/>
              </a:pPr>
              <a:r>
                <a:rPr kumimoji="0" lang="en-US" sz="1100" b="0" i="0" u="none" strike="noStrike" kern="0" cap="none" spc="0" normalizeH="0" baseline="0" noProof="0">
                  <a:ln>
                    <a:noFill/>
                  </a:ln>
                  <a:gradFill>
                    <a:gsLst>
                      <a:gs pos="0">
                        <a:srgbClr val="FFFFFF"/>
                      </a:gs>
                      <a:gs pos="100000">
                        <a:srgbClr val="FFFFFF"/>
                      </a:gs>
                    </a:gsLst>
                    <a:lin ang="0" scaled="0"/>
                  </a:gradFill>
                  <a:effectLst/>
                  <a:uLnTx/>
                  <a:uFillTx/>
                  <a:latin typeface="Segoe UI"/>
                  <a:ea typeface="+mn-ea"/>
                  <a:cs typeface="+mn-cs"/>
                </a:rPr>
                <a:t>Office 365</a:t>
              </a:r>
            </a:p>
            <a:p>
              <a:pPr marL="134458" marR="0" lvl="1" indent="-134458" algn="l" defTabSz="622124" rtl="0" eaLnBrk="1" fontAlgn="t" latinLnBrk="0" hangingPunct="1">
                <a:lnSpc>
                  <a:spcPct val="90000"/>
                </a:lnSpc>
                <a:spcBef>
                  <a:spcPct val="0"/>
                </a:spcBef>
                <a:spcAft>
                  <a:spcPct val="15000"/>
                </a:spcAft>
                <a:buClrTx/>
                <a:buSzTx/>
                <a:buFont typeface="Arial" panose="020B0604020202020204" pitchFamily="34" charset="0"/>
                <a:buChar char="•"/>
                <a:tabLst/>
                <a:defRPr/>
              </a:pPr>
              <a:r>
                <a:rPr kumimoji="0" lang="en-US" sz="1100" b="0" i="0" u="none" strike="noStrike" kern="0" cap="none" spc="0" normalizeH="0" baseline="0" noProof="0">
                  <a:ln>
                    <a:noFill/>
                  </a:ln>
                  <a:gradFill>
                    <a:gsLst>
                      <a:gs pos="0">
                        <a:srgbClr val="FFFFFF"/>
                      </a:gs>
                      <a:gs pos="100000">
                        <a:srgbClr val="FFFFFF"/>
                      </a:gs>
                    </a:gsLst>
                    <a:lin ang="0" scaled="0"/>
                  </a:gradFill>
                  <a:effectLst/>
                  <a:uLnTx/>
                  <a:uFillTx/>
                  <a:latin typeface="Segoe UI"/>
                  <a:ea typeface="+mn-ea"/>
                  <a:cs typeface="+mn-cs"/>
                </a:rPr>
                <a:t>SharePoint Online</a:t>
              </a:r>
            </a:p>
            <a:p>
              <a:pPr marL="134458" marR="0" lvl="1" indent="-134458" algn="l" defTabSz="622124" rtl="0" eaLnBrk="1" fontAlgn="t" latinLnBrk="0" hangingPunct="1">
                <a:lnSpc>
                  <a:spcPct val="90000"/>
                </a:lnSpc>
                <a:spcBef>
                  <a:spcPct val="0"/>
                </a:spcBef>
                <a:spcAft>
                  <a:spcPct val="15000"/>
                </a:spcAft>
                <a:buClrTx/>
                <a:buSzTx/>
                <a:buFont typeface="Arial" panose="020B0604020202020204" pitchFamily="34" charset="0"/>
                <a:buChar char="•"/>
                <a:tabLst/>
                <a:defRPr/>
              </a:pPr>
              <a:r>
                <a:rPr kumimoji="0" lang="en-US" sz="1100" b="0" i="0" u="none" strike="noStrike" kern="0" cap="none" spc="0" normalizeH="0" baseline="0" noProof="0">
                  <a:ln>
                    <a:noFill/>
                  </a:ln>
                  <a:gradFill>
                    <a:gsLst>
                      <a:gs pos="0">
                        <a:srgbClr val="FFFFFF"/>
                      </a:gs>
                      <a:gs pos="100000">
                        <a:srgbClr val="FFFFFF"/>
                      </a:gs>
                    </a:gsLst>
                    <a:lin ang="0" scaled="0"/>
                  </a:gradFill>
                  <a:effectLst/>
                  <a:uLnTx/>
                  <a:uFillTx/>
                  <a:latin typeface="Segoe UI"/>
                  <a:ea typeface="+mn-ea"/>
                  <a:cs typeface="+mn-cs"/>
                </a:rPr>
                <a:t>CRM Online</a:t>
              </a:r>
            </a:p>
            <a:p>
              <a:pPr marL="134458" marR="0" lvl="1" indent="-134458" algn="l" defTabSz="622124" rtl="0" eaLnBrk="1" fontAlgn="t" latinLnBrk="0" hangingPunct="1">
                <a:lnSpc>
                  <a:spcPct val="90000"/>
                </a:lnSpc>
                <a:spcBef>
                  <a:spcPct val="0"/>
                </a:spcBef>
                <a:spcAft>
                  <a:spcPct val="15000"/>
                </a:spcAft>
                <a:buClrTx/>
                <a:buSzTx/>
                <a:buFont typeface="Arial" panose="020B0604020202020204" pitchFamily="34" charset="0"/>
                <a:buChar char="•"/>
                <a:tabLst/>
                <a:defRPr/>
              </a:pPr>
              <a:r>
                <a:rPr kumimoji="0" lang="en-US" sz="1100" b="0" i="0" u="none" strike="noStrike" kern="0" cap="none" spc="0" normalizeH="0" baseline="0" noProof="0">
                  <a:ln>
                    <a:noFill/>
                  </a:ln>
                  <a:gradFill>
                    <a:gsLst>
                      <a:gs pos="0">
                        <a:srgbClr val="FFFFFF"/>
                      </a:gs>
                      <a:gs pos="100000">
                        <a:srgbClr val="FFFFFF"/>
                      </a:gs>
                    </a:gsLst>
                    <a:lin ang="0" scaled="0"/>
                  </a:gradFill>
                  <a:effectLst/>
                  <a:uLnTx/>
                  <a:uFillTx/>
                  <a:latin typeface="Segoe UI"/>
                  <a:ea typeface="+mn-ea"/>
                  <a:cs typeface="+mn-cs"/>
                </a:rPr>
                <a:t>VSTS</a:t>
              </a:r>
            </a:p>
            <a:p>
              <a:pPr marL="134458" marR="0" lvl="1" indent="-134458" algn="l" defTabSz="622124" rtl="0" eaLnBrk="1" fontAlgn="t" latinLnBrk="0" hangingPunct="1">
                <a:lnSpc>
                  <a:spcPct val="90000"/>
                </a:lnSpc>
                <a:spcBef>
                  <a:spcPct val="0"/>
                </a:spcBef>
                <a:spcAft>
                  <a:spcPct val="15000"/>
                </a:spcAft>
                <a:buClrTx/>
                <a:buSzTx/>
                <a:buFont typeface="Arial" panose="020B0604020202020204" pitchFamily="34" charset="0"/>
                <a:buChar char="•"/>
                <a:tabLst/>
                <a:defRPr/>
              </a:pPr>
              <a:r>
                <a:rPr kumimoji="0" lang="en-US" sz="1100" b="0" i="0" u="none" strike="noStrike" kern="0" cap="none" spc="0" normalizeH="0" baseline="0" noProof="0">
                  <a:ln>
                    <a:noFill/>
                  </a:ln>
                  <a:gradFill>
                    <a:gsLst>
                      <a:gs pos="0">
                        <a:srgbClr val="FFFFFF"/>
                      </a:gs>
                      <a:gs pos="100000">
                        <a:srgbClr val="FFFFFF"/>
                      </a:gs>
                    </a:gsLst>
                    <a:lin ang="0" scaled="0"/>
                  </a:gradFill>
                  <a:effectLst/>
                  <a:uLnTx/>
                  <a:uFillTx/>
                  <a:latin typeface="Segoe UI"/>
                  <a:ea typeface="+mn-ea"/>
                  <a:cs typeface="+mn-cs"/>
                </a:rPr>
                <a:t>ADL + PowerBI</a:t>
              </a:r>
            </a:p>
            <a:p>
              <a:pPr marL="134458" marR="0" lvl="1" indent="-134458" algn="l" defTabSz="622124" rtl="0" eaLnBrk="1" fontAlgn="t" latinLnBrk="0" hangingPunct="1">
                <a:lnSpc>
                  <a:spcPct val="90000"/>
                </a:lnSpc>
                <a:spcBef>
                  <a:spcPct val="0"/>
                </a:spcBef>
                <a:spcAft>
                  <a:spcPct val="15000"/>
                </a:spcAft>
                <a:buClrTx/>
                <a:buSzTx/>
                <a:buFont typeface="Arial" panose="020B0604020202020204" pitchFamily="34" charset="0"/>
                <a:buChar char="•"/>
                <a:tabLst/>
                <a:defRPr/>
              </a:pPr>
              <a:r>
                <a:rPr kumimoji="0" lang="en-US" sz="1100" b="0" i="0" u="none" strike="noStrike" kern="0" cap="none" spc="0" normalizeH="0" baseline="0" noProof="0">
                  <a:ln>
                    <a:noFill/>
                  </a:ln>
                  <a:gradFill>
                    <a:gsLst>
                      <a:gs pos="0">
                        <a:srgbClr val="FFFFFF"/>
                      </a:gs>
                      <a:gs pos="100000">
                        <a:srgbClr val="FFFFFF"/>
                      </a:gs>
                    </a:gsLst>
                    <a:lin ang="0" scaled="0"/>
                  </a:gradFill>
                  <a:effectLst/>
                  <a:uLnTx/>
                  <a:uFillTx/>
                  <a:latin typeface="Segoe UI"/>
                  <a:ea typeface="+mn-ea"/>
                  <a:cs typeface="+mn-cs"/>
                </a:rPr>
                <a:t>Best 3rd-party SaaS</a:t>
              </a:r>
            </a:p>
          </p:txBody>
        </p:sp>
      </p:grpSp>
      <p:grpSp>
        <p:nvGrpSpPr>
          <p:cNvPr id="25" name="Group 24"/>
          <p:cNvGrpSpPr/>
          <p:nvPr/>
        </p:nvGrpSpPr>
        <p:grpSpPr>
          <a:xfrm>
            <a:off x="7108261" y="3312923"/>
            <a:ext cx="4240466" cy="1651687"/>
            <a:chOff x="7618811" y="3988441"/>
            <a:chExt cx="4325496" cy="1684807"/>
          </a:xfrm>
        </p:grpSpPr>
        <p:sp>
          <p:nvSpPr>
            <p:cNvPr id="49" name="Rectangle 48"/>
            <p:cNvSpPr/>
            <p:nvPr/>
          </p:nvSpPr>
          <p:spPr>
            <a:xfrm>
              <a:off x="7618811" y="3988441"/>
              <a:ext cx="4325496" cy="1684807"/>
            </a:xfrm>
            <a:prstGeom prst="rect">
              <a:avLst/>
            </a:prstGeom>
            <a:solidFill>
              <a:srgbClr val="0072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42" rtl="0" eaLnBrk="1" fontAlgn="auto" latinLnBrk="0" hangingPunct="1">
                <a:lnSpc>
                  <a:spcPct val="90000"/>
                </a:lnSpc>
                <a:spcBef>
                  <a:spcPts val="0"/>
                </a:spcBef>
                <a:spcAft>
                  <a:spcPts val="0"/>
                </a:spcAft>
                <a:buClrTx/>
                <a:buSzTx/>
                <a:buFontTx/>
                <a:buNone/>
                <a:tabLst/>
                <a:defRPr/>
              </a:pPr>
              <a:endParaRPr kumimoji="0" lang="en-US" sz="1500" b="1" i="0" u="none" strike="noStrike" kern="0" cap="none" spc="0" normalizeH="0" baseline="0" noProof="0">
                <a:ln>
                  <a:noFill/>
                </a:ln>
                <a:solidFill>
                  <a:srgbClr val="FFFFFF"/>
                </a:solidFill>
                <a:effectLst/>
                <a:uLnTx/>
                <a:uFillTx/>
                <a:latin typeface="Segoe UI"/>
                <a:ea typeface="+mn-ea"/>
                <a:cs typeface="+mn-cs"/>
              </a:endParaRPr>
            </a:p>
          </p:txBody>
        </p:sp>
        <p:sp>
          <p:nvSpPr>
            <p:cNvPr id="64" name="TextBox 63"/>
            <p:cNvSpPr txBox="1"/>
            <p:nvPr/>
          </p:nvSpPr>
          <p:spPr>
            <a:xfrm>
              <a:off x="7780914" y="4333144"/>
              <a:ext cx="1932003" cy="1285487"/>
            </a:xfrm>
            <a:prstGeom prst="rect">
              <a:avLst/>
            </a:prstGeom>
            <a:noFill/>
          </p:spPr>
          <p:txBody>
            <a:bodyPr wrap="square" lIns="121903" tIns="89642" rIns="121903" bIns="134093" rtlCol="0" anchor="t" anchorCtr="0">
              <a:noAutofit/>
            </a:bodyPr>
            <a:lstStyle/>
            <a:p>
              <a:pPr marL="0" marR="0" lvl="0" indent="0" algn="l" defTabSz="711000" rtl="0" eaLnBrk="1" fontAlgn="auto" latinLnBrk="0" hangingPunct="1">
                <a:lnSpc>
                  <a:spcPct val="90000"/>
                </a:lnSpc>
                <a:spcBef>
                  <a:spcPct val="0"/>
                </a:spcBef>
                <a:spcAft>
                  <a:spcPts val="392"/>
                </a:spcAft>
                <a:buClrTx/>
                <a:buSzTx/>
                <a:buFontTx/>
                <a:buNone/>
                <a:tabLst/>
                <a:defRPr/>
              </a:pPr>
              <a:r>
                <a:rPr kumimoji="0" lang="en-US" sz="1600" b="1"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t>First to move</a:t>
              </a:r>
            </a:p>
            <a:p>
              <a:pPr marL="134458" marR="0" lvl="1" indent="-134458" algn="l" defTabSz="622124" rtl="0" eaLnBrk="1" fontAlgn="auto" latinLnBrk="0" hangingPunct="1">
                <a:lnSpc>
                  <a:spcPct val="90000"/>
                </a:lnSpc>
                <a:spcBef>
                  <a:spcPct val="0"/>
                </a:spcBef>
                <a:spcAft>
                  <a:spcPct val="15000"/>
                </a:spcAft>
                <a:buClrTx/>
                <a:buSzTx/>
                <a:buFont typeface="Arial" panose="020B0604020202020204" pitchFamily="34" charset="0"/>
                <a:buChar char="•"/>
                <a:tabLst/>
                <a:defRPr/>
              </a:pPr>
              <a:r>
                <a:rPr kumimoji="0" lang="en-US" sz="1100"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t>Basic web apps</a:t>
              </a:r>
            </a:p>
            <a:p>
              <a:pPr marL="134458" marR="0" lvl="1" indent="-134458" algn="l" defTabSz="622124" rtl="0" eaLnBrk="1" fontAlgn="auto" latinLnBrk="0" hangingPunct="1">
                <a:lnSpc>
                  <a:spcPct val="90000"/>
                </a:lnSpc>
                <a:spcBef>
                  <a:spcPct val="0"/>
                </a:spcBef>
                <a:spcAft>
                  <a:spcPct val="15000"/>
                </a:spcAft>
                <a:buClrTx/>
                <a:buSzTx/>
                <a:buFont typeface="Arial" panose="020B0604020202020204" pitchFamily="34" charset="0"/>
                <a:buChar char="•"/>
                <a:tabLst/>
                <a:defRPr/>
              </a:pPr>
              <a:r>
                <a:rPr kumimoji="0" lang="en-US" sz="1100"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t>Advanced portals</a:t>
              </a:r>
            </a:p>
            <a:p>
              <a:pPr marL="134458" marR="0" lvl="1" indent="-134458" algn="l" defTabSz="622124" rtl="0" eaLnBrk="1" fontAlgn="auto" latinLnBrk="0" hangingPunct="1">
                <a:lnSpc>
                  <a:spcPct val="90000"/>
                </a:lnSpc>
                <a:spcBef>
                  <a:spcPct val="0"/>
                </a:spcBef>
                <a:spcAft>
                  <a:spcPct val="15000"/>
                </a:spcAft>
                <a:buClrTx/>
                <a:buSzTx/>
                <a:buFont typeface="Arial" panose="020B0604020202020204" pitchFamily="34" charset="0"/>
                <a:buChar char="•"/>
                <a:tabLst/>
                <a:defRPr/>
              </a:pPr>
              <a:r>
                <a:rPr kumimoji="0" lang="en-US" sz="1100"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t>Any new solutions</a:t>
              </a:r>
            </a:p>
            <a:p>
              <a:pPr marL="134458" marR="0" lvl="1" indent="-134458" algn="l" defTabSz="622124" rtl="0" eaLnBrk="1" fontAlgn="auto" latinLnBrk="0" hangingPunct="1">
                <a:lnSpc>
                  <a:spcPct val="90000"/>
                </a:lnSpc>
                <a:spcBef>
                  <a:spcPct val="0"/>
                </a:spcBef>
                <a:spcAft>
                  <a:spcPct val="15000"/>
                </a:spcAft>
                <a:buClrTx/>
                <a:buSzTx/>
                <a:buFont typeface="Arial" panose="020B0604020202020204" pitchFamily="34" charset="0"/>
                <a:buChar char="•"/>
                <a:tabLst/>
                <a:defRPr/>
              </a:pPr>
              <a:r>
                <a:rPr kumimoji="0" lang="en-US" sz="1100"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t>Any re-architected solutions</a:t>
              </a:r>
            </a:p>
          </p:txBody>
        </p:sp>
        <p:sp>
          <p:nvSpPr>
            <p:cNvPr id="65" name="TextBox 64"/>
            <p:cNvSpPr txBox="1"/>
            <p:nvPr/>
          </p:nvSpPr>
          <p:spPr>
            <a:xfrm>
              <a:off x="9952037" y="4333144"/>
              <a:ext cx="1932002" cy="1285487"/>
            </a:xfrm>
            <a:prstGeom prst="rect">
              <a:avLst/>
            </a:prstGeom>
            <a:noFill/>
          </p:spPr>
          <p:txBody>
            <a:bodyPr wrap="square" lIns="121903" tIns="89642" rIns="121903" bIns="134093" rtlCol="0" anchor="t" anchorCtr="0">
              <a:noAutofit/>
            </a:bodyPr>
            <a:lstStyle/>
            <a:p>
              <a:pPr marL="0" marR="0" lvl="0" indent="0" algn="l" defTabSz="711000" rtl="0" eaLnBrk="1" fontAlgn="auto" latinLnBrk="0" hangingPunct="1">
                <a:lnSpc>
                  <a:spcPct val="90000"/>
                </a:lnSpc>
                <a:spcBef>
                  <a:spcPct val="0"/>
                </a:spcBef>
                <a:spcAft>
                  <a:spcPts val="392"/>
                </a:spcAft>
                <a:buClrTx/>
                <a:buSzTx/>
                <a:buFontTx/>
                <a:buNone/>
                <a:tabLst/>
                <a:defRPr/>
              </a:pPr>
              <a:r>
                <a:rPr kumimoji="0" lang="en-US" sz="1600" b="1"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t>Next to move</a:t>
              </a:r>
            </a:p>
            <a:p>
              <a:pPr marL="134458" marR="0" lvl="1" indent="-134458" algn="l" defTabSz="622124" rtl="0" eaLnBrk="1" fontAlgn="auto" latinLnBrk="0" hangingPunct="1">
                <a:lnSpc>
                  <a:spcPct val="90000"/>
                </a:lnSpc>
                <a:spcBef>
                  <a:spcPct val="0"/>
                </a:spcBef>
                <a:spcAft>
                  <a:spcPct val="15000"/>
                </a:spcAft>
                <a:buClrTx/>
                <a:buSzTx/>
                <a:buFont typeface="Arial" panose="020B0604020202020204" pitchFamily="34" charset="0"/>
                <a:buChar char="•"/>
                <a:tabLst/>
                <a:defRPr/>
              </a:pPr>
              <a:r>
                <a:rPr kumimoji="0" lang="en-US" sz="1100"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t>High I/O OLTP</a:t>
              </a:r>
            </a:p>
            <a:p>
              <a:pPr marL="134458" marR="0" lvl="1" indent="-134458" algn="l" defTabSz="622124" rtl="0" eaLnBrk="1" fontAlgn="auto" latinLnBrk="0" hangingPunct="1">
                <a:lnSpc>
                  <a:spcPct val="90000"/>
                </a:lnSpc>
                <a:spcBef>
                  <a:spcPct val="0"/>
                </a:spcBef>
                <a:spcAft>
                  <a:spcPct val="15000"/>
                </a:spcAft>
                <a:buClrTx/>
                <a:buSzTx/>
                <a:buFont typeface="Arial" panose="020B0604020202020204" pitchFamily="34" charset="0"/>
                <a:buChar char="•"/>
                <a:tabLst/>
                <a:defRPr/>
              </a:pPr>
              <a:r>
                <a:rPr kumimoji="0" lang="en-US" sz="1100"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t>Regulatory and</a:t>
              </a:r>
              <a:br>
                <a:rPr kumimoji="0" lang="en-US" sz="1100"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br>
              <a:r>
                <a:rPr kumimoji="0" lang="en-US" sz="1100"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t>high business impact</a:t>
              </a:r>
            </a:p>
          </p:txBody>
        </p:sp>
      </p:grpSp>
      <p:sp>
        <p:nvSpPr>
          <p:cNvPr id="76" name="Right Arrow 75"/>
          <p:cNvSpPr/>
          <p:nvPr/>
        </p:nvSpPr>
        <p:spPr>
          <a:xfrm>
            <a:off x="7108261" y="3314801"/>
            <a:ext cx="4435294" cy="392600"/>
          </a:xfrm>
          <a:prstGeom prst="rightArrow">
            <a:avLst>
              <a:gd name="adj1" fmla="val 66562"/>
              <a:gd name="adj2" fmla="val 51746"/>
            </a:avLst>
          </a:prstGeom>
          <a:solidFill>
            <a:srgbClr val="002050"/>
          </a:solidFill>
          <a:ln>
            <a:noFill/>
          </a:ln>
          <a:effectLst/>
        </p:spPr>
        <p:style>
          <a:lnRef idx="1">
            <a:schemeClr val="accent1"/>
          </a:lnRef>
          <a:fillRef idx="3">
            <a:schemeClr val="accent1"/>
          </a:fillRef>
          <a:effectRef idx="2">
            <a:schemeClr val="accent1"/>
          </a:effectRef>
          <a:fontRef idx="minor">
            <a:schemeClr val="lt1"/>
          </a:fontRef>
        </p:style>
        <p:txBody>
          <a:bodyPr lIns="268927" rtlCol="0" anchor="ctr"/>
          <a:lstStyle/>
          <a:p>
            <a:pPr marL="0" marR="0" lvl="0" indent="0" algn="l" defTabSz="914142" rtl="0" eaLnBrk="1" fontAlgn="auto" latinLnBrk="0" hangingPunct="1">
              <a:lnSpc>
                <a:spcPct val="90000"/>
              </a:lnSpc>
              <a:spcBef>
                <a:spcPts val="0"/>
              </a:spcBef>
              <a:spcAft>
                <a:spcPts val="0"/>
              </a:spcAft>
              <a:buClrTx/>
              <a:buSzTx/>
              <a:buFontTx/>
              <a:buNone/>
              <a:tabLst/>
              <a:defRPr/>
            </a:pPr>
            <a:r>
              <a:rPr kumimoji="0" lang="en-US" sz="1400" b="1" i="0" u="none" strike="noStrike" kern="0" cap="none" spc="0" normalizeH="0" baseline="0" noProof="0">
                <a:ln>
                  <a:noFill/>
                </a:ln>
                <a:gradFill>
                  <a:gsLst>
                    <a:gs pos="0">
                      <a:srgbClr val="FFFFFF"/>
                    </a:gs>
                    <a:gs pos="100000">
                      <a:srgbClr val="FFFFFF"/>
                    </a:gs>
                  </a:gsLst>
                  <a:lin ang="0" scaled="0"/>
                </a:gradFill>
                <a:effectLst/>
                <a:uLnTx/>
                <a:uFillTx/>
                <a:latin typeface="Segoe UI"/>
                <a:ea typeface="+mn-ea"/>
                <a:cs typeface="+mn-cs"/>
              </a:rPr>
              <a:t>Azure IT roadmap</a:t>
            </a:r>
          </a:p>
        </p:txBody>
      </p:sp>
      <p:sp>
        <p:nvSpPr>
          <p:cNvPr id="73" name="Rectangle 72"/>
          <p:cNvSpPr/>
          <p:nvPr/>
        </p:nvSpPr>
        <p:spPr>
          <a:xfrm>
            <a:off x="7108262" y="5038695"/>
            <a:ext cx="4240464" cy="912522"/>
          </a:xfrm>
          <a:prstGeom prst="rect">
            <a:avLst/>
          </a:prstGeom>
          <a:solidFill>
            <a:srgbClr val="002050"/>
          </a:solidFill>
          <a:ln>
            <a:noFill/>
          </a:ln>
        </p:spPr>
        <p:style>
          <a:lnRef idx="2">
            <a:schemeClr val="accent1">
              <a:shade val="50000"/>
            </a:schemeClr>
          </a:lnRef>
          <a:fillRef idx="1">
            <a:schemeClr val="accent1"/>
          </a:fillRef>
          <a:effectRef idx="0">
            <a:schemeClr val="accent1"/>
          </a:effectRef>
          <a:fontRef idx="minor">
            <a:schemeClr val="lt1"/>
          </a:fontRef>
        </p:style>
        <p:txBody>
          <a:bodyPr lIns="268927" rtlCol="0" anchor="ctr"/>
          <a:lstStyle/>
          <a:p>
            <a:pPr marL="134458" marR="0" lvl="1" indent="-134458" algn="l" defTabSz="622124" rtl="0" eaLnBrk="1" fontAlgn="auto" latinLnBrk="0" hangingPunct="1">
              <a:lnSpc>
                <a:spcPct val="90000"/>
              </a:lnSpc>
              <a:spcBef>
                <a:spcPct val="0"/>
              </a:spcBef>
              <a:spcAft>
                <a:spcPct val="15000"/>
              </a:spcAft>
              <a:buClrTx/>
              <a:buSzTx/>
              <a:buFont typeface="Arial" panose="020B0604020202020204" pitchFamily="34" charset="0"/>
              <a:buChar char="•"/>
              <a:tabLst/>
              <a:defRPr/>
            </a:pPr>
            <a:r>
              <a:rPr kumimoji="0" lang="en-US" sz="1100" b="0" i="0" u="none" strike="noStrike" kern="0" cap="none" spc="0" normalizeH="0" baseline="0" noProof="0" dirty="0">
                <a:ln>
                  <a:noFill/>
                </a:ln>
                <a:gradFill>
                  <a:gsLst>
                    <a:gs pos="0">
                      <a:srgbClr val="FFFFFF"/>
                    </a:gs>
                    <a:gs pos="100000">
                      <a:srgbClr val="FFFFFF"/>
                    </a:gs>
                  </a:gsLst>
                  <a:lin ang="0" scaled="0"/>
                </a:gradFill>
                <a:effectLst/>
                <a:uLnTx/>
                <a:uFillTx/>
                <a:latin typeface="Segoe UI"/>
                <a:ea typeface="+mn-ea"/>
                <a:cs typeface="+mn-cs"/>
              </a:rPr>
              <a:t>PKI systems </a:t>
            </a:r>
          </a:p>
          <a:p>
            <a:pPr marL="134458" marR="0" lvl="1" indent="-134458" algn="l" defTabSz="622124" rtl="0" eaLnBrk="1" fontAlgn="auto" latinLnBrk="0" hangingPunct="1">
              <a:lnSpc>
                <a:spcPct val="90000"/>
              </a:lnSpc>
              <a:spcBef>
                <a:spcPct val="0"/>
              </a:spcBef>
              <a:spcAft>
                <a:spcPct val="15000"/>
              </a:spcAft>
              <a:buClrTx/>
              <a:buSzTx/>
              <a:buFont typeface="Arial" panose="020B0604020202020204" pitchFamily="34" charset="0"/>
              <a:buChar char="•"/>
              <a:tabLst/>
              <a:defRPr/>
            </a:pPr>
            <a:r>
              <a:rPr kumimoji="0" lang="en-US" sz="1100" b="0" i="0" u="none" strike="noStrike" kern="0" cap="none" spc="0" normalizeH="0" baseline="0" noProof="0" dirty="0">
                <a:ln>
                  <a:noFill/>
                </a:ln>
                <a:gradFill>
                  <a:gsLst>
                    <a:gs pos="0">
                      <a:srgbClr val="FFFFFF"/>
                    </a:gs>
                    <a:gs pos="100000">
                      <a:srgbClr val="FFFFFF"/>
                    </a:gs>
                  </a:gsLst>
                  <a:lin ang="0" scaled="0"/>
                </a:gradFill>
                <a:effectLst/>
                <a:uLnTx/>
                <a:uFillTx/>
                <a:latin typeface="Segoe UI"/>
                <a:ea typeface="+mn-ea"/>
                <a:cs typeface="+mn-cs"/>
              </a:rPr>
              <a:t>Legacy source control</a:t>
            </a:r>
          </a:p>
        </p:txBody>
      </p:sp>
      <p:sp>
        <p:nvSpPr>
          <p:cNvPr id="81" name="Rectangle 80"/>
          <p:cNvSpPr/>
          <p:nvPr/>
        </p:nvSpPr>
        <p:spPr>
          <a:xfrm>
            <a:off x="8113310" y="5173068"/>
            <a:ext cx="2282715" cy="688423"/>
          </a:xfrm>
          <a:prstGeom prst="rect">
            <a:avLst/>
          </a:prstGeom>
          <a:noFill/>
          <a:ln>
            <a:noFill/>
          </a:ln>
          <a:effectLst/>
        </p:spPr>
        <p:style>
          <a:lnRef idx="2">
            <a:schemeClr val="l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fontRef>
        </p:style>
        <p:txBody>
          <a:bodyPr spcFirstLastPara="0" vert="horz" wrap="square" lIns="91414" tIns="91414" rIns="91414" bIns="91414" numCol="1" spcCol="1270" anchor="t" anchorCtr="0">
            <a:noAutofit/>
          </a:bodyPr>
          <a:lstStyle/>
          <a:p>
            <a:pPr marL="134458" marR="0" lvl="1" indent="-134458" algn="l" defTabSz="622124" rtl="0" eaLnBrk="1" fontAlgn="auto" latinLnBrk="0" hangingPunct="1">
              <a:lnSpc>
                <a:spcPct val="90000"/>
              </a:lnSpc>
              <a:spcBef>
                <a:spcPct val="0"/>
              </a:spcBef>
              <a:spcAft>
                <a:spcPct val="15000"/>
              </a:spcAft>
              <a:buClrTx/>
              <a:buSzTx/>
              <a:buFont typeface="Arial" panose="020B0604020202020204" pitchFamily="34" charset="0"/>
              <a:buChar char="•"/>
              <a:tabLst/>
              <a:defRPr/>
            </a:pPr>
            <a:endParaRPr kumimoji="0" lang="en-US" sz="1100" b="0" i="0" u="none" strike="noStrike" kern="0" cap="none" spc="0" normalizeH="0" baseline="0" noProof="0">
              <a:ln>
                <a:noFill/>
              </a:ln>
              <a:gradFill>
                <a:gsLst>
                  <a:gs pos="0">
                    <a:srgbClr val="FFFFFF"/>
                  </a:gs>
                  <a:gs pos="100000">
                    <a:srgbClr val="FFFFFF"/>
                  </a:gs>
                </a:gsLst>
                <a:lin ang="0" scaled="0"/>
              </a:gradFill>
              <a:effectLst/>
              <a:uLnTx/>
              <a:uFillTx/>
              <a:latin typeface="Segoe UI"/>
              <a:ea typeface="+mn-ea"/>
              <a:cs typeface="+mn-cs"/>
            </a:endParaRPr>
          </a:p>
        </p:txBody>
      </p:sp>
      <p:sp>
        <p:nvSpPr>
          <p:cNvPr id="46" name="Trapezoid 45"/>
          <p:cNvSpPr/>
          <p:nvPr/>
        </p:nvSpPr>
        <p:spPr bwMode="auto">
          <a:xfrm rot="10800000">
            <a:off x="2097158" y="4568269"/>
            <a:ext cx="2042763" cy="531134"/>
          </a:xfrm>
          <a:prstGeom prst="trapezoid">
            <a:avLst>
              <a:gd name="adj" fmla="val 74936"/>
            </a:avLst>
          </a:prstGeom>
          <a:solidFill>
            <a:schemeClr val="accent2"/>
          </a:solidFill>
          <a:ln>
            <a:no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square" lIns="0" tIns="62174" rIns="0" bIns="62174" numCol="1" rtlCol="0" anchor="ctr" anchorCtr="0" compatLnSpc="1">
            <a:prstTxWarp prst="textNoShape">
              <a:avLst/>
            </a:prstTxWarp>
          </a:bodyPr>
          <a:lstStyle/>
          <a:p>
            <a:pPr marL="0" marR="0" lvl="0" indent="0" algn="ctr" defTabSz="1243057" rtl="0" eaLnBrk="1" fontAlgn="base" latinLnBrk="0" hangingPunct="1">
              <a:lnSpc>
                <a:spcPct val="90000"/>
              </a:lnSpc>
              <a:spcBef>
                <a:spcPct val="0"/>
              </a:spcBef>
              <a:spcAft>
                <a:spcPct val="0"/>
              </a:spcAft>
              <a:buClrTx/>
              <a:buSzTx/>
              <a:buFontTx/>
              <a:buNone/>
              <a:tabLst/>
              <a:defRPr/>
            </a:pPr>
            <a:endParaRPr kumimoji="0" lang="en-US" sz="2666"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endParaRPr>
          </a:p>
        </p:txBody>
      </p:sp>
      <p:sp>
        <p:nvSpPr>
          <p:cNvPr id="43" name="Trapezoid 42"/>
          <p:cNvSpPr/>
          <p:nvPr/>
        </p:nvSpPr>
        <p:spPr bwMode="auto">
          <a:xfrm rot="10800000">
            <a:off x="882647" y="2916147"/>
            <a:ext cx="4469538" cy="531134"/>
          </a:xfrm>
          <a:prstGeom prst="trapezoid">
            <a:avLst>
              <a:gd name="adj" fmla="val 74936"/>
            </a:avLst>
          </a:prstGeom>
          <a:solidFill>
            <a:srgbClr val="0070C0"/>
          </a:solidFill>
          <a:ln>
            <a:no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square" lIns="0" tIns="62174" rIns="0" bIns="62174" numCol="1" rtlCol="0" anchor="ctr" anchorCtr="0" compatLnSpc="1">
            <a:prstTxWarp prst="textNoShape">
              <a:avLst/>
            </a:prstTxWarp>
          </a:bodyPr>
          <a:lstStyle/>
          <a:p>
            <a:pPr marL="0" marR="0" lvl="0" indent="0" algn="ctr" defTabSz="1243057" rtl="0" eaLnBrk="1" fontAlgn="base" latinLnBrk="0" hangingPunct="1">
              <a:lnSpc>
                <a:spcPct val="90000"/>
              </a:lnSpc>
              <a:spcBef>
                <a:spcPct val="0"/>
              </a:spcBef>
              <a:spcAft>
                <a:spcPct val="0"/>
              </a:spcAft>
              <a:buClrTx/>
              <a:buSzTx/>
              <a:buFontTx/>
              <a:buNone/>
              <a:tabLst/>
              <a:defRPr/>
            </a:pPr>
            <a:endParaRPr kumimoji="0" lang="en-US" sz="2666"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endParaRPr>
          </a:p>
        </p:txBody>
      </p:sp>
      <p:sp>
        <p:nvSpPr>
          <p:cNvPr id="36" name="TextBox 35"/>
          <p:cNvSpPr txBox="1"/>
          <p:nvPr/>
        </p:nvSpPr>
        <p:spPr>
          <a:xfrm>
            <a:off x="1955728" y="2924997"/>
            <a:ext cx="2414845" cy="510812"/>
          </a:xfrm>
          <a:prstGeom prst="rect">
            <a:avLst/>
          </a:prstGeom>
          <a:noFill/>
        </p:spPr>
        <p:txBody>
          <a:bodyPr wrap="none" lIns="121903" tIns="60952" rIns="121903" bIns="60952" rtlCol="0" anchor="ctr" anchorCtr="1">
            <a:spAutoFit/>
          </a:bodyPr>
          <a:lstStyle/>
          <a:p>
            <a:pPr marL="0" marR="0" lvl="0" indent="0" algn="ctr" defTabSz="1218967" rtl="0" eaLnBrk="1" fontAlgn="auto" latinLnBrk="0" hangingPunct="1">
              <a:lnSpc>
                <a:spcPct val="90000"/>
              </a:lnSpc>
              <a:spcBef>
                <a:spcPts val="0"/>
              </a:spcBef>
              <a:spcAft>
                <a:spcPts val="0"/>
              </a:spcAft>
              <a:buClrTx/>
              <a:buSzTx/>
              <a:buFontTx/>
              <a:buNone/>
              <a:tabLst/>
              <a:defRPr/>
            </a:pPr>
            <a:r>
              <a:rPr kumimoji="0" lang="en-US" sz="1400"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t>Expose functionality in </a:t>
            </a:r>
            <a:br>
              <a:rPr kumimoji="0" lang="en-US" sz="1400"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br>
            <a:r>
              <a:rPr kumimoji="0" lang="en-US" sz="1400"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t>existing SaaS/PaaS solution</a:t>
            </a:r>
          </a:p>
        </p:txBody>
      </p:sp>
      <p:sp>
        <p:nvSpPr>
          <p:cNvPr id="44" name="Trapezoid 43"/>
          <p:cNvSpPr/>
          <p:nvPr/>
        </p:nvSpPr>
        <p:spPr bwMode="auto">
          <a:xfrm rot="10800000">
            <a:off x="1287483" y="3466854"/>
            <a:ext cx="3660615" cy="531134"/>
          </a:xfrm>
          <a:prstGeom prst="trapezoid">
            <a:avLst>
              <a:gd name="adj" fmla="val 74936"/>
            </a:avLst>
          </a:prstGeom>
          <a:solidFill>
            <a:srgbClr val="002060"/>
          </a:solidFill>
          <a:ln>
            <a:no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square" lIns="0" tIns="62174" rIns="0" bIns="62174" numCol="1" rtlCol="0" anchor="ctr" anchorCtr="0" compatLnSpc="1">
            <a:prstTxWarp prst="textNoShape">
              <a:avLst/>
            </a:prstTxWarp>
          </a:bodyPr>
          <a:lstStyle/>
          <a:p>
            <a:pPr marL="0" marR="0" lvl="0" indent="0" algn="ctr" defTabSz="1243057" rtl="0" eaLnBrk="1" fontAlgn="base" latinLnBrk="0" hangingPunct="1">
              <a:lnSpc>
                <a:spcPct val="90000"/>
              </a:lnSpc>
              <a:spcBef>
                <a:spcPct val="0"/>
              </a:spcBef>
              <a:spcAft>
                <a:spcPct val="0"/>
              </a:spcAft>
              <a:buClrTx/>
              <a:buSzTx/>
              <a:buFontTx/>
              <a:buNone/>
              <a:tabLst/>
              <a:defRPr/>
            </a:pPr>
            <a:endParaRPr kumimoji="0" lang="en-US" sz="2666"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endParaRPr>
          </a:p>
        </p:txBody>
      </p:sp>
      <p:sp>
        <p:nvSpPr>
          <p:cNvPr id="37" name="TextBox 36"/>
          <p:cNvSpPr txBox="1"/>
          <p:nvPr/>
        </p:nvSpPr>
        <p:spPr>
          <a:xfrm>
            <a:off x="1809579" y="3571978"/>
            <a:ext cx="2707142" cy="316953"/>
          </a:xfrm>
          <a:prstGeom prst="rect">
            <a:avLst/>
          </a:prstGeom>
          <a:noFill/>
        </p:spPr>
        <p:txBody>
          <a:bodyPr wrap="none" lIns="121903" tIns="60952" rIns="121903" bIns="60952" rtlCol="0" anchor="ctr" anchorCtr="1">
            <a:spAutoFit/>
          </a:bodyPr>
          <a:lstStyle/>
          <a:p>
            <a:pPr marL="0" marR="0" lvl="0" indent="0" algn="ctr" defTabSz="1218967" rtl="0" eaLnBrk="1" fontAlgn="auto" latinLnBrk="0" hangingPunct="1">
              <a:lnSpc>
                <a:spcPct val="90000"/>
              </a:lnSpc>
              <a:spcBef>
                <a:spcPts val="0"/>
              </a:spcBef>
              <a:spcAft>
                <a:spcPts val="0"/>
              </a:spcAft>
              <a:buClrTx/>
              <a:buSzTx/>
              <a:buFontTx/>
              <a:buNone/>
              <a:tabLst/>
              <a:defRPr/>
            </a:pPr>
            <a:r>
              <a:rPr kumimoji="0" lang="en-US" sz="1400"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t>Convert to Azure PaaS solution</a:t>
            </a:r>
          </a:p>
        </p:txBody>
      </p:sp>
      <p:sp>
        <p:nvSpPr>
          <p:cNvPr id="45" name="Trapezoid 44"/>
          <p:cNvSpPr/>
          <p:nvPr/>
        </p:nvSpPr>
        <p:spPr bwMode="auto">
          <a:xfrm rot="10800000">
            <a:off x="1692322" y="4017561"/>
            <a:ext cx="2851689" cy="531134"/>
          </a:xfrm>
          <a:prstGeom prst="trapezoid">
            <a:avLst>
              <a:gd name="adj" fmla="val 74936"/>
            </a:avLst>
          </a:prstGeom>
          <a:solidFill>
            <a:schemeClr val="accent5">
              <a:lumMod val="60000"/>
              <a:lumOff val="40000"/>
            </a:schemeClr>
          </a:solidFill>
          <a:ln>
            <a:no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square" lIns="0" tIns="62174" rIns="0" bIns="62174" numCol="1" rtlCol="0" anchor="ctr" anchorCtr="0" compatLnSpc="1">
            <a:prstTxWarp prst="textNoShape">
              <a:avLst/>
            </a:prstTxWarp>
          </a:bodyPr>
          <a:lstStyle/>
          <a:p>
            <a:pPr marL="0" marR="0" lvl="0" indent="0" algn="ctr" defTabSz="1243057" rtl="0" eaLnBrk="1" fontAlgn="base" latinLnBrk="0" hangingPunct="1">
              <a:lnSpc>
                <a:spcPct val="90000"/>
              </a:lnSpc>
              <a:spcBef>
                <a:spcPct val="0"/>
              </a:spcBef>
              <a:spcAft>
                <a:spcPct val="0"/>
              </a:spcAft>
              <a:buClrTx/>
              <a:buSzTx/>
              <a:buFontTx/>
              <a:buNone/>
              <a:tabLst/>
              <a:defRPr/>
            </a:pPr>
            <a:endParaRPr kumimoji="0" lang="en-US" sz="2666"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endParaRPr>
          </a:p>
        </p:txBody>
      </p:sp>
      <p:sp>
        <p:nvSpPr>
          <p:cNvPr id="38" name="TextBox 37"/>
          <p:cNvSpPr txBox="1"/>
          <p:nvPr/>
        </p:nvSpPr>
        <p:spPr>
          <a:xfrm>
            <a:off x="2101088" y="4025100"/>
            <a:ext cx="2124119" cy="510812"/>
          </a:xfrm>
          <a:prstGeom prst="rect">
            <a:avLst/>
          </a:prstGeom>
          <a:noFill/>
        </p:spPr>
        <p:txBody>
          <a:bodyPr wrap="none" lIns="121903" tIns="60952" rIns="121903" bIns="60952" rtlCol="0" anchor="ctr" anchorCtr="1">
            <a:spAutoFit/>
          </a:bodyPr>
          <a:lstStyle/>
          <a:p>
            <a:pPr marL="0" marR="0" lvl="0" indent="0" algn="ctr" defTabSz="1218967" rtl="0" eaLnBrk="1" fontAlgn="auto" latinLnBrk="0" hangingPunct="1">
              <a:lnSpc>
                <a:spcPct val="90000"/>
              </a:lnSpc>
              <a:spcBef>
                <a:spcPts val="0"/>
              </a:spcBef>
              <a:spcAft>
                <a:spcPts val="0"/>
              </a:spcAft>
              <a:buClrTx/>
              <a:buSzTx/>
              <a:buFontTx/>
              <a:buNone/>
              <a:tabLst/>
              <a:defRPr/>
            </a:pPr>
            <a:r>
              <a:rPr kumimoji="0" lang="en-US" sz="1400"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t>Optimize for and move </a:t>
            </a:r>
            <a:br>
              <a:rPr kumimoji="0" lang="en-US" sz="1400"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br>
            <a:r>
              <a:rPr kumimoji="0" lang="en-US" sz="1400"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t>to Azure IaaS VM</a:t>
            </a:r>
          </a:p>
        </p:txBody>
      </p:sp>
      <p:sp>
        <p:nvSpPr>
          <p:cNvPr id="39" name="TextBox 38"/>
          <p:cNvSpPr txBox="1"/>
          <p:nvPr/>
        </p:nvSpPr>
        <p:spPr>
          <a:xfrm>
            <a:off x="2372960" y="4588871"/>
            <a:ext cx="1580383" cy="492457"/>
          </a:xfrm>
          <a:prstGeom prst="rect">
            <a:avLst/>
          </a:prstGeom>
          <a:noFill/>
        </p:spPr>
        <p:txBody>
          <a:bodyPr wrap="none" lIns="121903" tIns="60952" rIns="121903" bIns="60952" rtlCol="0" anchor="ctr" anchorCtr="1">
            <a:spAutoFit/>
          </a:bodyPr>
          <a:lstStyle/>
          <a:p>
            <a:pPr marL="0" marR="0" lvl="0" indent="0" algn="ctr" defTabSz="1218967" rtl="0" eaLnBrk="1" fontAlgn="auto" latinLnBrk="0" hangingPunct="1">
              <a:lnSpc>
                <a:spcPct val="90000"/>
              </a:lnSpc>
              <a:spcBef>
                <a:spcPts val="0"/>
              </a:spcBef>
              <a:spcAft>
                <a:spcPts val="0"/>
              </a:spcAft>
              <a:buClrTx/>
              <a:buSzTx/>
              <a:buFontTx/>
              <a:buNone/>
              <a:tabLst/>
              <a:defRPr/>
            </a:pPr>
            <a:r>
              <a:rPr kumimoji="0" lang="en-US" sz="1333"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t>No change, lift ‘n </a:t>
            </a:r>
            <a:br>
              <a:rPr kumimoji="0" lang="en-US" sz="1333"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br>
            <a:r>
              <a:rPr kumimoji="0" lang="en-US" sz="1333"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t>shift to IaaS</a:t>
            </a:r>
          </a:p>
        </p:txBody>
      </p:sp>
      <p:sp>
        <p:nvSpPr>
          <p:cNvPr id="53" name="Rectangle 52"/>
          <p:cNvSpPr/>
          <p:nvPr/>
        </p:nvSpPr>
        <p:spPr>
          <a:xfrm>
            <a:off x="2492357" y="5118978"/>
            <a:ext cx="1248122" cy="844690"/>
          </a:xfrm>
          <a:prstGeom prst="rect">
            <a:avLst/>
          </a:prstGeom>
          <a:solidFill>
            <a:srgbClr val="002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42" rtl="0" eaLnBrk="1" fontAlgn="auto" latinLnBrk="0" hangingPunct="1">
              <a:lnSpc>
                <a:spcPct val="90000"/>
              </a:lnSpc>
              <a:spcBef>
                <a:spcPts val="0"/>
              </a:spcBef>
              <a:spcAft>
                <a:spcPts val="0"/>
              </a:spcAft>
              <a:buClrTx/>
              <a:buSzTx/>
              <a:buFontTx/>
              <a:buNone/>
              <a:tabLst/>
              <a:defRPr/>
            </a:pPr>
            <a:r>
              <a:rPr kumimoji="0" lang="en-US" sz="1333"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t>Remain </a:t>
            </a:r>
            <a:br>
              <a:rPr kumimoji="0" lang="en-US" sz="1333"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br>
            <a:r>
              <a:rPr kumimoji="0" lang="en-US" sz="1333" b="0" i="0" u="none" strike="noStrike" kern="0" cap="none" spc="0" normalizeH="0" baseline="0" noProof="0">
                <a:ln>
                  <a:noFill/>
                </a:ln>
                <a:gradFill>
                  <a:gsLst>
                    <a:gs pos="1250">
                      <a:srgbClr val="FFFFFF"/>
                    </a:gs>
                    <a:gs pos="100000">
                      <a:srgbClr val="FFFFFF"/>
                    </a:gs>
                  </a:gsLst>
                  <a:lin ang="5400000" scaled="0"/>
                </a:gradFill>
                <a:effectLst/>
                <a:uLnTx/>
                <a:uFillTx/>
                <a:latin typeface="Segoe UI"/>
                <a:ea typeface="+mn-ea"/>
                <a:cs typeface="+mn-cs"/>
              </a:rPr>
              <a:t>on-premises</a:t>
            </a:r>
          </a:p>
        </p:txBody>
      </p:sp>
      <p:cxnSp>
        <p:nvCxnSpPr>
          <p:cNvPr id="60" name="Straight Arrow Connector 59"/>
          <p:cNvCxnSpPr/>
          <p:nvPr/>
        </p:nvCxnSpPr>
        <p:spPr>
          <a:xfrm flipV="1">
            <a:off x="5763972" y="2668001"/>
            <a:ext cx="1304100" cy="1"/>
          </a:xfrm>
          <a:prstGeom prst="straightConnector1">
            <a:avLst/>
          </a:prstGeom>
          <a:ln w="25400">
            <a:solidFill>
              <a:schemeClr val="accent2">
                <a:lumMod val="60000"/>
                <a:lumOff val="40000"/>
              </a:schemeClr>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flipV="1">
            <a:off x="4632197" y="4046509"/>
            <a:ext cx="2435876" cy="1"/>
          </a:xfrm>
          <a:prstGeom prst="straightConnector1">
            <a:avLst/>
          </a:prstGeom>
          <a:ln w="254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p:nvPr/>
        </p:nvCxnSpPr>
        <p:spPr>
          <a:xfrm>
            <a:off x="3867667" y="5542670"/>
            <a:ext cx="3200405" cy="0"/>
          </a:xfrm>
          <a:prstGeom prst="straightConnector1">
            <a:avLst/>
          </a:prstGeom>
          <a:ln w="25400">
            <a:solidFill>
              <a:srgbClr val="002060"/>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70" name="TextBox 69"/>
          <p:cNvSpPr txBox="1"/>
          <p:nvPr/>
        </p:nvSpPr>
        <p:spPr>
          <a:xfrm>
            <a:off x="6334157" y="2365042"/>
            <a:ext cx="872831" cy="325990"/>
          </a:xfrm>
          <a:prstGeom prst="rect">
            <a:avLst/>
          </a:prstGeom>
          <a:noFill/>
        </p:spPr>
        <p:txBody>
          <a:bodyPr wrap="square" rtlCol="0" anchor="ctr">
            <a:spAutoFit/>
          </a:bodyPr>
          <a:lstStyle/>
          <a:p>
            <a:pPr marL="0" marR="0" lvl="0" indent="0" algn="ctr" defTabSz="914142" rtl="0" eaLnBrk="1" fontAlgn="auto" latinLnBrk="0" hangingPunct="1">
              <a:lnSpc>
                <a:spcPct val="90000"/>
              </a:lnSpc>
              <a:spcBef>
                <a:spcPts val="0"/>
              </a:spcBef>
              <a:spcAft>
                <a:spcPts val="0"/>
              </a:spcAft>
              <a:buClrTx/>
              <a:buSzTx/>
              <a:buFontTx/>
              <a:buNone/>
              <a:tabLst/>
              <a:defRPr/>
            </a:pPr>
            <a:r>
              <a:rPr kumimoji="0" lang="en-US" sz="1700" b="1" i="0" u="none" strike="noStrike" kern="0" cap="none" spc="0" normalizeH="0" baseline="0" noProof="0">
                <a:ln>
                  <a:noFill/>
                </a:ln>
                <a:solidFill>
                  <a:srgbClr val="0078D7">
                    <a:lumMod val="60000"/>
                    <a:lumOff val="40000"/>
                  </a:srgbClr>
                </a:solidFill>
                <a:effectLst/>
                <a:uLnTx/>
                <a:uFillTx/>
                <a:latin typeface="Segoe UI"/>
                <a:ea typeface="+mn-ea"/>
                <a:cs typeface="+mn-cs"/>
              </a:rPr>
              <a:t>15%</a:t>
            </a:r>
          </a:p>
        </p:txBody>
      </p:sp>
      <p:sp>
        <p:nvSpPr>
          <p:cNvPr id="71" name="TextBox 70"/>
          <p:cNvSpPr txBox="1"/>
          <p:nvPr/>
        </p:nvSpPr>
        <p:spPr>
          <a:xfrm>
            <a:off x="6329338" y="3728957"/>
            <a:ext cx="872831" cy="325990"/>
          </a:xfrm>
          <a:prstGeom prst="rect">
            <a:avLst/>
          </a:prstGeom>
          <a:noFill/>
        </p:spPr>
        <p:txBody>
          <a:bodyPr wrap="square" rtlCol="0" anchor="ctr">
            <a:spAutoFit/>
          </a:bodyPr>
          <a:lstStyle/>
          <a:p>
            <a:pPr marL="0" marR="0" lvl="0" indent="0" algn="ctr" defTabSz="914142" rtl="0" eaLnBrk="1" fontAlgn="auto" latinLnBrk="0" hangingPunct="1">
              <a:lnSpc>
                <a:spcPct val="90000"/>
              </a:lnSpc>
              <a:spcBef>
                <a:spcPts val="0"/>
              </a:spcBef>
              <a:spcAft>
                <a:spcPts val="0"/>
              </a:spcAft>
              <a:buClrTx/>
              <a:buSzTx/>
              <a:buFontTx/>
              <a:buNone/>
              <a:tabLst/>
              <a:defRPr/>
            </a:pPr>
            <a:r>
              <a:rPr kumimoji="0" lang="en-US" sz="1700" b="1" i="0" u="none" strike="noStrike" kern="0" cap="none" spc="0" normalizeH="0" baseline="0" noProof="0">
                <a:ln>
                  <a:noFill/>
                </a:ln>
                <a:gradFill>
                  <a:gsLst>
                    <a:gs pos="1250">
                      <a:srgbClr val="0078D7"/>
                    </a:gs>
                    <a:gs pos="100000">
                      <a:srgbClr val="0078D7"/>
                    </a:gs>
                  </a:gsLst>
                  <a:lin ang="5400000" scaled="0"/>
                </a:gradFill>
                <a:effectLst/>
                <a:uLnTx/>
                <a:uFillTx/>
                <a:latin typeface="Segoe UI"/>
                <a:ea typeface="+mn-ea"/>
                <a:cs typeface="+mn-cs"/>
              </a:rPr>
              <a:t>50%</a:t>
            </a:r>
          </a:p>
        </p:txBody>
      </p:sp>
      <p:sp>
        <p:nvSpPr>
          <p:cNvPr id="72" name="TextBox 71"/>
          <p:cNvSpPr txBox="1"/>
          <p:nvPr/>
        </p:nvSpPr>
        <p:spPr>
          <a:xfrm>
            <a:off x="6314879" y="5237457"/>
            <a:ext cx="872831" cy="325990"/>
          </a:xfrm>
          <a:prstGeom prst="rect">
            <a:avLst/>
          </a:prstGeom>
          <a:noFill/>
        </p:spPr>
        <p:txBody>
          <a:bodyPr wrap="square" rtlCol="0" anchor="ctr">
            <a:spAutoFit/>
          </a:bodyPr>
          <a:lstStyle/>
          <a:p>
            <a:pPr marL="0" marR="0" lvl="0" indent="0" algn="ctr" defTabSz="914142" rtl="0" eaLnBrk="1" fontAlgn="auto" latinLnBrk="0" hangingPunct="1">
              <a:lnSpc>
                <a:spcPct val="90000"/>
              </a:lnSpc>
              <a:spcBef>
                <a:spcPts val="0"/>
              </a:spcBef>
              <a:spcAft>
                <a:spcPts val="0"/>
              </a:spcAft>
              <a:buClrTx/>
              <a:buSzTx/>
              <a:buFontTx/>
              <a:buNone/>
              <a:tabLst/>
              <a:defRPr/>
            </a:pPr>
            <a:r>
              <a:rPr kumimoji="0" lang="en-US" sz="1700" b="1" i="0" u="none" strike="noStrike" kern="0" cap="none" spc="0" normalizeH="0" baseline="0" noProof="0">
                <a:ln>
                  <a:noFill/>
                </a:ln>
                <a:gradFill>
                  <a:gsLst>
                    <a:gs pos="1250">
                      <a:srgbClr val="002050"/>
                    </a:gs>
                    <a:gs pos="100000">
                      <a:srgbClr val="002050"/>
                    </a:gs>
                  </a:gsLst>
                  <a:lin ang="5400000" scaled="0"/>
                </a:gradFill>
                <a:effectLst/>
                <a:uLnTx/>
                <a:uFillTx/>
                <a:latin typeface="Segoe UI"/>
                <a:ea typeface="+mn-ea"/>
                <a:cs typeface="+mn-cs"/>
              </a:rPr>
              <a:t>5%</a:t>
            </a:r>
          </a:p>
        </p:txBody>
      </p:sp>
    </p:spTree>
    <p:extLst>
      <p:ext uri="{BB962C8B-B14F-4D97-AF65-F5344CB8AC3E}">
        <p14:creationId xmlns:p14="http://schemas.microsoft.com/office/powerpoint/2010/main" val="3717590667"/>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itle 2"/>
          <p:cNvSpPr>
            <a:spLocks noGrp="1"/>
          </p:cNvSpPr>
          <p:nvPr>
            <p:ph type="title"/>
          </p:nvPr>
        </p:nvSpPr>
        <p:spPr/>
        <p:txBody>
          <a:bodyPr/>
          <a:lstStyle/>
          <a:p>
            <a:r>
              <a:rPr lang="en-IN"/>
              <a:t>3 Phases to Transformation</a:t>
            </a:r>
            <a:endParaRPr lang="en-US" dirty="0"/>
          </a:p>
        </p:txBody>
      </p:sp>
      <p:sp>
        <p:nvSpPr>
          <p:cNvPr id="6" name="Arrow: Pentagon 5"/>
          <p:cNvSpPr/>
          <p:nvPr/>
        </p:nvSpPr>
        <p:spPr>
          <a:xfrm>
            <a:off x="531640" y="1389887"/>
            <a:ext cx="3510363" cy="467408"/>
          </a:xfrm>
          <a:prstGeom prst="homePlate">
            <a:avLst/>
          </a:prstGeom>
          <a:solidFill>
            <a:schemeClr val="accent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67"/>
            <a:r>
              <a:rPr lang="en-US" sz="2353" dirty="0">
                <a:solidFill>
                  <a:srgbClr val="FFFFFF"/>
                </a:solidFill>
                <a:latin typeface="Segoe UI Light" panose="020B0502040204020203" pitchFamily="34" charset="0"/>
                <a:cs typeface="Segoe UI Light" panose="020B0502040204020203" pitchFamily="34" charset="0"/>
              </a:rPr>
              <a:t>Discover</a:t>
            </a:r>
          </a:p>
        </p:txBody>
      </p:sp>
      <p:sp>
        <p:nvSpPr>
          <p:cNvPr id="11" name="Arrow: Pentagon 10"/>
          <p:cNvSpPr/>
          <p:nvPr/>
        </p:nvSpPr>
        <p:spPr>
          <a:xfrm>
            <a:off x="4473179" y="1389886"/>
            <a:ext cx="3510363" cy="467408"/>
          </a:xfrm>
          <a:prstGeom prst="homePlate">
            <a:avLst/>
          </a:prstGeom>
          <a:solidFill>
            <a:schemeClr val="accent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27" tIns="45713" rIns="91427" bIns="45713" numCol="1" spcCol="0" rtlCol="0" fromWordArt="0" anchor="ctr" anchorCtr="0" forceAA="0" compatLnSpc="1">
            <a:prstTxWarp prst="textNoShape">
              <a:avLst/>
            </a:prstTxWarp>
            <a:noAutofit/>
          </a:bodyPr>
          <a:lstStyle/>
          <a:p>
            <a:pPr algn="ctr" defTabSz="914367"/>
            <a:r>
              <a:rPr lang="en-US" sz="2353">
                <a:solidFill>
                  <a:srgbClr val="FFFFFF"/>
                </a:solidFill>
                <a:latin typeface="Segoe UI Light" panose="020B0502040204020203" pitchFamily="34" charset="0"/>
                <a:cs typeface="Segoe UI Light" panose="020B0502040204020203" pitchFamily="34" charset="0"/>
              </a:rPr>
              <a:t>Migrate</a:t>
            </a:r>
          </a:p>
        </p:txBody>
      </p:sp>
      <p:sp>
        <p:nvSpPr>
          <p:cNvPr id="12" name="Arrow: Pentagon 11"/>
          <p:cNvSpPr/>
          <p:nvPr/>
        </p:nvSpPr>
        <p:spPr>
          <a:xfrm>
            <a:off x="8414718" y="1389888"/>
            <a:ext cx="3510363" cy="467408"/>
          </a:xfrm>
          <a:prstGeom prst="homePlate">
            <a:avLst/>
          </a:prstGeom>
          <a:solidFill>
            <a:schemeClr val="accent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27" tIns="45713" rIns="91427" bIns="45713" numCol="1" spcCol="0" rtlCol="0" fromWordArt="0" anchor="ctr" anchorCtr="0" forceAA="0" compatLnSpc="1">
            <a:prstTxWarp prst="textNoShape">
              <a:avLst/>
            </a:prstTxWarp>
            <a:noAutofit/>
          </a:bodyPr>
          <a:lstStyle/>
          <a:p>
            <a:pPr algn="ctr" defTabSz="914367"/>
            <a:r>
              <a:rPr lang="en-US" sz="2353" dirty="0">
                <a:solidFill>
                  <a:srgbClr val="FFFFFF"/>
                </a:solidFill>
                <a:latin typeface="Segoe UI Light" panose="020B0502040204020203" pitchFamily="34" charset="0"/>
                <a:cs typeface="Segoe UI Light" panose="020B0502040204020203" pitchFamily="34" charset="0"/>
              </a:rPr>
              <a:t>Optimize</a:t>
            </a:r>
          </a:p>
        </p:txBody>
      </p:sp>
      <p:sp>
        <p:nvSpPr>
          <p:cNvPr id="13" name="Arrow: Pentagon 12"/>
          <p:cNvSpPr/>
          <p:nvPr/>
        </p:nvSpPr>
        <p:spPr>
          <a:xfrm>
            <a:off x="505449" y="1952350"/>
            <a:ext cx="1510029" cy="315029"/>
          </a:xfrm>
          <a:prstGeom prst="homePlate">
            <a:avLst/>
          </a:prstGeom>
          <a:solidFill>
            <a:schemeClr val="accent5"/>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67"/>
            <a:r>
              <a:rPr lang="en-US" sz="1400" dirty="0">
                <a:solidFill>
                  <a:srgbClr val="FFFFFF"/>
                </a:solidFill>
                <a:latin typeface="Segoe UI Light" panose="020B0502040204020203" pitchFamily="34" charset="0"/>
                <a:cs typeface="Segoe UI Light" panose="020B0502040204020203" pitchFamily="34" charset="0"/>
              </a:rPr>
              <a:t>Assess</a:t>
            </a:r>
          </a:p>
        </p:txBody>
      </p:sp>
      <p:sp>
        <p:nvSpPr>
          <p:cNvPr id="15" name="Arrow: Pentagon 14"/>
          <p:cNvSpPr/>
          <p:nvPr/>
        </p:nvSpPr>
        <p:spPr>
          <a:xfrm>
            <a:off x="2471144" y="1967925"/>
            <a:ext cx="1510029" cy="315029"/>
          </a:xfrm>
          <a:prstGeom prst="homePlate">
            <a:avLst/>
          </a:prstGeom>
          <a:solidFill>
            <a:schemeClr val="accent5"/>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67"/>
            <a:r>
              <a:rPr lang="en-US" sz="1400" dirty="0">
                <a:solidFill>
                  <a:srgbClr val="FFFFFF"/>
                </a:solidFill>
                <a:latin typeface="Segoe UI Light" panose="020B0502040204020203" pitchFamily="34" charset="0"/>
                <a:cs typeface="Segoe UI Light" panose="020B0502040204020203" pitchFamily="34" charset="0"/>
              </a:rPr>
              <a:t>Target</a:t>
            </a:r>
          </a:p>
        </p:txBody>
      </p:sp>
      <p:sp>
        <p:nvSpPr>
          <p:cNvPr id="16" name="Arrow: Pentagon 15"/>
          <p:cNvSpPr/>
          <p:nvPr/>
        </p:nvSpPr>
        <p:spPr>
          <a:xfrm>
            <a:off x="8380865" y="1948612"/>
            <a:ext cx="1510029" cy="315029"/>
          </a:xfrm>
          <a:prstGeom prst="homePlate">
            <a:avLst/>
          </a:prstGeom>
          <a:solidFill>
            <a:schemeClr val="accent5"/>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67"/>
            <a:r>
              <a:rPr lang="en-US" sz="1400">
                <a:solidFill>
                  <a:srgbClr val="FFFFFF"/>
                </a:solidFill>
                <a:latin typeface="Segoe UI Light" panose="020B0502040204020203" pitchFamily="34" charset="0"/>
                <a:cs typeface="Segoe UI Light" panose="020B0502040204020203" pitchFamily="34" charset="0"/>
              </a:rPr>
              <a:t>Stabilize</a:t>
            </a:r>
          </a:p>
        </p:txBody>
      </p:sp>
      <p:sp>
        <p:nvSpPr>
          <p:cNvPr id="17" name="Arrow: Pentagon 16"/>
          <p:cNvSpPr/>
          <p:nvPr/>
        </p:nvSpPr>
        <p:spPr>
          <a:xfrm>
            <a:off x="10373483" y="1948612"/>
            <a:ext cx="1510029" cy="315029"/>
          </a:xfrm>
          <a:prstGeom prst="homePlate">
            <a:avLst/>
          </a:prstGeom>
          <a:solidFill>
            <a:schemeClr val="accent5"/>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67"/>
            <a:r>
              <a:rPr lang="en-US" sz="1400" dirty="0">
                <a:solidFill>
                  <a:srgbClr val="FFFFFF"/>
                </a:solidFill>
                <a:latin typeface="Segoe UI Light" panose="020B0502040204020203" pitchFamily="34" charset="0"/>
                <a:cs typeface="Segoe UI Light" panose="020B0502040204020203" pitchFamily="34" charset="0"/>
              </a:rPr>
              <a:t>Manage</a:t>
            </a:r>
          </a:p>
        </p:txBody>
      </p:sp>
      <p:sp>
        <p:nvSpPr>
          <p:cNvPr id="18" name="Arrow: Pentagon 17"/>
          <p:cNvSpPr/>
          <p:nvPr/>
        </p:nvSpPr>
        <p:spPr>
          <a:xfrm>
            <a:off x="4468370" y="1955321"/>
            <a:ext cx="1510029" cy="315029"/>
          </a:xfrm>
          <a:prstGeom prst="homePlate">
            <a:avLst/>
          </a:prstGeom>
          <a:solidFill>
            <a:schemeClr val="accent5"/>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67"/>
            <a:r>
              <a:rPr lang="en-US" sz="1400">
                <a:solidFill>
                  <a:srgbClr val="FFFFFF"/>
                </a:solidFill>
                <a:latin typeface="Segoe UI Light" panose="020B0502040204020203" pitchFamily="34" charset="0"/>
                <a:cs typeface="Segoe UI Light" panose="020B0502040204020203" pitchFamily="34" charset="0"/>
              </a:rPr>
              <a:t>Build</a:t>
            </a:r>
          </a:p>
        </p:txBody>
      </p:sp>
      <p:sp>
        <p:nvSpPr>
          <p:cNvPr id="19" name="Arrow: Pentagon 18"/>
          <p:cNvSpPr/>
          <p:nvPr/>
        </p:nvSpPr>
        <p:spPr>
          <a:xfrm>
            <a:off x="6430205" y="1958705"/>
            <a:ext cx="1510029" cy="315029"/>
          </a:xfrm>
          <a:prstGeom prst="homePlate">
            <a:avLst/>
          </a:prstGeom>
          <a:solidFill>
            <a:schemeClr val="accent5"/>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67"/>
            <a:r>
              <a:rPr lang="en-US" sz="1400" dirty="0">
                <a:solidFill>
                  <a:srgbClr val="FFFFFF"/>
                </a:solidFill>
                <a:latin typeface="Segoe UI Light" panose="020B0502040204020203" pitchFamily="34" charset="0"/>
                <a:cs typeface="Segoe UI Light" panose="020B0502040204020203" pitchFamily="34" charset="0"/>
              </a:rPr>
              <a:t>Cutover</a:t>
            </a:r>
          </a:p>
        </p:txBody>
      </p:sp>
      <p:sp>
        <p:nvSpPr>
          <p:cNvPr id="7" name="TextBox 6"/>
          <p:cNvSpPr txBox="1"/>
          <p:nvPr/>
        </p:nvSpPr>
        <p:spPr>
          <a:xfrm>
            <a:off x="569152" y="2344765"/>
            <a:ext cx="1458822" cy="2462213"/>
          </a:xfrm>
          <a:prstGeom prst="rect">
            <a:avLst/>
          </a:prstGeom>
          <a:noFill/>
        </p:spPr>
        <p:txBody>
          <a:bodyPr wrap="square" rtlCol="0" anchor="ctr">
            <a:spAutoFit/>
          </a:bodyPr>
          <a:lstStyle/>
          <a:p>
            <a:pPr defTabSz="914367"/>
            <a:r>
              <a:rPr lang="en-US" sz="1400" b="1" dirty="0">
                <a:solidFill>
                  <a:srgbClr val="353535"/>
                </a:solidFill>
                <a:latin typeface="Segoe UI Semilight"/>
                <a:cs typeface="Segoe UI Light" panose="020B0502040204020203" pitchFamily="34" charset="0"/>
              </a:rPr>
              <a:t>Portfolio Assessment	</a:t>
            </a:r>
          </a:p>
          <a:p>
            <a:pPr defTabSz="914367"/>
            <a:endParaRPr lang="en-US" sz="1400" b="1" dirty="0">
              <a:solidFill>
                <a:srgbClr val="353535"/>
              </a:solidFill>
              <a:latin typeface="Segoe UI Semilight"/>
              <a:cs typeface="Segoe UI Light" panose="020B0502040204020203" pitchFamily="34" charset="0"/>
            </a:endParaRPr>
          </a:p>
          <a:p>
            <a:pPr defTabSz="914367"/>
            <a:r>
              <a:rPr lang="en-US" sz="1400" b="1" dirty="0">
                <a:solidFill>
                  <a:srgbClr val="353535"/>
                </a:solidFill>
                <a:latin typeface="Segoe UI Semilight"/>
                <a:cs typeface="Segoe UI Light" panose="020B0502040204020203" pitchFamily="34" charset="0"/>
              </a:rPr>
              <a:t>TCO Analysis</a:t>
            </a:r>
          </a:p>
          <a:p>
            <a:pPr defTabSz="914367"/>
            <a:endParaRPr lang="en-US" sz="1400" b="1" dirty="0">
              <a:solidFill>
                <a:srgbClr val="353535"/>
              </a:solidFill>
              <a:latin typeface="Segoe UI Semilight"/>
              <a:cs typeface="Segoe UI Light" panose="020B0502040204020203" pitchFamily="34" charset="0"/>
            </a:endParaRPr>
          </a:p>
          <a:p>
            <a:pPr defTabSz="914367"/>
            <a:r>
              <a:rPr lang="en-US" sz="1400" b="1" dirty="0">
                <a:solidFill>
                  <a:srgbClr val="353535"/>
                </a:solidFill>
                <a:latin typeface="Segoe UI Semilight"/>
                <a:cs typeface="Segoe UI Light" panose="020B0502040204020203" pitchFamily="34" charset="0"/>
              </a:rPr>
              <a:t>Security Requirements</a:t>
            </a:r>
          </a:p>
          <a:p>
            <a:pPr defTabSz="914367"/>
            <a:endParaRPr lang="en-US" sz="1400" b="1" dirty="0">
              <a:solidFill>
                <a:srgbClr val="353535"/>
              </a:solidFill>
              <a:latin typeface="Segoe UI Semilight"/>
              <a:cs typeface="Segoe UI Light" panose="020B0502040204020203" pitchFamily="34" charset="0"/>
            </a:endParaRPr>
          </a:p>
          <a:p>
            <a:pPr defTabSz="914367"/>
            <a:r>
              <a:rPr lang="en-US" sz="1400" b="1" dirty="0">
                <a:solidFill>
                  <a:srgbClr val="353535"/>
                </a:solidFill>
                <a:latin typeface="Segoe UI Semilight"/>
                <a:cs typeface="Segoe UI Light" panose="020B0502040204020203" pitchFamily="34" charset="0"/>
              </a:rPr>
              <a:t>Dependency Mapping</a:t>
            </a:r>
          </a:p>
          <a:p>
            <a:pPr defTabSz="914367"/>
            <a:r>
              <a:rPr lang="en-US" sz="1400" b="1" dirty="0">
                <a:solidFill>
                  <a:srgbClr val="353535"/>
                </a:solidFill>
                <a:latin typeface="Segoe UI Semilight"/>
                <a:cs typeface="Segoe UI Light" panose="020B0502040204020203" pitchFamily="34" charset="0"/>
              </a:rPr>
              <a:t>	</a:t>
            </a:r>
          </a:p>
        </p:txBody>
      </p:sp>
      <p:sp>
        <p:nvSpPr>
          <p:cNvPr id="20" name="TextBox 19"/>
          <p:cNvSpPr txBox="1"/>
          <p:nvPr/>
        </p:nvSpPr>
        <p:spPr>
          <a:xfrm>
            <a:off x="2512776" y="2390364"/>
            <a:ext cx="1665585" cy="2462213"/>
          </a:xfrm>
          <a:prstGeom prst="rect">
            <a:avLst/>
          </a:prstGeom>
          <a:noFill/>
        </p:spPr>
        <p:txBody>
          <a:bodyPr wrap="square" rtlCol="0">
            <a:spAutoFit/>
          </a:bodyPr>
          <a:lstStyle>
            <a:defPPr>
              <a:defRPr lang="en-US"/>
            </a:defPPr>
            <a:lvl1pPr>
              <a:defRPr sz="1200">
                <a:latin typeface="Segoe UI Light" panose="020B0502040204020203" pitchFamily="34" charset="0"/>
                <a:cs typeface="Segoe UI Light" panose="020B0502040204020203" pitchFamily="34" charset="0"/>
              </a:defRPr>
            </a:lvl1pPr>
          </a:lstStyle>
          <a:p>
            <a:pPr defTabSz="914367"/>
            <a:r>
              <a:rPr lang="en-US" sz="1400" b="1" dirty="0">
                <a:solidFill>
                  <a:srgbClr val="353535"/>
                </a:solidFill>
                <a:latin typeface="Segoe UI Semilight"/>
              </a:rPr>
              <a:t>Grouping and Prioritization</a:t>
            </a:r>
          </a:p>
          <a:p>
            <a:pPr defTabSz="914367"/>
            <a:endParaRPr lang="en-US" sz="1400" b="1" dirty="0">
              <a:solidFill>
                <a:srgbClr val="353535"/>
              </a:solidFill>
              <a:latin typeface="Segoe UI Semilight"/>
            </a:endParaRPr>
          </a:p>
          <a:p>
            <a:pPr defTabSz="914367"/>
            <a:r>
              <a:rPr lang="en-US" sz="1400" b="1" dirty="0">
                <a:solidFill>
                  <a:srgbClr val="353535"/>
                </a:solidFill>
                <a:latin typeface="Segoe UI Semilight"/>
              </a:rPr>
              <a:t>Design&amp; Architecture</a:t>
            </a:r>
          </a:p>
          <a:p>
            <a:pPr defTabSz="914367"/>
            <a:endParaRPr lang="en-US" sz="1400" b="1" dirty="0">
              <a:solidFill>
                <a:srgbClr val="353535"/>
              </a:solidFill>
              <a:latin typeface="Segoe UI Semilight"/>
            </a:endParaRPr>
          </a:p>
          <a:p>
            <a:pPr defTabSz="914367"/>
            <a:r>
              <a:rPr lang="en-US" sz="1400" b="1" dirty="0">
                <a:solidFill>
                  <a:srgbClr val="353535"/>
                </a:solidFill>
                <a:latin typeface="Segoe UI Semilight"/>
              </a:rPr>
              <a:t>Detailed Migration Schedule</a:t>
            </a:r>
          </a:p>
          <a:p>
            <a:pPr defTabSz="914367"/>
            <a:endParaRPr lang="en-US" sz="1400" b="1" dirty="0">
              <a:solidFill>
                <a:srgbClr val="353535"/>
              </a:solidFill>
              <a:latin typeface="Segoe UI Semilight"/>
            </a:endParaRPr>
          </a:p>
          <a:p>
            <a:pPr defTabSz="914367"/>
            <a:r>
              <a:rPr lang="en-US" sz="1400" b="1" dirty="0">
                <a:solidFill>
                  <a:srgbClr val="353535"/>
                </a:solidFill>
                <a:latin typeface="Segoe UI Semilight"/>
              </a:rPr>
              <a:t>Tool Selection</a:t>
            </a:r>
          </a:p>
          <a:p>
            <a:pPr defTabSz="914367"/>
            <a:endParaRPr lang="en-US" sz="1400" b="1" dirty="0">
              <a:solidFill>
                <a:srgbClr val="353535"/>
              </a:solidFill>
              <a:latin typeface="Segoe UI Semilight"/>
            </a:endParaRPr>
          </a:p>
        </p:txBody>
      </p:sp>
      <p:sp>
        <p:nvSpPr>
          <p:cNvPr id="21" name="TextBox 20"/>
          <p:cNvSpPr txBox="1"/>
          <p:nvPr/>
        </p:nvSpPr>
        <p:spPr>
          <a:xfrm>
            <a:off x="4459660" y="2361587"/>
            <a:ext cx="1725926" cy="1849988"/>
          </a:xfrm>
          <a:prstGeom prst="rect">
            <a:avLst/>
          </a:prstGeom>
          <a:noFill/>
        </p:spPr>
        <p:txBody>
          <a:bodyPr wrap="square" rtlCol="0">
            <a:spAutoFit/>
          </a:bodyPr>
          <a:lstStyle>
            <a:defPPr>
              <a:defRPr lang="en-US"/>
            </a:defPPr>
            <a:lvl1pPr>
              <a:defRPr sz="1200">
                <a:latin typeface="Segoe UI Light" panose="020B0502040204020203" pitchFamily="34" charset="0"/>
                <a:cs typeface="Segoe UI Light" panose="020B0502040204020203" pitchFamily="34" charset="0"/>
              </a:defRPr>
            </a:lvl1pPr>
          </a:lstStyle>
          <a:p>
            <a:pPr defTabSz="914367"/>
            <a:r>
              <a:rPr lang="en-US" sz="1400" b="1">
                <a:solidFill>
                  <a:srgbClr val="353535"/>
                </a:solidFill>
                <a:latin typeface="Segoe UI Semilight"/>
              </a:rPr>
              <a:t>Create Azure environment</a:t>
            </a:r>
          </a:p>
          <a:p>
            <a:pPr defTabSz="914367"/>
            <a:endParaRPr lang="en-US" sz="1400" b="1">
              <a:solidFill>
                <a:srgbClr val="353535"/>
              </a:solidFill>
              <a:latin typeface="Segoe UI Semilight"/>
            </a:endParaRPr>
          </a:p>
          <a:p>
            <a:pPr defTabSz="914367"/>
            <a:r>
              <a:rPr lang="en-US" sz="1400" b="1">
                <a:solidFill>
                  <a:srgbClr val="353535"/>
                </a:solidFill>
                <a:latin typeface="Segoe UI Semilight"/>
              </a:rPr>
              <a:t>Replicate via ASR</a:t>
            </a:r>
          </a:p>
          <a:p>
            <a:pPr defTabSz="914367"/>
            <a:endParaRPr lang="en-US" sz="1400" b="1">
              <a:solidFill>
                <a:srgbClr val="353535"/>
              </a:solidFill>
              <a:latin typeface="Segoe UI Semilight"/>
            </a:endParaRPr>
          </a:p>
          <a:p>
            <a:pPr defTabSz="914367"/>
            <a:r>
              <a:rPr lang="en-US" sz="1400" b="1">
                <a:solidFill>
                  <a:srgbClr val="353535"/>
                </a:solidFill>
                <a:latin typeface="Segoe UI Semilight"/>
              </a:rPr>
              <a:t>Integrate applications and networks</a:t>
            </a:r>
          </a:p>
        </p:txBody>
      </p:sp>
      <p:sp>
        <p:nvSpPr>
          <p:cNvPr id="22" name="TextBox 21"/>
          <p:cNvSpPr txBox="1"/>
          <p:nvPr/>
        </p:nvSpPr>
        <p:spPr>
          <a:xfrm>
            <a:off x="6429272" y="2368378"/>
            <a:ext cx="1720792" cy="2289405"/>
          </a:xfrm>
          <a:prstGeom prst="rect">
            <a:avLst/>
          </a:prstGeom>
          <a:noFill/>
        </p:spPr>
        <p:txBody>
          <a:bodyPr wrap="square" rtlCol="0">
            <a:spAutoFit/>
          </a:bodyPr>
          <a:lstStyle>
            <a:defPPr>
              <a:defRPr lang="en-US"/>
            </a:defPPr>
            <a:lvl1pPr>
              <a:defRPr sz="1200">
                <a:latin typeface="Segoe UI Light" panose="020B0502040204020203" pitchFamily="34" charset="0"/>
                <a:cs typeface="Segoe UI Light" panose="020B0502040204020203" pitchFamily="34" charset="0"/>
              </a:defRPr>
            </a:lvl1pPr>
          </a:lstStyle>
          <a:p>
            <a:pPr defTabSz="914367"/>
            <a:r>
              <a:rPr lang="en-US" sz="1400" b="1" dirty="0">
                <a:solidFill>
                  <a:srgbClr val="353535"/>
                </a:solidFill>
                <a:latin typeface="Segoe UI Semilight"/>
              </a:rPr>
              <a:t>Verification </a:t>
            </a:r>
          </a:p>
          <a:p>
            <a:pPr defTabSz="914367"/>
            <a:endParaRPr lang="en-US" sz="1400" b="1" dirty="0">
              <a:solidFill>
                <a:srgbClr val="353535"/>
              </a:solidFill>
              <a:latin typeface="Segoe UI Semilight"/>
            </a:endParaRPr>
          </a:p>
          <a:p>
            <a:pPr defTabSz="914367"/>
            <a:r>
              <a:rPr lang="en-US" sz="1400" b="1" dirty="0">
                <a:solidFill>
                  <a:srgbClr val="353535"/>
                </a:solidFill>
                <a:latin typeface="Segoe UI Semilight"/>
              </a:rPr>
              <a:t>POC Test and QA</a:t>
            </a:r>
          </a:p>
          <a:p>
            <a:pPr defTabSz="914367"/>
            <a:endParaRPr lang="en-US" sz="1400" b="1" dirty="0">
              <a:solidFill>
                <a:srgbClr val="353535"/>
              </a:solidFill>
              <a:latin typeface="Segoe UI Semilight"/>
            </a:endParaRPr>
          </a:p>
          <a:p>
            <a:pPr defTabSz="914367"/>
            <a:r>
              <a:rPr lang="en-US" sz="1400" b="1" dirty="0">
                <a:solidFill>
                  <a:srgbClr val="353535"/>
                </a:solidFill>
                <a:latin typeface="Segoe UI Semilight"/>
              </a:rPr>
              <a:t>User Acceptance</a:t>
            </a:r>
          </a:p>
          <a:p>
            <a:pPr defTabSz="914367"/>
            <a:endParaRPr lang="en-US" sz="1400" b="1" dirty="0">
              <a:solidFill>
                <a:srgbClr val="353535"/>
              </a:solidFill>
              <a:latin typeface="Segoe UI Semilight"/>
            </a:endParaRPr>
          </a:p>
          <a:p>
            <a:pPr defTabSz="914367"/>
            <a:r>
              <a:rPr lang="en-US" sz="1400" b="1" dirty="0">
                <a:solidFill>
                  <a:srgbClr val="353535"/>
                </a:solidFill>
                <a:latin typeface="Segoe UI Semilight"/>
              </a:rPr>
              <a:t>Staging </a:t>
            </a:r>
          </a:p>
          <a:p>
            <a:pPr defTabSz="914367"/>
            <a:endParaRPr lang="en-US" sz="1400" b="1" dirty="0">
              <a:solidFill>
                <a:srgbClr val="353535"/>
              </a:solidFill>
              <a:latin typeface="Segoe UI Semilight"/>
            </a:endParaRPr>
          </a:p>
          <a:p>
            <a:pPr defTabSz="914367"/>
            <a:r>
              <a:rPr lang="en-US" sz="1400" b="1" dirty="0">
                <a:solidFill>
                  <a:srgbClr val="353535"/>
                </a:solidFill>
                <a:latin typeface="Segoe UI Semilight"/>
              </a:rPr>
              <a:t>Cutover and Decommission </a:t>
            </a:r>
          </a:p>
        </p:txBody>
      </p:sp>
      <p:sp>
        <p:nvSpPr>
          <p:cNvPr id="23" name="TextBox 22"/>
          <p:cNvSpPr txBox="1"/>
          <p:nvPr/>
        </p:nvSpPr>
        <p:spPr>
          <a:xfrm>
            <a:off x="8457280" y="2354958"/>
            <a:ext cx="1388145" cy="2289405"/>
          </a:xfrm>
          <a:prstGeom prst="rect">
            <a:avLst/>
          </a:prstGeom>
          <a:noFill/>
        </p:spPr>
        <p:txBody>
          <a:bodyPr wrap="square" rtlCol="0">
            <a:spAutoFit/>
          </a:bodyPr>
          <a:lstStyle>
            <a:defPPr>
              <a:defRPr lang="en-US"/>
            </a:defPPr>
            <a:lvl1pPr>
              <a:defRPr sz="1200">
                <a:latin typeface="Segoe UI Light" panose="020B0502040204020203" pitchFamily="34" charset="0"/>
                <a:cs typeface="Segoe UI Light" panose="020B0502040204020203" pitchFamily="34" charset="0"/>
              </a:defRPr>
            </a:lvl1pPr>
          </a:lstStyle>
          <a:p>
            <a:pPr defTabSz="914367"/>
            <a:r>
              <a:rPr lang="en-US" sz="1400" b="1" dirty="0">
                <a:solidFill>
                  <a:srgbClr val="353535"/>
                </a:solidFill>
                <a:latin typeface="Segoe UI Semilight"/>
              </a:rPr>
              <a:t>Training </a:t>
            </a:r>
          </a:p>
          <a:p>
            <a:pPr defTabSz="914367"/>
            <a:endParaRPr lang="en-US" sz="1400" b="1" dirty="0">
              <a:solidFill>
                <a:srgbClr val="353535"/>
              </a:solidFill>
              <a:latin typeface="Segoe UI Semilight"/>
            </a:endParaRPr>
          </a:p>
          <a:p>
            <a:pPr defTabSz="914367"/>
            <a:r>
              <a:rPr lang="en-US" sz="1400" b="1" dirty="0">
                <a:solidFill>
                  <a:srgbClr val="353535"/>
                </a:solidFill>
                <a:latin typeface="Segoe UI Semilight"/>
              </a:rPr>
              <a:t>Configuration management </a:t>
            </a:r>
          </a:p>
          <a:p>
            <a:pPr defTabSz="914367"/>
            <a:endParaRPr lang="en-US" sz="1400" b="1" dirty="0">
              <a:solidFill>
                <a:srgbClr val="353535"/>
              </a:solidFill>
              <a:latin typeface="Segoe UI Semilight"/>
            </a:endParaRPr>
          </a:p>
          <a:p>
            <a:pPr defTabSz="914367"/>
            <a:r>
              <a:rPr lang="en-US" sz="1400" b="1" dirty="0">
                <a:solidFill>
                  <a:srgbClr val="353535"/>
                </a:solidFill>
                <a:latin typeface="Segoe UI Semilight"/>
              </a:rPr>
              <a:t>ID Management</a:t>
            </a:r>
          </a:p>
          <a:p>
            <a:pPr defTabSz="914367"/>
            <a:endParaRPr lang="en-US" sz="1400" b="1" dirty="0">
              <a:solidFill>
                <a:srgbClr val="353535"/>
              </a:solidFill>
              <a:latin typeface="Segoe UI Semilight"/>
            </a:endParaRPr>
          </a:p>
          <a:p>
            <a:pPr defTabSz="914367"/>
            <a:r>
              <a:rPr lang="en-US" sz="1400" b="1" dirty="0">
                <a:solidFill>
                  <a:srgbClr val="353535"/>
                </a:solidFill>
                <a:latin typeface="Segoe UI Semilight"/>
              </a:rPr>
              <a:t>DevOps Automation</a:t>
            </a:r>
          </a:p>
        </p:txBody>
      </p:sp>
      <p:sp>
        <p:nvSpPr>
          <p:cNvPr id="24" name="TextBox 23"/>
          <p:cNvSpPr txBox="1"/>
          <p:nvPr/>
        </p:nvSpPr>
        <p:spPr>
          <a:xfrm>
            <a:off x="10404082" y="2368377"/>
            <a:ext cx="1388145" cy="1504751"/>
          </a:xfrm>
          <a:prstGeom prst="rect">
            <a:avLst/>
          </a:prstGeom>
          <a:noFill/>
        </p:spPr>
        <p:txBody>
          <a:bodyPr wrap="square" rtlCol="0" anchor="ctr">
            <a:spAutoFit/>
          </a:bodyPr>
          <a:lstStyle/>
          <a:p>
            <a:pPr defTabSz="914367"/>
            <a:r>
              <a:rPr lang="en-US" sz="1400" b="1" dirty="0">
                <a:solidFill>
                  <a:srgbClr val="353535"/>
                </a:solidFill>
                <a:latin typeface="Segoe UI Semilight"/>
                <a:cs typeface="Segoe UI Light" panose="020B0502040204020203" pitchFamily="34" charset="0"/>
              </a:rPr>
              <a:t>Cloud Monitoring</a:t>
            </a:r>
          </a:p>
          <a:p>
            <a:pPr defTabSz="914367"/>
            <a:endParaRPr lang="en-US" sz="1400" b="1" dirty="0">
              <a:solidFill>
                <a:srgbClr val="353535"/>
              </a:solidFill>
              <a:latin typeface="Segoe UI Semilight"/>
              <a:cs typeface="Segoe UI Light" panose="020B0502040204020203" pitchFamily="34" charset="0"/>
            </a:endParaRPr>
          </a:p>
          <a:p>
            <a:pPr defTabSz="914367"/>
            <a:r>
              <a:rPr lang="en-US" sz="1400" b="1" dirty="0">
                <a:solidFill>
                  <a:srgbClr val="353535"/>
                </a:solidFill>
                <a:latin typeface="Segoe UI Semilight"/>
                <a:cs typeface="Segoe UI Light" panose="020B0502040204020203" pitchFamily="34" charset="0"/>
              </a:rPr>
              <a:t>Cost/Use Optimization</a:t>
            </a:r>
            <a:r>
              <a:rPr lang="en-US" sz="2000" b="1" dirty="0">
                <a:solidFill>
                  <a:srgbClr val="353535"/>
                </a:solidFill>
                <a:latin typeface="Segoe UI Semilight"/>
              </a:rPr>
              <a:t>	</a:t>
            </a:r>
          </a:p>
        </p:txBody>
      </p:sp>
      <p:cxnSp>
        <p:nvCxnSpPr>
          <p:cNvPr id="26" name="Straight Connector 25"/>
          <p:cNvCxnSpPr>
            <a:cxnSpLocks/>
          </p:cNvCxnSpPr>
          <p:nvPr/>
        </p:nvCxnSpPr>
        <p:spPr>
          <a:xfrm>
            <a:off x="413788" y="5127585"/>
            <a:ext cx="11259018"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28" name="Rectangle: Rounded Corners 27"/>
          <p:cNvSpPr/>
          <p:nvPr/>
        </p:nvSpPr>
        <p:spPr>
          <a:xfrm>
            <a:off x="364242" y="1166697"/>
            <a:ext cx="7747722" cy="3683806"/>
          </a:xfrm>
          <a:prstGeom prst="roundRect">
            <a:avLst>
              <a:gd name="adj" fmla="val 6528"/>
            </a:avLst>
          </a:prstGeom>
          <a:noFill/>
          <a:ln w="381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67"/>
            <a:endParaRPr lang="en-US">
              <a:solidFill>
                <a:srgbClr val="FFFFFF"/>
              </a:solidFill>
              <a:latin typeface="Segoe UI Semilight"/>
            </a:endParaRPr>
          </a:p>
        </p:txBody>
      </p:sp>
      <p:sp>
        <p:nvSpPr>
          <p:cNvPr id="31" name="Rounded Rectangle 4"/>
          <p:cNvSpPr/>
          <p:nvPr/>
        </p:nvSpPr>
        <p:spPr>
          <a:xfrm>
            <a:off x="531641" y="5238715"/>
            <a:ext cx="11141165" cy="963017"/>
          </a:xfrm>
          <a:prstGeom prst="roundRect">
            <a:avLst/>
          </a:prstGeom>
          <a:solidFill>
            <a:schemeClr val="accent2"/>
          </a:solidFill>
          <a:ln>
            <a:noFill/>
          </a:ln>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defTabSz="914367"/>
            <a:r>
              <a:rPr lang="en-US" sz="1400" b="1">
                <a:solidFill>
                  <a:srgbClr val="FFFFFF"/>
                </a:solidFill>
                <a:latin typeface="Segoe UI" panose="020B0502040204020203" pitchFamily="34" charset="0"/>
                <a:cs typeface="Segoe UI" panose="020B0502040204020203" pitchFamily="34" charset="0"/>
              </a:rPr>
              <a:t>Assessment &amp; Migration tools, Monitoring, Management, Optimization, ITSM &amp; Automation tools</a:t>
            </a:r>
          </a:p>
        </p:txBody>
      </p:sp>
      <p:sp>
        <p:nvSpPr>
          <p:cNvPr id="30" name="Rounded Rectangle 4"/>
          <p:cNvSpPr/>
          <p:nvPr/>
        </p:nvSpPr>
        <p:spPr>
          <a:xfrm>
            <a:off x="523357" y="6322290"/>
            <a:ext cx="11232765" cy="335267"/>
          </a:xfrm>
          <a:prstGeom prst="roundRect">
            <a:avLst/>
          </a:prstGeom>
          <a:solidFill>
            <a:schemeClr val="accent2"/>
          </a:solidFill>
          <a:ln>
            <a:noFill/>
          </a:ln>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defTabSz="914367"/>
            <a:r>
              <a:rPr lang="en-US" sz="1400" b="1">
                <a:solidFill>
                  <a:srgbClr val="FFFFFF"/>
                </a:solidFill>
                <a:latin typeface="Segoe UI" panose="020B0502040204020203" pitchFamily="34" charset="0"/>
                <a:cs typeface="Segoe UI" panose="020B0502040204020203" pitchFamily="34" charset="0"/>
              </a:rPr>
              <a:t>Services Provider Billing and Operations Management &amp; Automation, CSP integration</a:t>
            </a:r>
          </a:p>
        </p:txBody>
      </p:sp>
      <p:grpSp>
        <p:nvGrpSpPr>
          <p:cNvPr id="3" name="workshop map">
            <a:extLst>
              <a:ext uri="{FF2B5EF4-FFF2-40B4-BE49-F238E27FC236}">
                <a16:creationId xmlns:a16="http://schemas.microsoft.com/office/drawing/2014/main" id="{859FCD17-7709-AA43-92E8-D5D92210F188}"/>
              </a:ext>
            </a:extLst>
          </p:cNvPr>
          <p:cNvGrpSpPr/>
          <p:nvPr/>
        </p:nvGrpSpPr>
        <p:grpSpPr>
          <a:xfrm>
            <a:off x="561749" y="2347551"/>
            <a:ext cx="11331074" cy="2267712"/>
            <a:chOff x="561749" y="2347551"/>
            <a:chExt cx="11331074" cy="2269905"/>
          </a:xfrm>
        </p:grpSpPr>
        <p:sp>
          <p:nvSpPr>
            <p:cNvPr id="2" name="Rectangle 1">
              <a:extLst>
                <a:ext uri="{FF2B5EF4-FFF2-40B4-BE49-F238E27FC236}">
                  <a16:creationId xmlns:a16="http://schemas.microsoft.com/office/drawing/2014/main" id="{FCF7F9D3-B636-114E-BF1C-7F947CAEAA49}"/>
                </a:ext>
              </a:extLst>
            </p:cNvPr>
            <p:cNvSpPr/>
            <p:nvPr/>
          </p:nvSpPr>
          <p:spPr bwMode="auto">
            <a:xfrm>
              <a:off x="561749" y="3417426"/>
              <a:ext cx="1463040" cy="548640"/>
            </a:xfrm>
            <a:prstGeom prst="rect">
              <a:avLst/>
            </a:prstGeom>
            <a:noFill/>
            <a:ln w="57150">
              <a:solidFill>
                <a:schemeClr val="accent4"/>
              </a:solid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l" defTabSz="932472" fontAlgn="base">
                <a:spcBef>
                  <a:spcPct val="0"/>
                </a:spcBef>
                <a:spcAft>
                  <a:spcPct val="0"/>
                </a:spcAft>
              </a:pPr>
              <a:endParaRPr lang="en-US" sz="2000" dirty="0" err="1">
                <a:gradFill>
                  <a:gsLst>
                    <a:gs pos="0">
                      <a:srgbClr val="FFFFFF"/>
                    </a:gs>
                    <a:gs pos="100000">
                      <a:srgbClr val="FFFFFF"/>
                    </a:gs>
                  </a:gsLst>
                  <a:lin ang="5400000" scaled="0"/>
                </a:gradFill>
                <a:ea typeface="Segoe UI" pitchFamily="34" charset="0"/>
                <a:cs typeface="Segoe UI" pitchFamily="34" charset="0"/>
              </a:endParaRPr>
            </a:p>
          </p:txBody>
        </p:sp>
        <p:sp>
          <p:nvSpPr>
            <p:cNvPr id="25" name="Rectangle 24">
              <a:extLst>
                <a:ext uri="{FF2B5EF4-FFF2-40B4-BE49-F238E27FC236}">
                  <a16:creationId xmlns:a16="http://schemas.microsoft.com/office/drawing/2014/main" id="{D926CBFA-E33E-5A40-A86C-46051021FA60}"/>
                </a:ext>
              </a:extLst>
            </p:cNvPr>
            <p:cNvSpPr/>
            <p:nvPr/>
          </p:nvSpPr>
          <p:spPr bwMode="auto">
            <a:xfrm>
              <a:off x="561749" y="2347551"/>
              <a:ext cx="1463040" cy="548640"/>
            </a:xfrm>
            <a:prstGeom prst="rect">
              <a:avLst/>
            </a:prstGeom>
            <a:noFill/>
            <a:ln w="57150">
              <a:solidFill>
                <a:schemeClr val="accent4"/>
              </a:solid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l" defTabSz="932472" fontAlgn="base">
                <a:spcBef>
                  <a:spcPct val="0"/>
                </a:spcBef>
                <a:spcAft>
                  <a:spcPct val="0"/>
                </a:spcAft>
              </a:pPr>
              <a:endParaRPr lang="en-US" sz="2000" dirty="0" err="1">
                <a:gradFill>
                  <a:gsLst>
                    <a:gs pos="0">
                      <a:srgbClr val="FFFFFF"/>
                    </a:gs>
                    <a:gs pos="100000">
                      <a:srgbClr val="FFFFFF"/>
                    </a:gs>
                  </a:gsLst>
                  <a:lin ang="5400000" scaled="0"/>
                </a:gradFill>
                <a:ea typeface="Segoe UI" pitchFamily="34" charset="0"/>
                <a:cs typeface="Segoe UI" pitchFamily="34" charset="0"/>
              </a:endParaRPr>
            </a:p>
          </p:txBody>
        </p:sp>
        <p:sp>
          <p:nvSpPr>
            <p:cNvPr id="27" name="Rectangle 26">
              <a:extLst>
                <a:ext uri="{FF2B5EF4-FFF2-40B4-BE49-F238E27FC236}">
                  <a16:creationId xmlns:a16="http://schemas.microsoft.com/office/drawing/2014/main" id="{8FCFB4D2-BA4F-1042-96E4-AFED625D7CE9}"/>
                </a:ext>
              </a:extLst>
            </p:cNvPr>
            <p:cNvSpPr/>
            <p:nvPr/>
          </p:nvSpPr>
          <p:spPr bwMode="auto">
            <a:xfrm>
              <a:off x="561749" y="4068816"/>
              <a:ext cx="1463040" cy="548640"/>
            </a:xfrm>
            <a:prstGeom prst="rect">
              <a:avLst/>
            </a:prstGeom>
            <a:noFill/>
            <a:ln w="57150">
              <a:solidFill>
                <a:schemeClr val="accent4"/>
              </a:solid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l" defTabSz="932472" fontAlgn="base">
                <a:spcBef>
                  <a:spcPct val="0"/>
                </a:spcBef>
                <a:spcAft>
                  <a:spcPct val="0"/>
                </a:spcAft>
              </a:pPr>
              <a:endParaRPr lang="en-US" sz="2000" dirty="0" err="1">
                <a:gradFill>
                  <a:gsLst>
                    <a:gs pos="0">
                      <a:srgbClr val="FFFFFF"/>
                    </a:gs>
                    <a:gs pos="100000">
                      <a:srgbClr val="FFFFFF"/>
                    </a:gs>
                  </a:gsLst>
                  <a:lin ang="5400000" scaled="0"/>
                </a:gradFill>
                <a:ea typeface="Segoe UI" pitchFamily="34" charset="0"/>
                <a:cs typeface="Segoe UI" pitchFamily="34" charset="0"/>
              </a:endParaRPr>
            </a:p>
          </p:txBody>
        </p:sp>
        <p:sp>
          <p:nvSpPr>
            <p:cNvPr id="32" name="Rectangle 31">
              <a:extLst>
                <a:ext uri="{FF2B5EF4-FFF2-40B4-BE49-F238E27FC236}">
                  <a16:creationId xmlns:a16="http://schemas.microsoft.com/office/drawing/2014/main" id="{1D3D4CAF-5DB4-D74E-ACBB-0EC4DFCD4539}"/>
                </a:ext>
              </a:extLst>
            </p:cNvPr>
            <p:cNvSpPr/>
            <p:nvPr/>
          </p:nvSpPr>
          <p:spPr bwMode="auto">
            <a:xfrm>
              <a:off x="2527444" y="3026748"/>
              <a:ext cx="1463040" cy="548640"/>
            </a:xfrm>
            <a:prstGeom prst="rect">
              <a:avLst/>
            </a:prstGeom>
            <a:noFill/>
            <a:ln w="57150">
              <a:solidFill>
                <a:schemeClr val="accent4"/>
              </a:solid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l" defTabSz="932472" fontAlgn="base">
                <a:spcBef>
                  <a:spcPct val="0"/>
                </a:spcBef>
                <a:spcAft>
                  <a:spcPct val="0"/>
                </a:spcAft>
              </a:pPr>
              <a:endParaRPr lang="en-US" sz="2000" dirty="0" err="1">
                <a:gradFill>
                  <a:gsLst>
                    <a:gs pos="0">
                      <a:srgbClr val="FFFFFF"/>
                    </a:gs>
                    <a:gs pos="100000">
                      <a:srgbClr val="FFFFFF"/>
                    </a:gs>
                  </a:gsLst>
                  <a:lin ang="5400000" scaled="0"/>
                </a:gradFill>
                <a:ea typeface="Segoe UI" pitchFamily="34" charset="0"/>
                <a:cs typeface="Segoe UI" pitchFamily="34" charset="0"/>
              </a:endParaRPr>
            </a:p>
          </p:txBody>
        </p:sp>
        <p:sp>
          <p:nvSpPr>
            <p:cNvPr id="33" name="Rectangle 32">
              <a:extLst>
                <a:ext uri="{FF2B5EF4-FFF2-40B4-BE49-F238E27FC236}">
                  <a16:creationId xmlns:a16="http://schemas.microsoft.com/office/drawing/2014/main" id="{56413341-6E48-384E-AE28-9775C3FFBDE5}"/>
                </a:ext>
              </a:extLst>
            </p:cNvPr>
            <p:cNvSpPr/>
            <p:nvPr/>
          </p:nvSpPr>
          <p:spPr bwMode="auto">
            <a:xfrm>
              <a:off x="2527444" y="2347551"/>
              <a:ext cx="1463040" cy="548640"/>
            </a:xfrm>
            <a:prstGeom prst="rect">
              <a:avLst/>
            </a:prstGeom>
            <a:noFill/>
            <a:ln w="57150">
              <a:solidFill>
                <a:schemeClr val="accent4"/>
              </a:solid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l" defTabSz="932472" fontAlgn="base">
                <a:spcBef>
                  <a:spcPct val="0"/>
                </a:spcBef>
                <a:spcAft>
                  <a:spcPct val="0"/>
                </a:spcAft>
              </a:pPr>
              <a:endParaRPr lang="en-US" sz="2000" dirty="0" err="1">
                <a:gradFill>
                  <a:gsLst>
                    <a:gs pos="0">
                      <a:srgbClr val="FFFFFF"/>
                    </a:gs>
                    <a:gs pos="100000">
                      <a:srgbClr val="FFFFFF"/>
                    </a:gs>
                  </a:gsLst>
                  <a:lin ang="5400000" scaled="0"/>
                </a:gradFill>
                <a:ea typeface="Segoe UI" pitchFamily="34" charset="0"/>
                <a:cs typeface="Segoe UI" pitchFamily="34" charset="0"/>
              </a:endParaRPr>
            </a:p>
          </p:txBody>
        </p:sp>
        <p:sp>
          <p:nvSpPr>
            <p:cNvPr id="34" name="Rectangle 33">
              <a:extLst>
                <a:ext uri="{FF2B5EF4-FFF2-40B4-BE49-F238E27FC236}">
                  <a16:creationId xmlns:a16="http://schemas.microsoft.com/office/drawing/2014/main" id="{B2576B65-E7FF-5B40-82BE-6E96C9ADB3D0}"/>
                </a:ext>
              </a:extLst>
            </p:cNvPr>
            <p:cNvSpPr/>
            <p:nvPr/>
          </p:nvSpPr>
          <p:spPr bwMode="auto">
            <a:xfrm>
              <a:off x="4463617" y="2347551"/>
              <a:ext cx="1463040" cy="548640"/>
            </a:xfrm>
            <a:prstGeom prst="rect">
              <a:avLst/>
            </a:prstGeom>
            <a:noFill/>
            <a:ln w="57150">
              <a:solidFill>
                <a:schemeClr val="accent4"/>
              </a:solid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l" defTabSz="932472" fontAlgn="base">
                <a:spcBef>
                  <a:spcPct val="0"/>
                </a:spcBef>
                <a:spcAft>
                  <a:spcPct val="0"/>
                </a:spcAft>
              </a:pPr>
              <a:endParaRPr lang="en-US" sz="2000" dirty="0" err="1">
                <a:gradFill>
                  <a:gsLst>
                    <a:gs pos="0">
                      <a:srgbClr val="FFFFFF"/>
                    </a:gs>
                    <a:gs pos="100000">
                      <a:srgbClr val="FFFFFF"/>
                    </a:gs>
                  </a:gsLst>
                  <a:lin ang="5400000" scaled="0"/>
                </a:gradFill>
                <a:ea typeface="Segoe UI" pitchFamily="34" charset="0"/>
                <a:cs typeface="Segoe UI" pitchFamily="34" charset="0"/>
              </a:endParaRPr>
            </a:p>
          </p:txBody>
        </p:sp>
        <p:sp>
          <p:nvSpPr>
            <p:cNvPr id="35" name="Rectangle 34">
              <a:extLst>
                <a:ext uri="{FF2B5EF4-FFF2-40B4-BE49-F238E27FC236}">
                  <a16:creationId xmlns:a16="http://schemas.microsoft.com/office/drawing/2014/main" id="{637198B7-63C9-BC4D-B6BE-59AF82D129B2}"/>
                </a:ext>
              </a:extLst>
            </p:cNvPr>
            <p:cNvSpPr/>
            <p:nvPr/>
          </p:nvSpPr>
          <p:spPr bwMode="auto">
            <a:xfrm>
              <a:off x="6486505" y="3529332"/>
              <a:ext cx="1463040" cy="436733"/>
            </a:xfrm>
            <a:prstGeom prst="rect">
              <a:avLst/>
            </a:prstGeom>
            <a:noFill/>
            <a:ln w="57150">
              <a:solidFill>
                <a:schemeClr val="accent4"/>
              </a:solid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l" defTabSz="932472" fontAlgn="base">
                <a:spcBef>
                  <a:spcPct val="0"/>
                </a:spcBef>
                <a:spcAft>
                  <a:spcPct val="0"/>
                </a:spcAft>
              </a:pPr>
              <a:endParaRPr lang="en-US" sz="2000" dirty="0" err="1">
                <a:gradFill>
                  <a:gsLst>
                    <a:gs pos="0">
                      <a:srgbClr val="FFFFFF"/>
                    </a:gs>
                    <a:gs pos="100000">
                      <a:srgbClr val="FFFFFF"/>
                    </a:gs>
                  </a:gsLst>
                  <a:lin ang="5400000" scaled="0"/>
                </a:gradFill>
                <a:ea typeface="Segoe UI" pitchFamily="34" charset="0"/>
                <a:cs typeface="Segoe UI" pitchFamily="34" charset="0"/>
              </a:endParaRPr>
            </a:p>
          </p:txBody>
        </p:sp>
        <p:sp>
          <p:nvSpPr>
            <p:cNvPr id="36" name="Rectangle 35">
              <a:extLst>
                <a:ext uri="{FF2B5EF4-FFF2-40B4-BE49-F238E27FC236}">
                  <a16:creationId xmlns:a16="http://schemas.microsoft.com/office/drawing/2014/main" id="{CCB49A82-DFFC-3247-9A62-6F11F9E46CE7}"/>
                </a:ext>
              </a:extLst>
            </p:cNvPr>
            <p:cNvSpPr/>
            <p:nvPr/>
          </p:nvSpPr>
          <p:spPr bwMode="auto">
            <a:xfrm>
              <a:off x="6486505" y="4068816"/>
              <a:ext cx="1463040" cy="548640"/>
            </a:xfrm>
            <a:prstGeom prst="rect">
              <a:avLst/>
            </a:prstGeom>
            <a:noFill/>
            <a:ln w="57150">
              <a:solidFill>
                <a:schemeClr val="accent4"/>
              </a:solid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l" defTabSz="932472" fontAlgn="base">
                <a:spcBef>
                  <a:spcPct val="0"/>
                </a:spcBef>
                <a:spcAft>
                  <a:spcPct val="0"/>
                </a:spcAft>
              </a:pPr>
              <a:endParaRPr lang="en-US" sz="2000" dirty="0" err="1">
                <a:gradFill>
                  <a:gsLst>
                    <a:gs pos="0">
                      <a:srgbClr val="FFFFFF"/>
                    </a:gs>
                    <a:gs pos="100000">
                      <a:srgbClr val="FFFFFF"/>
                    </a:gs>
                  </a:gsLst>
                  <a:lin ang="5400000" scaled="0"/>
                </a:gradFill>
                <a:ea typeface="Segoe UI" pitchFamily="34" charset="0"/>
                <a:cs typeface="Segoe UI" pitchFamily="34" charset="0"/>
              </a:endParaRPr>
            </a:p>
          </p:txBody>
        </p:sp>
        <p:sp>
          <p:nvSpPr>
            <p:cNvPr id="37" name="Rectangle 36">
              <a:extLst>
                <a:ext uri="{FF2B5EF4-FFF2-40B4-BE49-F238E27FC236}">
                  <a16:creationId xmlns:a16="http://schemas.microsoft.com/office/drawing/2014/main" id="{167C4687-A8E7-DD47-A0F4-AF5B8601FB19}"/>
                </a:ext>
              </a:extLst>
            </p:cNvPr>
            <p:cNvSpPr/>
            <p:nvPr/>
          </p:nvSpPr>
          <p:spPr bwMode="auto">
            <a:xfrm>
              <a:off x="6486505" y="2683450"/>
              <a:ext cx="1463040" cy="548640"/>
            </a:xfrm>
            <a:prstGeom prst="rect">
              <a:avLst/>
            </a:prstGeom>
            <a:noFill/>
            <a:ln w="57150">
              <a:solidFill>
                <a:schemeClr val="accent4"/>
              </a:solid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l" defTabSz="932472" fontAlgn="base">
                <a:spcBef>
                  <a:spcPct val="0"/>
                </a:spcBef>
                <a:spcAft>
                  <a:spcPct val="0"/>
                </a:spcAft>
              </a:pPr>
              <a:endParaRPr lang="en-US" sz="2000" dirty="0" err="1">
                <a:gradFill>
                  <a:gsLst>
                    <a:gs pos="0">
                      <a:srgbClr val="FFFFFF"/>
                    </a:gs>
                    <a:gs pos="100000">
                      <a:srgbClr val="FFFFFF"/>
                    </a:gs>
                  </a:gsLst>
                  <a:lin ang="5400000" scaled="0"/>
                </a:gradFill>
                <a:ea typeface="Segoe UI" pitchFamily="34" charset="0"/>
                <a:cs typeface="Segoe UI" pitchFamily="34" charset="0"/>
              </a:endParaRPr>
            </a:p>
          </p:txBody>
        </p:sp>
        <p:sp>
          <p:nvSpPr>
            <p:cNvPr id="38" name="Rectangle 37">
              <a:extLst>
                <a:ext uri="{FF2B5EF4-FFF2-40B4-BE49-F238E27FC236}">
                  <a16:creationId xmlns:a16="http://schemas.microsoft.com/office/drawing/2014/main" id="{4ED16053-C38A-ED43-A2DA-7FF887B6CF14}"/>
                </a:ext>
              </a:extLst>
            </p:cNvPr>
            <p:cNvSpPr/>
            <p:nvPr/>
          </p:nvSpPr>
          <p:spPr bwMode="auto">
            <a:xfrm>
              <a:off x="8437165" y="2347551"/>
              <a:ext cx="1463040" cy="399698"/>
            </a:xfrm>
            <a:prstGeom prst="rect">
              <a:avLst/>
            </a:prstGeom>
            <a:noFill/>
            <a:ln w="57150">
              <a:solidFill>
                <a:schemeClr val="accent4"/>
              </a:solid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l" defTabSz="932472" fontAlgn="base">
                <a:spcBef>
                  <a:spcPct val="0"/>
                </a:spcBef>
                <a:spcAft>
                  <a:spcPct val="0"/>
                </a:spcAft>
              </a:pPr>
              <a:endParaRPr lang="en-US" sz="2000" dirty="0" err="1">
                <a:gradFill>
                  <a:gsLst>
                    <a:gs pos="0">
                      <a:srgbClr val="FFFFFF"/>
                    </a:gs>
                    <a:gs pos="100000">
                      <a:srgbClr val="FFFFFF"/>
                    </a:gs>
                  </a:gsLst>
                  <a:lin ang="5400000" scaled="0"/>
                </a:gradFill>
                <a:ea typeface="Segoe UI" pitchFamily="34" charset="0"/>
                <a:cs typeface="Segoe UI" pitchFamily="34" charset="0"/>
              </a:endParaRPr>
            </a:p>
          </p:txBody>
        </p:sp>
        <p:sp>
          <p:nvSpPr>
            <p:cNvPr id="39" name="Rectangle 38">
              <a:extLst>
                <a:ext uri="{FF2B5EF4-FFF2-40B4-BE49-F238E27FC236}">
                  <a16:creationId xmlns:a16="http://schemas.microsoft.com/office/drawing/2014/main" id="{775500AA-7798-234E-99D0-5C618F9667E5}"/>
                </a:ext>
              </a:extLst>
            </p:cNvPr>
            <p:cNvSpPr/>
            <p:nvPr/>
          </p:nvSpPr>
          <p:spPr bwMode="auto">
            <a:xfrm>
              <a:off x="8437165" y="4068816"/>
              <a:ext cx="1463040" cy="548640"/>
            </a:xfrm>
            <a:prstGeom prst="rect">
              <a:avLst/>
            </a:prstGeom>
            <a:noFill/>
            <a:ln w="57150">
              <a:solidFill>
                <a:schemeClr val="accent4"/>
              </a:solid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l" defTabSz="932472" fontAlgn="base">
                <a:spcBef>
                  <a:spcPct val="0"/>
                </a:spcBef>
                <a:spcAft>
                  <a:spcPct val="0"/>
                </a:spcAft>
              </a:pPr>
              <a:endParaRPr lang="en-US" sz="2000" dirty="0" err="1">
                <a:gradFill>
                  <a:gsLst>
                    <a:gs pos="0">
                      <a:srgbClr val="FFFFFF"/>
                    </a:gs>
                    <a:gs pos="100000">
                      <a:srgbClr val="FFFFFF"/>
                    </a:gs>
                  </a:gsLst>
                  <a:lin ang="5400000" scaled="0"/>
                </a:gradFill>
                <a:ea typeface="Segoe UI" pitchFamily="34" charset="0"/>
                <a:cs typeface="Segoe UI" pitchFamily="34" charset="0"/>
              </a:endParaRPr>
            </a:p>
          </p:txBody>
        </p:sp>
        <p:sp>
          <p:nvSpPr>
            <p:cNvPr id="40" name="Rectangle 39">
              <a:extLst>
                <a:ext uri="{FF2B5EF4-FFF2-40B4-BE49-F238E27FC236}">
                  <a16:creationId xmlns:a16="http://schemas.microsoft.com/office/drawing/2014/main" id="{0CFE4FF5-430B-0B40-BA46-FDB11445A21B}"/>
                </a:ext>
              </a:extLst>
            </p:cNvPr>
            <p:cNvSpPr/>
            <p:nvPr/>
          </p:nvSpPr>
          <p:spPr bwMode="auto">
            <a:xfrm>
              <a:off x="10429783" y="2347551"/>
              <a:ext cx="1463040" cy="548640"/>
            </a:xfrm>
            <a:prstGeom prst="rect">
              <a:avLst/>
            </a:prstGeom>
            <a:noFill/>
            <a:ln w="57150">
              <a:solidFill>
                <a:schemeClr val="accent4"/>
              </a:solid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l" defTabSz="932472" fontAlgn="base">
                <a:spcBef>
                  <a:spcPct val="0"/>
                </a:spcBef>
                <a:spcAft>
                  <a:spcPct val="0"/>
                </a:spcAft>
              </a:pPr>
              <a:endParaRPr lang="en-US" sz="2000" dirty="0" err="1">
                <a:gradFill>
                  <a:gsLst>
                    <a:gs pos="0">
                      <a:srgbClr val="FFFFFF"/>
                    </a:gs>
                    <a:gs pos="100000">
                      <a:srgbClr val="FFFFFF"/>
                    </a:gs>
                  </a:gsLst>
                  <a:lin ang="5400000" scaled="0"/>
                </a:gradFill>
                <a:ea typeface="Segoe UI" pitchFamily="34" charset="0"/>
                <a:cs typeface="Segoe UI" pitchFamily="34" charset="0"/>
              </a:endParaRPr>
            </a:p>
          </p:txBody>
        </p:sp>
      </p:grpSp>
    </p:spTree>
    <p:extLst>
      <p:ext uri="{BB962C8B-B14F-4D97-AF65-F5344CB8AC3E}">
        <p14:creationId xmlns:p14="http://schemas.microsoft.com/office/powerpoint/2010/main" val="89963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Migration Factory</a:t>
            </a:r>
          </a:p>
        </p:txBody>
      </p:sp>
      <p:grpSp>
        <p:nvGrpSpPr>
          <p:cNvPr id="4" name="Group 3">
            <a:extLst>
              <a:ext uri="{FF2B5EF4-FFF2-40B4-BE49-F238E27FC236}">
                <a16:creationId xmlns:a16="http://schemas.microsoft.com/office/drawing/2014/main" id="{0D85EE34-DAD2-4D71-A420-1C3BFF1CE9E5}"/>
              </a:ext>
            </a:extLst>
          </p:cNvPr>
          <p:cNvGrpSpPr/>
          <p:nvPr/>
        </p:nvGrpSpPr>
        <p:grpSpPr>
          <a:xfrm>
            <a:off x="639380" y="1566040"/>
            <a:ext cx="10688143" cy="3395133"/>
            <a:chOff x="639380" y="1566040"/>
            <a:chExt cx="10688143" cy="3395133"/>
          </a:xfrm>
        </p:grpSpPr>
        <p:graphicFrame>
          <p:nvGraphicFramePr>
            <p:cNvPr id="7" name="Diagram 6">
              <a:extLst>
                <a:ext uri="{FF2B5EF4-FFF2-40B4-BE49-F238E27FC236}">
                  <a16:creationId xmlns:a16="http://schemas.microsoft.com/office/drawing/2014/main" id="{203C7662-2BBE-4777-8EC0-CE42C09479C1}"/>
                </a:ext>
              </a:extLst>
            </p:cNvPr>
            <p:cNvGraphicFramePr/>
            <p:nvPr>
              <p:extLst>
                <p:ext uri="{D42A27DB-BD31-4B8C-83A1-F6EECF244321}">
                  <p14:modId xmlns:p14="http://schemas.microsoft.com/office/powerpoint/2010/main" val="3735361135"/>
                </p:ext>
              </p:extLst>
            </p:nvPr>
          </p:nvGraphicFramePr>
          <p:xfrm>
            <a:off x="639380" y="1953465"/>
            <a:ext cx="4426607" cy="29510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9" name="Diagram 8">
              <a:extLst>
                <a:ext uri="{FF2B5EF4-FFF2-40B4-BE49-F238E27FC236}">
                  <a16:creationId xmlns:a16="http://schemas.microsoft.com/office/drawing/2014/main" id="{2E68A0C7-3E17-4501-BDE3-4F9179E650CC}"/>
                </a:ext>
              </a:extLst>
            </p:cNvPr>
            <p:cNvGraphicFramePr/>
            <p:nvPr>
              <p:extLst>
                <p:ext uri="{D42A27DB-BD31-4B8C-83A1-F6EECF244321}">
                  <p14:modId xmlns:p14="http://schemas.microsoft.com/office/powerpoint/2010/main" val="2763291391"/>
                </p:ext>
              </p:extLst>
            </p:nvPr>
          </p:nvGraphicFramePr>
          <p:xfrm>
            <a:off x="8187997" y="2382491"/>
            <a:ext cx="3139526" cy="2093017"/>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10" name="Diagram 9">
              <a:extLst>
                <a:ext uri="{FF2B5EF4-FFF2-40B4-BE49-F238E27FC236}">
                  <a16:creationId xmlns:a16="http://schemas.microsoft.com/office/drawing/2014/main" id="{816BDB0C-D3F8-445B-A5C8-5887454D2C10}"/>
                </a:ext>
              </a:extLst>
            </p:cNvPr>
            <p:cNvGraphicFramePr/>
            <p:nvPr>
              <p:extLst>
                <p:ext uri="{D42A27DB-BD31-4B8C-83A1-F6EECF244321}">
                  <p14:modId xmlns:p14="http://schemas.microsoft.com/office/powerpoint/2010/main" val="2792994779"/>
                </p:ext>
              </p:extLst>
            </p:nvPr>
          </p:nvGraphicFramePr>
          <p:xfrm>
            <a:off x="4105608" y="1566040"/>
            <a:ext cx="5092700" cy="3395133"/>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pSp>
    </p:spTree>
    <p:extLst>
      <p:ext uri="{BB962C8B-B14F-4D97-AF65-F5344CB8AC3E}">
        <p14:creationId xmlns:p14="http://schemas.microsoft.com/office/powerpoint/2010/main" val="2308082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5BCB3-135B-4AD3-9E05-2DD2FD82E043}"/>
              </a:ext>
            </a:extLst>
          </p:cNvPr>
          <p:cNvSpPr>
            <a:spLocks noGrp="1"/>
          </p:cNvSpPr>
          <p:nvPr>
            <p:ph type="title"/>
          </p:nvPr>
        </p:nvSpPr>
        <p:spPr>
          <a:xfrm>
            <a:off x="576699" y="448699"/>
            <a:ext cx="10801919" cy="1107996"/>
          </a:xfrm>
        </p:spPr>
        <p:txBody>
          <a:bodyPr/>
          <a:lstStyle/>
          <a:p>
            <a:r>
              <a:rPr lang="en-US" spc="-98" dirty="0">
                <a:gradFill>
                  <a:gsLst>
                    <a:gs pos="1250">
                      <a:srgbClr val="505050"/>
                    </a:gs>
                    <a:gs pos="100000">
                      <a:srgbClr val="505050"/>
                    </a:gs>
                  </a:gsLst>
                  <a:lin ang="5400000" scaled="0"/>
                </a:gradFill>
              </a:rPr>
              <a:t>Cloud Maturity Model</a:t>
            </a:r>
            <a:br>
              <a:rPr lang="en-US" sz="4612" spc="-98" dirty="0">
                <a:gradFill>
                  <a:gsLst>
                    <a:gs pos="1250">
                      <a:srgbClr val="505050"/>
                    </a:gs>
                    <a:gs pos="100000">
                      <a:srgbClr val="505050"/>
                    </a:gs>
                  </a:gsLst>
                  <a:lin ang="5400000" scaled="0"/>
                </a:gradFill>
              </a:rPr>
            </a:br>
            <a:endParaRPr lang="en-US" dirty="0"/>
          </a:p>
        </p:txBody>
      </p:sp>
      <p:grpSp>
        <p:nvGrpSpPr>
          <p:cNvPr id="3" name="Group 2">
            <a:extLst>
              <a:ext uri="{FF2B5EF4-FFF2-40B4-BE49-F238E27FC236}">
                <a16:creationId xmlns:a16="http://schemas.microsoft.com/office/drawing/2014/main" id="{ABF1F85B-991E-4346-B2DB-31164346C314}"/>
              </a:ext>
            </a:extLst>
          </p:cNvPr>
          <p:cNvGrpSpPr/>
          <p:nvPr/>
        </p:nvGrpSpPr>
        <p:grpSpPr>
          <a:xfrm>
            <a:off x="263948" y="1819728"/>
            <a:ext cx="2751516" cy="3040426"/>
            <a:chOff x="274638" y="1897063"/>
            <a:chExt cx="2862970" cy="2890326"/>
          </a:xfrm>
        </p:grpSpPr>
        <p:sp>
          <p:nvSpPr>
            <p:cNvPr id="4" name="Rectangle 3">
              <a:extLst>
                <a:ext uri="{FF2B5EF4-FFF2-40B4-BE49-F238E27FC236}">
                  <a16:creationId xmlns:a16="http://schemas.microsoft.com/office/drawing/2014/main" id="{57FB8923-8970-4830-9BCB-C0925588223F}"/>
                </a:ext>
              </a:extLst>
            </p:cNvPr>
            <p:cNvSpPr/>
            <p:nvPr/>
          </p:nvSpPr>
          <p:spPr bwMode="auto">
            <a:xfrm>
              <a:off x="274639" y="1897063"/>
              <a:ext cx="1385939" cy="2890326"/>
            </a:xfrm>
            <a:prstGeom prst="rect">
              <a:avLst/>
            </a:prstGeom>
            <a:solidFill>
              <a:schemeClr val="bg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gradFill>
                  <a:gsLst>
                    <a:gs pos="0">
                      <a:srgbClr val="FFFFFF"/>
                    </a:gs>
                    <a:gs pos="100000">
                      <a:srgbClr val="FFFFFF"/>
                    </a:gs>
                  </a:gsLst>
                  <a:lin ang="5400000" scaled="0"/>
                </a:gradFill>
                <a:latin typeface="Segoe UI Semilight"/>
                <a:ea typeface="Segoe UI" pitchFamily="34" charset="0"/>
                <a:cs typeface="Segoe UI" pitchFamily="34" charset="0"/>
              </a:endParaRPr>
            </a:p>
          </p:txBody>
        </p:sp>
        <p:sp>
          <p:nvSpPr>
            <p:cNvPr id="5" name="Rectangle 4">
              <a:extLst>
                <a:ext uri="{FF2B5EF4-FFF2-40B4-BE49-F238E27FC236}">
                  <a16:creationId xmlns:a16="http://schemas.microsoft.com/office/drawing/2014/main" id="{1F30F54C-BC6B-4C25-998E-6777567056B6}"/>
                </a:ext>
              </a:extLst>
            </p:cNvPr>
            <p:cNvSpPr/>
            <p:nvPr/>
          </p:nvSpPr>
          <p:spPr bwMode="auto">
            <a:xfrm>
              <a:off x="1750322" y="1897063"/>
              <a:ext cx="1385939" cy="2890326"/>
            </a:xfrm>
            <a:prstGeom prst="rect">
              <a:avLst/>
            </a:prstGeom>
            <a:solidFill>
              <a:schemeClr val="bg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gradFill>
                  <a:gsLst>
                    <a:gs pos="0">
                      <a:srgbClr val="FFFFFF"/>
                    </a:gs>
                    <a:gs pos="100000">
                      <a:srgbClr val="FFFFFF"/>
                    </a:gs>
                  </a:gsLst>
                  <a:lin ang="5400000" scaled="0"/>
                </a:gradFill>
                <a:latin typeface="Segoe UI Semilight"/>
                <a:ea typeface="Segoe UI" pitchFamily="34" charset="0"/>
                <a:cs typeface="Segoe UI" pitchFamily="34" charset="0"/>
              </a:endParaRPr>
            </a:p>
          </p:txBody>
        </p:sp>
        <p:sp>
          <p:nvSpPr>
            <p:cNvPr id="6" name="Rectangle 5">
              <a:extLst>
                <a:ext uri="{FF2B5EF4-FFF2-40B4-BE49-F238E27FC236}">
                  <a16:creationId xmlns:a16="http://schemas.microsoft.com/office/drawing/2014/main" id="{67CD8889-1078-4F3F-8B3B-2E009C3BB735}"/>
                </a:ext>
              </a:extLst>
            </p:cNvPr>
            <p:cNvSpPr/>
            <p:nvPr/>
          </p:nvSpPr>
          <p:spPr bwMode="auto">
            <a:xfrm>
              <a:off x="275983" y="3433763"/>
              <a:ext cx="2861625" cy="1353626"/>
            </a:xfrm>
            <a:prstGeom prst="rect">
              <a:avLst/>
            </a:prstGeom>
            <a:solidFill>
              <a:schemeClr val="bg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gradFill>
                  <a:gsLst>
                    <a:gs pos="0">
                      <a:srgbClr val="FFFFFF"/>
                    </a:gs>
                    <a:gs pos="100000">
                      <a:srgbClr val="FFFFFF"/>
                    </a:gs>
                  </a:gsLst>
                  <a:lin ang="5400000" scaled="0"/>
                </a:gradFill>
                <a:latin typeface="Segoe UI Semilight"/>
                <a:ea typeface="Segoe UI" pitchFamily="34" charset="0"/>
                <a:cs typeface="Segoe UI" pitchFamily="34" charset="0"/>
              </a:endParaRPr>
            </a:p>
          </p:txBody>
        </p:sp>
        <p:sp>
          <p:nvSpPr>
            <p:cNvPr id="7" name="Rectangle 6">
              <a:extLst>
                <a:ext uri="{FF2B5EF4-FFF2-40B4-BE49-F238E27FC236}">
                  <a16:creationId xmlns:a16="http://schemas.microsoft.com/office/drawing/2014/main" id="{3E6B5527-905B-4D6A-8F01-97B982565EE2}"/>
                </a:ext>
              </a:extLst>
            </p:cNvPr>
            <p:cNvSpPr/>
            <p:nvPr/>
          </p:nvSpPr>
          <p:spPr bwMode="auto">
            <a:xfrm>
              <a:off x="274638" y="1979614"/>
              <a:ext cx="2861622" cy="2725224"/>
            </a:xfrm>
            <a:prstGeom prst="rect">
              <a:avLst/>
            </a:prstGeom>
            <a:solidFill>
              <a:schemeClr val="tx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2306" tIns="137845" rIns="172306" bIns="137845" numCol="1" spcCol="0" rtlCol="0" fromWordArt="0" anchor="ctr" anchorCtr="0" forceAA="0" compatLnSpc="1">
              <a:prstTxWarp prst="textNoShape">
                <a:avLst/>
              </a:prstTxWarp>
              <a:noAutofit/>
            </a:bodyPr>
            <a:lstStyle/>
            <a:p>
              <a:pPr algn="ctr" defTabSz="878441" fontAlgn="base">
                <a:lnSpc>
                  <a:spcPct val="90000"/>
                </a:lnSpc>
                <a:spcBef>
                  <a:spcPct val="0"/>
                </a:spcBef>
                <a:spcAft>
                  <a:spcPct val="0"/>
                </a:spcAft>
                <a:defRPr/>
              </a:pPr>
              <a:r>
                <a:rPr lang="en-US" sz="3137" dirty="0">
                  <a:gradFill>
                    <a:gsLst>
                      <a:gs pos="0">
                        <a:srgbClr val="FFFFFF"/>
                      </a:gs>
                      <a:gs pos="100000">
                        <a:srgbClr val="FFFFFF"/>
                      </a:gs>
                    </a:gsLst>
                    <a:lin ang="5400000" scaled="0"/>
                  </a:gradFill>
                  <a:latin typeface="Segoe UI Semilight"/>
                  <a:cs typeface="Segoe UI" pitchFamily="34" charset="0"/>
                </a:rPr>
                <a:t>Existing apps</a:t>
              </a:r>
            </a:p>
            <a:p>
              <a:pPr algn="ctr" defTabSz="878441" fontAlgn="base">
                <a:lnSpc>
                  <a:spcPct val="90000"/>
                </a:lnSpc>
                <a:spcBef>
                  <a:spcPct val="0"/>
                </a:spcBef>
                <a:spcAft>
                  <a:spcPct val="0"/>
                </a:spcAft>
                <a:defRPr/>
              </a:pPr>
              <a:r>
                <a:rPr lang="en-US" sz="3137" dirty="0">
                  <a:gradFill>
                    <a:gsLst>
                      <a:gs pos="0">
                        <a:srgbClr val="FFFFFF"/>
                      </a:gs>
                      <a:gs pos="100000">
                        <a:srgbClr val="FFFFFF"/>
                      </a:gs>
                    </a:gsLst>
                    <a:lin ang="5400000" scaled="0"/>
                  </a:gradFill>
                  <a:latin typeface="Segoe UI Semilight"/>
                  <a:cs typeface="Segoe UI" pitchFamily="34" charset="0"/>
                </a:rPr>
                <a:t>on-</a:t>
              </a:r>
              <a:r>
                <a:rPr lang="en-US" sz="3137" dirty="0" err="1">
                  <a:gradFill>
                    <a:gsLst>
                      <a:gs pos="0">
                        <a:srgbClr val="FFFFFF"/>
                      </a:gs>
                      <a:gs pos="100000">
                        <a:srgbClr val="FFFFFF"/>
                      </a:gs>
                    </a:gsLst>
                    <a:lin ang="5400000" scaled="0"/>
                  </a:gradFill>
                  <a:latin typeface="Segoe UI Semilight"/>
                  <a:cs typeface="Segoe UI" pitchFamily="34" charset="0"/>
                </a:rPr>
                <a:t>prem</a:t>
              </a:r>
              <a:endParaRPr lang="en-US" sz="1730" dirty="0">
                <a:gradFill>
                  <a:gsLst>
                    <a:gs pos="0">
                      <a:srgbClr val="FFFFFF"/>
                    </a:gs>
                    <a:gs pos="100000">
                      <a:srgbClr val="FFFFFF"/>
                    </a:gs>
                  </a:gsLst>
                  <a:lin ang="5400000" scaled="0"/>
                </a:gradFill>
                <a:latin typeface="Segoe UI Semilight"/>
                <a:cs typeface="Segoe UI" pitchFamily="34" charset="0"/>
              </a:endParaRPr>
            </a:p>
          </p:txBody>
        </p:sp>
      </p:grpSp>
      <p:grpSp>
        <p:nvGrpSpPr>
          <p:cNvPr id="8" name="Group 7">
            <a:extLst>
              <a:ext uri="{FF2B5EF4-FFF2-40B4-BE49-F238E27FC236}">
                <a16:creationId xmlns:a16="http://schemas.microsoft.com/office/drawing/2014/main" id="{31DEA609-1A8D-4CFA-9D77-4069EA3872C6}"/>
              </a:ext>
            </a:extLst>
          </p:cNvPr>
          <p:cNvGrpSpPr/>
          <p:nvPr/>
        </p:nvGrpSpPr>
        <p:grpSpPr>
          <a:xfrm>
            <a:off x="6034264" y="1906565"/>
            <a:ext cx="2820161" cy="2947175"/>
            <a:chOff x="6293264" y="1897062"/>
            <a:chExt cx="2934395" cy="2890327"/>
          </a:xfrm>
          <a:solidFill>
            <a:schemeClr val="bg1"/>
          </a:solidFill>
        </p:grpSpPr>
        <p:sp>
          <p:nvSpPr>
            <p:cNvPr id="9" name="Rectangle 8">
              <a:extLst>
                <a:ext uri="{FF2B5EF4-FFF2-40B4-BE49-F238E27FC236}">
                  <a16:creationId xmlns:a16="http://schemas.microsoft.com/office/drawing/2014/main" id="{9EC2A51E-3E5B-4D2E-A419-F3D58902C33F}"/>
                </a:ext>
              </a:extLst>
            </p:cNvPr>
            <p:cNvSpPr/>
            <p:nvPr/>
          </p:nvSpPr>
          <p:spPr bwMode="auto">
            <a:xfrm>
              <a:off x="6293264" y="3433763"/>
              <a:ext cx="2861625" cy="1353626"/>
            </a:xfrm>
            <a:prstGeom prst="rect">
              <a:avLst/>
            </a:prstGeom>
            <a:grp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gradFill>
                  <a:gsLst>
                    <a:gs pos="0">
                      <a:srgbClr val="FFFFFF"/>
                    </a:gs>
                    <a:gs pos="100000">
                      <a:srgbClr val="FFFFFF"/>
                    </a:gs>
                  </a:gsLst>
                  <a:lin ang="5400000" scaled="0"/>
                </a:gradFill>
                <a:latin typeface="Segoe UI Semilight"/>
                <a:ea typeface="Segoe UI" pitchFamily="34" charset="0"/>
                <a:cs typeface="Segoe UI" pitchFamily="34" charset="0"/>
              </a:endParaRPr>
            </a:p>
          </p:txBody>
        </p:sp>
        <p:grpSp>
          <p:nvGrpSpPr>
            <p:cNvPr id="10" name="Group 9">
              <a:extLst>
                <a:ext uri="{FF2B5EF4-FFF2-40B4-BE49-F238E27FC236}">
                  <a16:creationId xmlns:a16="http://schemas.microsoft.com/office/drawing/2014/main" id="{07F1F79D-CA08-4C53-B21B-DF4666C2E72A}"/>
                </a:ext>
              </a:extLst>
            </p:cNvPr>
            <p:cNvGrpSpPr/>
            <p:nvPr/>
          </p:nvGrpSpPr>
          <p:grpSpPr>
            <a:xfrm>
              <a:off x="6293265" y="1897062"/>
              <a:ext cx="2934394" cy="2883977"/>
              <a:chOff x="6293265" y="1897062"/>
              <a:chExt cx="2934394" cy="2883977"/>
            </a:xfrm>
            <a:grpFill/>
          </p:grpSpPr>
          <p:sp>
            <p:nvSpPr>
              <p:cNvPr id="11" name="Rectangle 10">
                <a:extLst>
                  <a:ext uri="{FF2B5EF4-FFF2-40B4-BE49-F238E27FC236}">
                    <a16:creationId xmlns:a16="http://schemas.microsoft.com/office/drawing/2014/main" id="{6DF91FD7-9C8F-4B97-A279-3849ED66652E}"/>
                  </a:ext>
                </a:extLst>
              </p:cNvPr>
              <p:cNvSpPr/>
              <p:nvPr/>
            </p:nvSpPr>
            <p:spPr bwMode="auto">
              <a:xfrm>
                <a:off x="6293265" y="1903413"/>
                <a:ext cx="1400279" cy="2877626"/>
              </a:xfrm>
              <a:prstGeom prst="rect">
                <a:avLst/>
              </a:prstGeom>
              <a:grp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gradFill>
                    <a:gsLst>
                      <a:gs pos="0">
                        <a:srgbClr val="FFFFFF"/>
                      </a:gs>
                      <a:gs pos="100000">
                        <a:srgbClr val="FFFFFF"/>
                      </a:gs>
                    </a:gsLst>
                    <a:lin ang="5400000" scaled="0"/>
                  </a:gradFill>
                  <a:latin typeface="Segoe UI Semilight"/>
                  <a:ea typeface="Segoe UI" pitchFamily="34" charset="0"/>
                  <a:cs typeface="Segoe UI" pitchFamily="34" charset="0"/>
                </a:endParaRPr>
              </a:p>
            </p:txBody>
          </p:sp>
          <p:sp>
            <p:nvSpPr>
              <p:cNvPr id="12" name="Rectangle 11">
                <a:extLst>
                  <a:ext uri="{FF2B5EF4-FFF2-40B4-BE49-F238E27FC236}">
                    <a16:creationId xmlns:a16="http://schemas.microsoft.com/office/drawing/2014/main" id="{FCDC01C9-6091-4106-AAC9-3E717F9B81FF}"/>
                  </a:ext>
                </a:extLst>
              </p:cNvPr>
              <p:cNvSpPr/>
              <p:nvPr/>
            </p:nvSpPr>
            <p:spPr bwMode="auto">
              <a:xfrm>
                <a:off x="7783288" y="1903413"/>
                <a:ext cx="1385939" cy="2877626"/>
              </a:xfrm>
              <a:prstGeom prst="rect">
                <a:avLst/>
              </a:prstGeom>
              <a:grp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gradFill>
                    <a:gsLst>
                      <a:gs pos="0">
                        <a:srgbClr val="FFFFFF"/>
                      </a:gs>
                      <a:gs pos="100000">
                        <a:srgbClr val="FFFFFF"/>
                      </a:gs>
                    </a:gsLst>
                    <a:lin ang="5400000" scaled="0"/>
                  </a:gradFill>
                  <a:latin typeface="Segoe UI Semilight"/>
                  <a:ea typeface="Segoe UI" pitchFamily="34" charset="0"/>
                  <a:cs typeface="Segoe UI" pitchFamily="34" charset="0"/>
                </a:endParaRPr>
              </a:p>
            </p:txBody>
          </p:sp>
          <p:sp>
            <p:nvSpPr>
              <p:cNvPr id="13" name="Rectangle 12">
                <a:extLst>
                  <a:ext uri="{FF2B5EF4-FFF2-40B4-BE49-F238E27FC236}">
                    <a16:creationId xmlns:a16="http://schemas.microsoft.com/office/drawing/2014/main" id="{628008E8-283B-4300-BD5C-18D9566AEFE5}"/>
                  </a:ext>
                </a:extLst>
              </p:cNvPr>
              <p:cNvSpPr/>
              <p:nvPr/>
            </p:nvSpPr>
            <p:spPr bwMode="auto">
              <a:xfrm>
                <a:off x="6293267" y="1897062"/>
                <a:ext cx="2934392" cy="2807776"/>
              </a:xfrm>
              <a:prstGeom prst="rect">
                <a:avLst/>
              </a:prstGeom>
              <a:solidFill>
                <a:srgbClr val="0078D7"/>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2306" tIns="137845" rIns="172306" bIns="137845" numCol="1" spcCol="0" rtlCol="0" fromWordArt="0" anchor="ctr" anchorCtr="0" forceAA="0" compatLnSpc="1">
                <a:prstTxWarp prst="textNoShape">
                  <a:avLst/>
                </a:prstTxWarp>
                <a:noAutofit/>
              </a:bodyPr>
              <a:lstStyle/>
              <a:p>
                <a:pPr algn="ctr" defTabSz="878441" fontAlgn="base">
                  <a:lnSpc>
                    <a:spcPct val="90000"/>
                  </a:lnSpc>
                  <a:spcBef>
                    <a:spcPct val="0"/>
                  </a:spcBef>
                  <a:spcAft>
                    <a:spcPct val="0"/>
                  </a:spcAft>
                  <a:defRPr/>
                </a:pPr>
                <a:r>
                  <a:rPr lang="en-US" sz="3137" dirty="0">
                    <a:gradFill>
                      <a:gsLst>
                        <a:gs pos="0">
                          <a:srgbClr val="FFFFFF"/>
                        </a:gs>
                        <a:gs pos="100000">
                          <a:srgbClr val="FFFFFF"/>
                        </a:gs>
                      </a:gsLst>
                      <a:lin ang="5400000" scaled="0"/>
                    </a:gradFill>
                    <a:latin typeface="Segoe UI Semilight"/>
                    <a:cs typeface="Segoe UI" pitchFamily="34" charset="0"/>
                  </a:rPr>
                  <a:t>Cloud optimized</a:t>
                </a:r>
              </a:p>
            </p:txBody>
          </p:sp>
        </p:grpSp>
      </p:grpSp>
      <p:grpSp>
        <p:nvGrpSpPr>
          <p:cNvPr id="14" name="Group 13">
            <a:extLst>
              <a:ext uri="{FF2B5EF4-FFF2-40B4-BE49-F238E27FC236}">
                <a16:creationId xmlns:a16="http://schemas.microsoft.com/office/drawing/2014/main" id="{6B665179-788F-4CA5-8068-696989F1F2BF}"/>
              </a:ext>
            </a:extLst>
          </p:cNvPr>
          <p:cNvGrpSpPr/>
          <p:nvPr/>
        </p:nvGrpSpPr>
        <p:grpSpPr>
          <a:xfrm>
            <a:off x="3156112" y="1819729"/>
            <a:ext cx="2750221" cy="3021453"/>
            <a:chOff x="3283952" y="1903413"/>
            <a:chExt cx="2861622" cy="2877626"/>
          </a:xfrm>
          <a:solidFill>
            <a:schemeClr val="accent1">
              <a:lumMod val="75000"/>
            </a:schemeClr>
          </a:solidFill>
        </p:grpSpPr>
        <p:grpSp>
          <p:nvGrpSpPr>
            <p:cNvPr id="15" name="Group 14">
              <a:extLst>
                <a:ext uri="{FF2B5EF4-FFF2-40B4-BE49-F238E27FC236}">
                  <a16:creationId xmlns:a16="http://schemas.microsoft.com/office/drawing/2014/main" id="{F56E9974-97B6-491F-AF1B-AB4BE919559D}"/>
                </a:ext>
              </a:extLst>
            </p:cNvPr>
            <p:cNvGrpSpPr/>
            <p:nvPr/>
          </p:nvGrpSpPr>
          <p:grpSpPr>
            <a:xfrm>
              <a:off x="3283952" y="1903413"/>
              <a:ext cx="2861622" cy="2877626"/>
              <a:chOff x="3283952" y="2278062"/>
              <a:chExt cx="2861622" cy="2877626"/>
            </a:xfrm>
            <a:grpFill/>
          </p:grpSpPr>
          <p:sp>
            <p:nvSpPr>
              <p:cNvPr id="18" name="Rectangle 17">
                <a:extLst>
                  <a:ext uri="{FF2B5EF4-FFF2-40B4-BE49-F238E27FC236}">
                    <a16:creationId xmlns:a16="http://schemas.microsoft.com/office/drawing/2014/main" id="{799E3561-5185-48B8-8295-CE15DF82220C}"/>
                  </a:ext>
                </a:extLst>
              </p:cNvPr>
              <p:cNvSpPr/>
              <p:nvPr/>
            </p:nvSpPr>
            <p:spPr bwMode="auto">
              <a:xfrm>
                <a:off x="3283952" y="2278062"/>
                <a:ext cx="1385939" cy="2877626"/>
              </a:xfrm>
              <a:prstGeom prst="rect">
                <a:avLst/>
              </a:prstGeom>
              <a:solidFill>
                <a:schemeClr val="bg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gradFill>
                    <a:gsLst>
                      <a:gs pos="0">
                        <a:srgbClr val="FFFFFF"/>
                      </a:gs>
                      <a:gs pos="100000">
                        <a:srgbClr val="FFFFFF"/>
                      </a:gs>
                    </a:gsLst>
                    <a:lin ang="5400000" scaled="0"/>
                  </a:gradFill>
                  <a:latin typeface="Segoe UI Semilight"/>
                  <a:ea typeface="Segoe UI" pitchFamily="34" charset="0"/>
                  <a:cs typeface="Segoe UI" pitchFamily="34" charset="0"/>
                </a:endParaRPr>
              </a:p>
            </p:txBody>
          </p:sp>
          <p:sp>
            <p:nvSpPr>
              <p:cNvPr id="19" name="Rectangle 18">
                <a:extLst>
                  <a:ext uri="{FF2B5EF4-FFF2-40B4-BE49-F238E27FC236}">
                    <a16:creationId xmlns:a16="http://schemas.microsoft.com/office/drawing/2014/main" id="{DF535D5F-75DA-491C-9498-71B17DE73DC2}"/>
                  </a:ext>
                </a:extLst>
              </p:cNvPr>
              <p:cNvSpPr/>
              <p:nvPr/>
            </p:nvSpPr>
            <p:spPr bwMode="auto">
              <a:xfrm>
                <a:off x="4759635" y="2278062"/>
                <a:ext cx="1385939" cy="2877626"/>
              </a:xfrm>
              <a:prstGeom prst="rect">
                <a:avLst/>
              </a:prstGeom>
              <a:solidFill>
                <a:schemeClr val="bg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gradFill>
                    <a:gsLst>
                      <a:gs pos="0">
                        <a:srgbClr val="FFFFFF"/>
                      </a:gs>
                      <a:gs pos="100000">
                        <a:srgbClr val="FFFFFF"/>
                      </a:gs>
                    </a:gsLst>
                    <a:lin ang="5400000" scaled="0"/>
                  </a:gradFill>
                  <a:latin typeface="Segoe UI Semilight"/>
                  <a:ea typeface="Segoe UI" pitchFamily="34" charset="0"/>
                  <a:cs typeface="Segoe UI" pitchFamily="34" charset="0"/>
                </a:endParaRPr>
              </a:p>
            </p:txBody>
          </p:sp>
        </p:grpSp>
        <p:sp>
          <p:nvSpPr>
            <p:cNvPr id="16" name="Rectangle 15">
              <a:extLst>
                <a:ext uri="{FF2B5EF4-FFF2-40B4-BE49-F238E27FC236}">
                  <a16:creationId xmlns:a16="http://schemas.microsoft.com/office/drawing/2014/main" id="{98CFF79A-F9F2-4E20-B275-168E95B6C89A}"/>
                </a:ext>
              </a:extLst>
            </p:cNvPr>
            <p:cNvSpPr/>
            <p:nvPr/>
          </p:nvSpPr>
          <p:spPr bwMode="auto">
            <a:xfrm>
              <a:off x="3283952" y="3427413"/>
              <a:ext cx="2861622" cy="1353626"/>
            </a:xfrm>
            <a:prstGeom prst="rect">
              <a:avLst/>
            </a:prstGeom>
            <a:solidFill>
              <a:schemeClr val="bg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gradFill>
                  <a:gsLst>
                    <a:gs pos="0">
                      <a:srgbClr val="FFFFFF"/>
                    </a:gs>
                    <a:gs pos="100000">
                      <a:srgbClr val="FFFFFF"/>
                    </a:gs>
                  </a:gsLst>
                  <a:lin ang="5400000" scaled="0"/>
                </a:gradFill>
                <a:latin typeface="Segoe UI Semilight"/>
                <a:ea typeface="Segoe UI" pitchFamily="34" charset="0"/>
                <a:cs typeface="Segoe UI" pitchFamily="34" charset="0"/>
              </a:endParaRPr>
            </a:p>
          </p:txBody>
        </p:sp>
        <p:sp>
          <p:nvSpPr>
            <p:cNvPr id="17" name="Rectangle 16">
              <a:extLst>
                <a:ext uri="{FF2B5EF4-FFF2-40B4-BE49-F238E27FC236}">
                  <a16:creationId xmlns:a16="http://schemas.microsoft.com/office/drawing/2014/main" id="{C6013562-316E-4694-BAD4-1B51805A61A9}"/>
                </a:ext>
              </a:extLst>
            </p:cNvPr>
            <p:cNvSpPr/>
            <p:nvPr/>
          </p:nvSpPr>
          <p:spPr bwMode="auto">
            <a:xfrm>
              <a:off x="3283952" y="1979614"/>
              <a:ext cx="2861622" cy="2725224"/>
            </a:xfrm>
            <a:prstGeom prst="rect">
              <a:avLst/>
            </a:prstGeom>
            <a:grp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2306" tIns="137845" rIns="172306" bIns="137845" numCol="1" spcCol="0" rtlCol="0" fromWordArt="0" anchor="ctr" anchorCtr="0" forceAA="0" compatLnSpc="1">
              <a:prstTxWarp prst="textNoShape">
                <a:avLst/>
              </a:prstTxWarp>
              <a:noAutofit/>
            </a:bodyPr>
            <a:lstStyle/>
            <a:p>
              <a:pPr algn="ctr" defTabSz="878441" fontAlgn="base">
                <a:lnSpc>
                  <a:spcPct val="90000"/>
                </a:lnSpc>
                <a:spcBef>
                  <a:spcPct val="0"/>
                </a:spcBef>
                <a:spcAft>
                  <a:spcPct val="0"/>
                </a:spcAft>
                <a:defRPr/>
              </a:pPr>
              <a:r>
                <a:rPr lang="en-US" sz="3137" dirty="0">
                  <a:gradFill>
                    <a:gsLst>
                      <a:gs pos="0">
                        <a:srgbClr val="FFFFFF"/>
                      </a:gs>
                      <a:gs pos="100000">
                        <a:srgbClr val="FFFFFF"/>
                      </a:gs>
                    </a:gsLst>
                    <a:lin ang="5400000" scaled="0"/>
                  </a:gradFill>
                  <a:latin typeface="Segoe UI Semilight"/>
                  <a:cs typeface="Segoe UI" pitchFamily="34" charset="0"/>
                </a:rPr>
                <a:t>Lift and Shift</a:t>
              </a:r>
            </a:p>
          </p:txBody>
        </p:sp>
      </p:grpSp>
      <p:grpSp>
        <p:nvGrpSpPr>
          <p:cNvPr id="20" name="Group 19">
            <a:extLst>
              <a:ext uri="{FF2B5EF4-FFF2-40B4-BE49-F238E27FC236}">
                <a16:creationId xmlns:a16="http://schemas.microsoft.com/office/drawing/2014/main" id="{E6E48F2E-6CDA-4699-9E1A-A957712859EA}"/>
              </a:ext>
            </a:extLst>
          </p:cNvPr>
          <p:cNvGrpSpPr/>
          <p:nvPr/>
        </p:nvGrpSpPr>
        <p:grpSpPr>
          <a:xfrm>
            <a:off x="8925646" y="1897662"/>
            <a:ext cx="2910470" cy="2866252"/>
            <a:chOff x="9287189" y="1903413"/>
            <a:chExt cx="3028362" cy="2926881"/>
          </a:xfrm>
          <a:solidFill>
            <a:schemeClr val="bg1"/>
          </a:solidFill>
        </p:grpSpPr>
        <p:grpSp>
          <p:nvGrpSpPr>
            <p:cNvPr id="21" name="Group 20">
              <a:extLst>
                <a:ext uri="{FF2B5EF4-FFF2-40B4-BE49-F238E27FC236}">
                  <a16:creationId xmlns:a16="http://schemas.microsoft.com/office/drawing/2014/main" id="{F8F92B50-6E7F-4A05-8B94-6C7BAE206348}"/>
                </a:ext>
              </a:extLst>
            </p:cNvPr>
            <p:cNvGrpSpPr/>
            <p:nvPr/>
          </p:nvGrpSpPr>
          <p:grpSpPr>
            <a:xfrm>
              <a:off x="9287189" y="1903413"/>
              <a:ext cx="2877013" cy="2877626"/>
              <a:chOff x="9287190" y="2258994"/>
              <a:chExt cx="2861622" cy="2877626"/>
            </a:xfrm>
            <a:grpFill/>
          </p:grpSpPr>
          <p:sp>
            <p:nvSpPr>
              <p:cNvPr id="23" name="Rectangle 22">
                <a:extLst>
                  <a:ext uri="{FF2B5EF4-FFF2-40B4-BE49-F238E27FC236}">
                    <a16:creationId xmlns:a16="http://schemas.microsoft.com/office/drawing/2014/main" id="{510E171B-C944-4ADD-8A57-E34327E6C403}"/>
                  </a:ext>
                </a:extLst>
              </p:cNvPr>
              <p:cNvSpPr/>
              <p:nvPr/>
            </p:nvSpPr>
            <p:spPr bwMode="auto">
              <a:xfrm>
                <a:off x="9287190" y="2258994"/>
                <a:ext cx="914400" cy="2877626"/>
              </a:xfrm>
              <a:prstGeom prst="rect">
                <a:avLst/>
              </a:prstGeom>
              <a:grp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solidFill>
                    <a:schemeClr val="tx1">
                      <a:lumMod val="50000"/>
                    </a:schemeClr>
                  </a:solidFill>
                  <a:latin typeface="Segoe UI Semilight"/>
                  <a:ea typeface="Segoe UI" pitchFamily="34" charset="0"/>
                  <a:cs typeface="Segoe UI" pitchFamily="34" charset="0"/>
                </a:endParaRPr>
              </a:p>
            </p:txBody>
          </p:sp>
          <p:sp>
            <p:nvSpPr>
              <p:cNvPr id="24" name="Rectangle 23">
                <a:extLst>
                  <a:ext uri="{FF2B5EF4-FFF2-40B4-BE49-F238E27FC236}">
                    <a16:creationId xmlns:a16="http://schemas.microsoft.com/office/drawing/2014/main" id="{35A06DC1-BECD-443D-AD3E-9BECB41CFD99}"/>
                  </a:ext>
                </a:extLst>
              </p:cNvPr>
              <p:cNvSpPr/>
              <p:nvPr/>
            </p:nvSpPr>
            <p:spPr bwMode="auto">
              <a:xfrm>
                <a:off x="10260801" y="2258994"/>
                <a:ext cx="914400" cy="2877626"/>
              </a:xfrm>
              <a:prstGeom prst="rect">
                <a:avLst/>
              </a:prstGeom>
              <a:grp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solidFill>
                    <a:schemeClr val="tx1">
                      <a:lumMod val="50000"/>
                    </a:schemeClr>
                  </a:solidFill>
                  <a:latin typeface="Segoe UI Semilight"/>
                  <a:ea typeface="Segoe UI" pitchFamily="34" charset="0"/>
                  <a:cs typeface="Segoe UI" pitchFamily="34" charset="0"/>
                </a:endParaRPr>
              </a:p>
            </p:txBody>
          </p:sp>
          <p:sp>
            <p:nvSpPr>
              <p:cNvPr id="25" name="Rectangle 24">
                <a:extLst>
                  <a:ext uri="{FF2B5EF4-FFF2-40B4-BE49-F238E27FC236}">
                    <a16:creationId xmlns:a16="http://schemas.microsoft.com/office/drawing/2014/main" id="{9E5BF299-8324-405F-9763-7FA770BE1E4E}"/>
                  </a:ext>
                </a:extLst>
              </p:cNvPr>
              <p:cNvSpPr/>
              <p:nvPr/>
            </p:nvSpPr>
            <p:spPr bwMode="auto">
              <a:xfrm>
                <a:off x="11234412" y="2258994"/>
                <a:ext cx="914400" cy="2877626"/>
              </a:xfrm>
              <a:prstGeom prst="rect">
                <a:avLst/>
              </a:prstGeom>
              <a:grp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solidFill>
                    <a:schemeClr val="tx1">
                      <a:lumMod val="50000"/>
                    </a:schemeClr>
                  </a:solidFill>
                  <a:latin typeface="Segoe UI Semilight"/>
                  <a:ea typeface="Segoe UI" pitchFamily="34" charset="0"/>
                  <a:cs typeface="Segoe UI" pitchFamily="34" charset="0"/>
                </a:endParaRPr>
              </a:p>
            </p:txBody>
          </p:sp>
        </p:grpSp>
        <p:sp>
          <p:nvSpPr>
            <p:cNvPr id="22" name="Rectangle 21">
              <a:extLst>
                <a:ext uri="{FF2B5EF4-FFF2-40B4-BE49-F238E27FC236}">
                  <a16:creationId xmlns:a16="http://schemas.microsoft.com/office/drawing/2014/main" id="{5777BEE7-AD86-4860-8E21-030C1D089113}"/>
                </a:ext>
              </a:extLst>
            </p:cNvPr>
            <p:cNvSpPr/>
            <p:nvPr/>
          </p:nvSpPr>
          <p:spPr bwMode="auto">
            <a:xfrm>
              <a:off x="9302581" y="1912504"/>
              <a:ext cx="3012970" cy="2917790"/>
            </a:xfrm>
            <a:prstGeom prst="rect">
              <a:avLst/>
            </a:prstGeom>
            <a:solidFill>
              <a:schemeClr val="accent1">
                <a:lumMod val="20000"/>
                <a:lumOff val="80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2306" tIns="137845" rIns="172306" bIns="137845" numCol="1" spcCol="0" rtlCol="0" fromWordArt="0" anchor="ctr" anchorCtr="0" forceAA="0" compatLnSpc="1">
              <a:prstTxWarp prst="textNoShape">
                <a:avLst/>
              </a:prstTxWarp>
              <a:noAutofit/>
            </a:bodyPr>
            <a:lstStyle/>
            <a:p>
              <a:pPr algn="ctr" defTabSz="878441" fontAlgn="base">
                <a:lnSpc>
                  <a:spcPct val="90000"/>
                </a:lnSpc>
                <a:spcBef>
                  <a:spcPct val="0"/>
                </a:spcBef>
                <a:spcAft>
                  <a:spcPct val="0"/>
                </a:spcAft>
                <a:defRPr/>
              </a:pPr>
              <a:r>
                <a:rPr lang="en-US" sz="3137" dirty="0">
                  <a:solidFill>
                    <a:schemeClr val="tx1">
                      <a:lumMod val="50000"/>
                    </a:schemeClr>
                  </a:solidFill>
                  <a:latin typeface="Segoe UI Semilight"/>
                  <a:cs typeface="Segoe UI" pitchFamily="34" charset="0"/>
                </a:rPr>
                <a:t>App modernized</a:t>
              </a:r>
            </a:p>
          </p:txBody>
        </p:sp>
      </p:grpSp>
      <p:cxnSp>
        <p:nvCxnSpPr>
          <p:cNvPr id="27" name="Connector: Elbow 26">
            <a:extLst>
              <a:ext uri="{FF2B5EF4-FFF2-40B4-BE49-F238E27FC236}">
                <a16:creationId xmlns:a16="http://schemas.microsoft.com/office/drawing/2014/main" id="{D100CD8C-26D8-475C-ACE8-F966E38450BF}"/>
              </a:ext>
            </a:extLst>
          </p:cNvPr>
          <p:cNvCxnSpPr>
            <a:cxnSpLocks/>
            <a:stCxn id="19" idx="0"/>
            <a:endCxn id="11" idx="0"/>
          </p:cNvCxnSpPr>
          <p:nvPr/>
        </p:nvCxnSpPr>
        <p:spPr>
          <a:xfrm rot="16200000" flipH="1">
            <a:off x="5927087" y="1132982"/>
            <a:ext cx="93313" cy="1466808"/>
          </a:xfrm>
          <a:prstGeom prst="bentConnector3">
            <a:avLst>
              <a:gd name="adj1" fmla="val -240166"/>
            </a:avLst>
          </a:prstGeom>
          <a:ln w="28575">
            <a:solidFill>
              <a:schemeClr val="accent3"/>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6" name="Connector: Elbow 25">
            <a:extLst>
              <a:ext uri="{FF2B5EF4-FFF2-40B4-BE49-F238E27FC236}">
                <a16:creationId xmlns:a16="http://schemas.microsoft.com/office/drawing/2014/main" id="{DB758757-6B37-4546-9E35-3572EAE4632A}"/>
              </a:ext>
            </a:extLst>
          </p:cNvPr>
          <p:cNvCxnSpPr>
            <a:stCxn id="5" idx="0"/>
            <a:endCxn id="18" idx="0"/>
          </p:cNvCxnSpPr>
          <p:nvPr/>
        </p:nvCxnSpPr>
        <p:spPr>
          <a:xfrm rot="16200000" flipH="1">
            <a:off x="3085140" y="1082764"/>
            <a:ext cx="1" cy="1473928"/>
          </a:xfrm>
          <a:prstGeom prst="bentConnector3">
            <a:avLst>
              <a:gd name="adj1" fmla="val -22860000000"/>
            </a:avLst>
          </a:prstGeom>
          <a:ln w="28575">
            <a:solidFill>
              <a:schemeClr val="accent3"/>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8" name="Connector: Elbow 27">
            <a:extLst>
              <a:ext uri="{FF2B5EF4-FFF2-40B4-BE49-F238E27FC236}">
                <a16:creationId xmlns:a16="http://schemas.microsoft.com/office/drawing/2014/main" id="{E049D6EA-0537-4D64-8D28-1768EA80D0F9}"/>
              </a:ext>
            </a:extLst>
          </p:cNvPr>
          <p:cNvCxnSpPr>
            <a:stCxn id="4" idx="0"/>
            <a:endCxn id="12" idx="0"/>
          </p:cNvCxnSpPr>
          <p:nvPr/>
        </p:nvCxnSpPr>
        <p:spPr>
          <a:xfrm rot="16200000" flipH="1">
            <a:off x="4484450" y="-1734782"/>
            <a:ext cx="93314" cy="7202333"/>
          </a:xfrm>
          <a:prstGeom prst="bentConnector3">
            <a:avLst>
              <a:gd name="adj1" fmla="val -435298"/>
            </a:avLst>
          </a:prstGeom>
          <a:ln w="28575">
            <a:solidFill>
              <a:schemeClr val="accent3"/>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9" name="Connector: Elbow 28">
            <a:extLst>
              <a:ext uri="{FF2B5EF4-FFF2-40B4-BE49-F238E27FC236}">
                <a16:creationId xmlns:a16="http://schemas.microsoft.com/office/drawing/2014/main" id="{114A499C-D955-47B3-A6D3-3A5E869FACEE}"/>
              </a:ext>
            </a:extLst>
          </p:cNvPr>
          <p:cNvCxnSpPr>
            <a:cxnSpLocks/>
            <a:stCxn id="6" idx="2"/>
            <a:endCxn id="25" idx="2"/>
          </p:cNvCxnSpPr>
          <p:nvPr/>
        </p:nvCxnSpPr>
        <p:spPr>
          <a:xfrm rot="5400000" flipH="1" flipV="1">
            <a:off x="6372386" y="-16354"/>
            <a:ext cx="144474" cy="9608541"/>
          </a:xfrm>
          <a:prstGeom prst="bentConnector3">
            <a:avLst>
              <a:gd name="adj1" fmla="val -416883"/>
            </a:avLst>
          </a:prstGeom>
          <a:ln w="28575">
            <a:solidFill>
              <a:schemeClr val="accent2"/>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30" name="Connector: Elbow 29">
            <a:extLst>
              <a:ext uri="{FF2B5EF4-FFF2-40B4-BE49-F238E27FC236}">
                <a16:creationId xmlns:a16="http://schemas.microsoft.com/office/drawing/2014/main" id="{0B833851-0A1B-46A8-858B-07CAC8BE8D3E}"/>
              </a:ext>
            </a:extLst>
          </p:cNvPr>
          <p:cNvCxnSpPr>
            <a:cxnSpLocks/>
            <a:stCxn id="9" idx="2"/>
            <a:endCxn id="23" idx="2"/>
          </p:cNvCxnSpPr>
          <p:nvPr/>
        </p:nvCxnSpPr>
        <p:spPr>
          <a:xfrm rot="5400000" flipH="1" flipV="1">
            <a:off x="8319362" y="3805693"/>
            <a:ext cx="138061" cy="1958034"/>
          </a:xfrm>
          <a:prstGeom prst="bentConnector3">
            <a:avLst>
              <a:gd name="adj1" fmla="val -162325"/>
            </a:avLst>
          </a:prstGeom>
          <a:ln w="28575">
            <a:solidFill>
              <a:schemeClr val="accent2"/>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31" name="Connector: Elbow 30">
            <a:extLst>
              <a:ext uri="{FF2B5EF4-FFF2-40B4-BE49-F238E27FC236}">
                <a16:creationId xmlns:a16="http://schemas.microsoft.com/office/drawing/2014/main" id="{6610D9F4-0C20-44E9-9E21-533129D4F4FD}"/>
              </a:ext>
            </a:extLst>
          </p:cNvPr>
          <p:cNvCxnSpPr>
            <a:cxnSpLocks/>
            <a:stCxn id="16" idx="2"/>
            <a:endCxn id="24" idx="2"/>
          </p:cNvCxnSpPr>
          <p:nvPr/>
        </p:nvCxnSpPr>
        <p:spPr>
          <a:xfrm rot="5400000" flipH="1" flipV="1">
            <a:off x="7356936" y="1889965"/>
            <a:ext cx="125501" cy="5776930"/>
          </a:xfrm>
          <a:prstGeom prst="bentConnector3">
            <a:avLst>
              <a:gd name="adj1" fmla="val -334818"/>
            </a:avLst>
          </a:prstGeom>
          <a:ln w="28575">
            <a:solidFill>
              <a:schemeClr val="accent2"/>
            </a:solidFill>
            <a:headEnd type="none"/>
            <a:tailEnd type="triangle"/>
          </a:ln>
        </p:spPr>
        <p:style>
          <a:lnRef idx="1">
            <a:schemeClr val="accent1"/>
          </a:lnRef>
          <a:fillRef idx="0">
            <a:schemeClr val="accent1"/>
          </a:fillRef>
          <a:effectRef idx="0">
            <a:schemeClr val="accent1"/>
          </a:effectRef>
          <a:fontRef idx="minor">
            <a:schemeClr val="tx1"/>
          </a:fontRef>
        </p:style>
      </p:cxnSp>
      <p:grpSp>
        <p:nvGrpSpPr>
          <p:cNvPr id="33" name="Group 32">
            <a:extLst>
              <a:ext uri="{FF2B5EF4-FFF2-40B4-BE49-F238E27FC236}">
                <a16:creationId xmlns:a16="http://schemas.microsoft.com/office/drawing/2014/main" id="{3489AF53-570E-4844-81E6-AD4F605EC239}"/>
              </a:ext>
            </a:extLst>
          </p:cNvPr>
          <p:cNvGrpSpPr/>
          <p:nvPr/>
        </p:nvGrpSpPr>
        <p:grpSpPr>
          <a:xfrm>
            <a:off x="2818704" y="5778175"/>
            <a:ext cx="3087139" cy="904904"/>
            <a:chOff x="2713037" y="5628387"/>
            <a:chExt cx="3212188" cy="941558"/>
          </a:xfrm>
        </p:grpSpPr>
        <p:sp>
          <p:nvSpPr>
            <p:cNvPr id="37" name="Rectangle 36">
              <a:extLst>
                <a:ext uri="{FF2B5EF4-FFF2-40B4-BE49-F238E27FC236}">
                  <a16:creationId xmlns:a16="http://schemas.microsoft.com/office/drawing/2014/main" id="{47259405-2270-4C7C-A97A-C016D3E406F3}"/>
                </a:ext>
              </a:extLst>
            </p:cNvPr>
            <p:cNvSpPr/>
            <p:nvPr/>
          </p:nvSpPr>
          <p:spPr bwMode="auto">
            <a:xfrm>
              <a:off x="2713037" y="5628387"/>
              <a:ext cx="3212188" cy="941558"/>
            </a:xfrm>
            <a:prstGeom prst="rect">
              <a:avLst/>
            </a:prstGeom>
            <a:solidFill>
              <a:schemeClr val="bg1">
                <a:lumMod val="85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2306" tIns="137845" rIns="172306" bIns="137845" numCol="1" spcCol="0" rtlCol="0" fromWordArt="0" anchor="b" anchorCtr="0" forceAA="0" compatLnSpc="1">
              <a:prstTxWarp prst="textNoShape">
                <a:avLst/>
              </a:prstTxWarp>
              <a:noAutofit/>
            </a:bodyPr>
            <a:lstStyle/>
            <a:p>
              <a:pPr algn="ctr" defTabSz="878441" fontAlgn="base">
                <a:lnSpc>
                  <a:spcPct val="90000"/>
                </a:lnSpc>
                <a:spcBef>
                  <a:spcPct val="0"/>
                </a:spcBef>
                <a:spcAft>
                  <a:spcPct val="0"/>
                </a:spcAft>
                <a:defRPr/>
              </a:pPr>
              <a:r>
                <a:rPr lang="en-US" sz="1696" dirty="0">
                  <a:gradFill>
                    <a:gsLst>
                      <a:gs pos="0">
                        <a:srgbClr val="505050"/>
                      </a:gs>
                      <a:gs pos="100000">
                        <a:srgbClr val="505050"/>
                      </a:gs>
                    </a:gsLst>
                    <a:lin ang="5400000" scaled="0"/>
                  </a:gradFill>
                  <a:latin typeface="Segoe UI Semilight"/>
                  <a:ea typeface="Segoe UI" pitchFamily="34" charset="0"/>
                  <a:cs typeface="Segoe UI" pitchFamily="34" charset="0"/>
                </a:rPr>
                <a:t>Lift &amp; Shift</a:t>
              </a:r>
            </a:p>
            <a:p>
              <a:pPr algn="ctr" defTabSz="878441" fontAlgn="base">
                <a:lnSpc>
                  <a:spcPct val="90000"/>
                </a:lnSpc>
                <a:spcBef>
                  <a:spcPct val="0"/>
                </a:spcBef>
                <a:spcAft>
                  <a:spcPct val="0"/>
                </a:spcAft>
                <a:defRPr/>
              </a:pPr>
              <a:r>
                <a:rPr lang="en-US" sz="1696" dirty="0">
                  <a:gradFill>
                    <a:gsLst>
                      <a:gs pos="0">
                        <a:srgbClr val="505050"/>
                      </a:gs>
                      <a:gs pos="100000">
                        <a:srgbClr val="505050"/>
                      </a:gs>
                    </a:gsLst>
                    <a:lin ang="5400000" scaled="0"/>
                  </a:gradFill>
                  <a:latin typeface="Segoe UI Semilight"/>
                  <a:ea typeface="Segoe UI" pitchFamily="34" charset="0"/>
                  <a:cs typeface="Segoe UI" pitchFamily="34" charset="0"/>
                </a:rPr>
                <a:t>Minimal code-changes</a:t>
              </a:r>
            </a:p>
          </p:txBody>
        </p:sp>
        <p:cxnSp>
          <p:nvCxnSpPr>
            <p:cNvPr id="38" name="Straight Arrow Connector 37">
              <a:extLst>
                <a:ext uri="{FF2B5EF4-FFF2-40B4-BE49-F238E27FC236}">
                  <a16:creationId xmlns:a16="http://schemas.microsoft.com/office/drawing/2014/main" id="{DEF2B9BC-E825-4767-8084-873A50346A12}"/>
                </a:ext>
              </a:extLst>
            </p:cNvPr>
            <p:cNvCxnSpPr>
              <a:cxnSpLocks/>
            </p:cNvCxnSpPr>
            <p:nvPr/>
          </p:nvCxnSpPr>
          <p:spPr>
            <a:xfrm>
              <a:off x="3684164" y="5829962"/>
              <a:ext cx="1269935" cy="0"/>
            </a:xfrm>
            <a:prstGeom prst="straightConnector1">
              <a:avLst/>
            </a:prstGeom>
            <a:ln w="38100">
              <a:solidFill>
                <a:schemeClr val="accent3"/>
              </a:solidFill>
              <a:headEnd type="none"/>
              <a:tailEnd type="triangle"/>
            </a:ln>
          </p:spPr>
          <p:style>
            <a:lnRef idx="1">
              <a:schemeClr val="accent1"/>
            </a:lnRef>
            <a:fillRef idx="0">
              <a:schemeClr val="accent1"/>
            </a:fillRef>
            <a:effectRef idx="0">
              <a:schemeClr val="accent1"/>
            </a:effectRef>
            <a:fontRef idx="minor">
              <a:schemeClr val="tx1"/>
            </a:fontRef>
          </p:style>
        </p:cxnSp>
      </p:grpSp>
      <p:grpSp>
        <p:nvGrpSpPr>
          <p:cNvPr id="34" name="Group 33">
            <a:extLst>
              <a:ext uri="{FF2B5EF4-FFF2-40B4-BE49-F238E27FC236}">
                <a16:creationId xmlns:a16="http://schemas.microsoft.com/office/drawing/2014/main" id="{C1C2D0D8-766C-4F15-A770-6060FF2BA934}"/>
              </a:ext>
            </a:extLst>
          </p:cNvPr>
          <p:cNvGrpSpPr/>
          <p:nvPr/>
        </p:nvGrpSpPr>
        <p:grpSpPr>
          <a:xfrm>
            <a:off x="6046490" y="5778175"/>
            <a:ext cx="3087139" cy="904904"/>
            <a:chOff x="5761037" y="5737225"/>
            <a:chExt cx="3276599" cy="960438"/>
          </a:xfrm>
        </p:grpSpPr>
        <p:sp>
          <p:nvSpPr>
            <p:cNvPr id="35" name="Rectangle 34">
              <a:extLst>
                <a:ext uri="{FF2B5EF4-FFF2-40B4-BE49-F238E27FC236}">
                  <a16:creationId xmlns:a16="http://schemas.microsoft.com/office/drawing/2014/main" id="{EDED6A5B-1944-48CF-BE90-7C8902552F1F}"/>
                </a:ext>
              </a:extLst>
            </p:cNvPr>
            <p:cNvSpPr/>
            <p:nvPr/>
          </p:nvSpPr>
          <p:spPr bwMode="auto">
            <a:xfrm>
              <a:off x="5761037" y="5737225"/>
              <a:ext cx="3276599" cy="960438"/>
            </a:xfrm>
            <a:prstGeom prst="rect">
              <a:avLst/>
            </a:prstGeom>
            <a:solidFill>
              <a:schemeClr val="bg1">
                <a:lumMod val="85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2306" tIns="137845" rIns="172306" bIns="137845" numCol="1" spcCol="0" rtlCol="0" fromWordArt="0" anchor="b" anchorCtr="0" forceAA="0" compatLnSpc="1">
              <a:prstTxWarp prst="textNoShape">
                <a:avLst/>
              </a:prstTxWarp>
              <a:noAutofit/>
            </a:bodyPr>
            <a:lstStyle/>
            <a:p>
              <a:pPr algn="ctr" defTabSz="878441" fontAlgn="base">
                <a:lnSpc>
                  <a:spcPct val="90000"/>
                </a:lnSpc>
                <a:spcBef>
                  <a:spcPct val="0"/>
                </a:spcBef>
                <a:spcAft>
                  <a:spcPct val="0"/>
                </a:spcAft>
                <a:defRPr/>
              </a:pPr>
              <a:r>
                <a:rPr lang="en-US" sz="1696" dirty="0">
                  <a:gradFill>
                    <a:gsLst>
                      <a:gs pos="0">
                        <a:srgbClr val="505050"/>
                      </a:gs>
                      <a:gs pos="100000">
                        <a:srgbClr val="505050"/>
                      </a:gs>
                    </a:gsLst>
                    <a:lin ang="5400000" scaled="0"/>
                  </a:gradFill>
                  <a:latin typeface="Segoe UI Semilight"/>
                  <a:ea typeface="Segoe UI" pitchFamily="34" charset="0"/>
                  <a:cs typeface="Segoe UI" pitchFamily="34" charset="0"/>
                </a:rPr>
                <a:t>Architected for the cloud</a:t>
              </a:r>
            </a:p>
            <a:p>
              <a:pPr algn="ctr" defTabSz="878441" fontAlgn="base">
                <a:lnSpc>
                  <a:spcPct val="90000"/>
                </a:lnSpc>
                <a:spcBef>
                  <a:spcPct val="0"/>
                </a:spcBef>
                <a:spcAft>
                  <a:spcPct val="0"/>
                </a:spcAft>
                <a:defRPr/>
              </a:pPr>
              <a:r>
                <a:rPr lang="en-US" sz="1696" dirty="0">
                  <a:gradFill>
                    <a:gsLst>
                      <a:gs pos="0">
                        <a:srgbClr val="505050"/>
                      </a:gs>
                      <a:gs pos="100000">
                        <a:srgbClr val="505050"/>
                      </a:gs>
                    </a:gsLst>
                    <a:lin ang="5400000" scaled="0"/>
                  </a:gradFill>
                  <a:latin typeface="Segoe UI Semilight"/>
                  <a:ea typeface="Segoe UI" pitchFamily="34" charset="0"/>
                  <a:cs typeface="Segoe UI" pitchFamily="34" charset="0"/>
                </a:rPr>
                <a:t>modernized/refactor/rewrite</a:t>
              </a:r>
            </a:p>
          </p:txBody>
        </p:sp>
        <p:cxnSp>
          <p:nvCxnSpPr>
            <p:cNvPr id="36" name="Straight Arrow Connector 35">
              <a:extLst>
                <a:ext uri="{FF2B5EF4-FFF2-40B4-BE49-F238E27FC236}">
                  <a16:creationId xmlns:a16="http://schemas.microsoft.com/office/drawing/2014/main" id="{B04DB16B-257B-41BE-99AB-D951820AC555}"/>
                </a:ext>
              </a:extLst>
            </p:cNvPr>
            <p:cNvCxnSpPr>
              <a:cxnSpLocks/>
            </p:cNvCxnSpPr>
            <p:nvPr/>
          </p:nvCxnSpPr>
          <p:spPr>
            <a:xfrm>
              <a:off x="6751636" y="5935662"/>
              <a:ext cx="1295400" cy="0"/>
            </a:xfrm>
            <a:prstGeom prst="straightConnector1">
              <a:avLst/>
            </a:prstGeom>
            <a:ln w="38100">
              <a:solidFill>
                <a:schemeClr val="accent2"/>
              </a:solidFill>
              <a:headEnd type="none"/>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3087768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29228-400B-4FA1-8AFC-F6BD8A18F546}"/>
              </a:ext>
            </a:extLst>
          </p:cNvPr>
          <p:cNvSpPr>
            <a:spLocks noGrp="1"/>
          </p:cNvSpPr>
          <p:nvPr>
            <p:ph type="title"/>
          </p:nvPr>
        </p:nvSpPr>
        <p:spPr/>
        <p:txBody>
          <a:bodyPr/>
          <a:lstStyle/>
          <a:p>
            <a:r>
              <a:rPr lang="en-US" dirty="0"/>
              <a:t>The Migration Factory – Automation Mix</a:t>
            </a:r>
          </a:p>
        </p:txBody>
      </p:sp>
      <p:sp>
        <p:nvSpPr>
          <p:cNvPr id="7" name="TextBox 6">
            <a:extLst>
              <a:ext uri="{FF2B5EF4-FFF2-40B4-BE49-F238E27FC236}">
                <a16:creationId xmlns:a16="http://schemas.microsoft.com/office/drawing/2014/main" id="{CFB988D0-0E74-4BF0-A611-1B580F69ABB1}"/>
              </a:ext>
            </a:extLst>
          </p:cNvPr>
          <p:cNvSpPr txBox="1"/>
          <p:nvPr/>
        </p:nvSpPr>
        <p:spPr>
          <a:xfrm>
            <a:off x="5428521" y="4888743"/>
            <a:ext cx="960379" cy="307777"/>
          </a:xfrm>
          <a:prstGeom prst="rect">
            <a:avLst/>
          </a:prstGeom>
          <a:noFill/>
        </p:spPr>
        <p:txBody>
          <a:bodyPr wrap="square" lIns="0" tIns="0" rIns="0" bIns="0" rtlCol="0">
            <a:spAutoFit/>
          </a:bodyPr>
          <a:lstStyle/>
          <a:p>
            <a:pPr algn="ctr"/>
            <a:r>
              <a:rPr lang="en-US" sz="2000" dirty="0">
                <a:gradFill>
                  <a:gsLst>
                    <a:gs pos="2917">
                      <a:schemeClr val="tx1"/>
                    </a:gs>
                    <a:gs pos="30000">
                      <a:schemeClr val="tx1"/>
                    </a:gs>
                  </a:gsLst>
                  <a:lin ang="5400000" scaled="0"/>
                </a:gradFill>
              </a:rPr>
              <a:t>Tooling</a:t>
            </a:r>
          </a:p>
        </p:txBody>
      </p:sp>
      <p:sp>
        <p:nvSpPr>
          <p:cNvPr id="8" name="TextBox 7">
            <a:extLst>
              <a:ext uri="{FF2B5EF4-FFF2-40B4-BE49-F238E27FC236}">
                <a16:creationId xmlns:a16="http://schemas.microsoft.com/office/drawing/2014/main" id="{DC76904A-F21A-4047-85B6-80ABCE18D6BF}"/>
              </a:ext>
            </a:extLst>
          </p:cNvPr>
          <p:cNvSpPr txBox="1"/>
          <p:nvPr/>
        </p:nvSpPr>
        <p:spPr>
          <a:xfrm>
            <a:off x="6464669" y="4888742"/>
            <a:ext cx="960379" cy="307777"/>
          </a:xfrm>
          <a:prstGeom prst="rect">
            <a:avLst/>
          </a:prstGeom>
          <a:noFill/>
        </p:spPr>
        <p:txBody>
          <a:bodyPr wrap="square" lIns="0" tIns="0" rIns="0" bIns="0" rtlCol="0">
            <a:spAutoFit/>
          </a:bodyPr>
          <a:lstStyle/>
          <a:p>
            <a:pPr algn="ctr"/>
            <a:r>
              <a:rPr lang="en-US" sz="2000" dirty="0">
                <a:gradFill>
                  <a:gsLst>
                    <a:gs pos="2917">
                      <a:schemeClr val="tx1"/>
                    </a:gs>
                    <a:gs pos="30000">
                      <a:schemeClr val="tx1"/>
                    </a:gs>
                  </a:gsLst>
                  <a:lin ang="5400000" scaled="0"/>
                </a:gradFill>
              </a:rPr>
              <a:t>People</a:t>
            </a:r>
          </a:p>
        </p:txBody>
      </p:sp>
      <p:sp>
        <p:nvSpPr>
          <p:cNvPr id="9" name="Rectangle 8">
            <a:extLst>
              <a:ext uri="{FF2B5EF4-FFF2-40B4-BE49-F238E27FC236}">
                <a16:creationId xmlns:a16="http://schemas.microsoft.com/office/drawing/2014/main" id="{C8C81396-5854-4786-B6D9-3ABBEA17F3D6}"/>
              </a:ext>
            </a:extLst>
          </p:cNvPr>
          <p:cNvSpPr/>
          <p:nvPr/>
        </p:nvSpPr>
        <p:spPr bwMode="auto">
          <a:xfrm>
            <a:off x="2155861" y="4009620"/>
            <a:ext cx="1444978" cy="671512"/>
          </a:xfrm>
          <a:prstGeom prst="rect">
            <a:avLst/>
          </a:prstGeom>
          <a:ln/>
        </p:spPr>
        <p:style>
          <a:lnRef idx="2">
            <a:schemeClr val="dk1">
              <a:shade val="50000"/>
            </a:schemeClr>
          </a:lnRef>
          <a:fillRef idx="1">
            <a:schemeClr val="dk1"/>
          </a:fillRef>
          <a:effectRef idx="0">
            <a:schemeClr val="dk1"/>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2000" dirty="0">
                <a:gradFill>
                  <a:gsLst>
                    <a:gs pos="0">
                      <a:srgbClr val="FFFFFF"/>
                    </a:gs>
                    <a:gs pos="100000">
                      <a:srgbClr val="FFFFFF"/>
                    </a:gs>
                  </a:gsLst>
                  <a:lin ang="5400000" scaled="0"/>
                </a:gradFill>
                <a:ea typeface="Segoe UI" pitchFamily="34" charset="0"/>
                <a:cs typeface="Segoe UI" pitchFamily="34" charset="0"/>
              </a:rPr>
              <a:t>Tooling</a:t>
            </a:r>
          </a:p>
        </p:txBody>
      </p:sp>
      <p:sp>
        <p:nvSpPr>
          <p:cNvPr id="10" name="Rectangle 9">
            <a:extLst>
              <a:ext uri="{FF2B5EF4-FFF2-40B4-BE49-F238E27FC236}">
                <a16:creationId xmlns:a16="http://schemas.microsoft.com/office/drawing/2014/main" id="{E043AF52-AAA9-41DD-B634-1F6D2F9F1A72}"/>
              </a:ext>
            </a:extLst>
          </p:cNvPr>
          <p:cNvSpPr/>
          <p:nvPr/>
        </p:nvSpPr>
        <p:spPr bwMode="auto">
          <a:xfrm>
            <a:off x="3600841" y="4009620"/>
            <a:ext cx="1535288" cy="671512"/>
          </a:xfrm>
          <a:prstGeom prst="rect">
            <a:avLst/>
          </a:pr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2000" dirty="0">
                <a:gradFill>
                  <a:gsLst>
                    <a:gs pos="0">
                      <a:srgbClr val="FFFFFF"/>
                    </a:gs>
                    <a:gs pos="100000">
                      <a:srgbClr val="FFFFFF"/>
                    </a:gs>
                  </a:gsLst>
                  <a:lin ang="5400000" scaled="0"/>
                </a:gradFill>
                <a:ea typeface="Segoe UI" pitchFamily="34" charset="0"/>
                <a:cs typeface="Segoe UI" pitchFamily="34" charset="0"/>
              </a:rPr>
              <a:t>People</a:t>
            </a:r>
          </a:p>
        </p:txBody>
      </p:sp>
      <p:sp>
        <p:nvSpPr>
          <p:cNvPr id="11" name="Rectangle 10">
            <a:extLst>
              <a:ext uri="{FF2B5EF4-FFF2-40B4-BE49-F238E27FC236}">
                <a16:creationId xmlns:a16="http://schemas.microsoft.com/office/drawing/2014/main" id="{618EF2A6-42DE-4AAA-AEDA-AF66761CFAAF}"/>
              </a:ext>
            </a:extLst>
          </p:cNvPr>
          <p:cNvSpPr/>
          <p:nvPr/>
        </p:nvSpPr>
        <p:spPr bwMode="auto">
          <a:xfrm>
            <a:off x="9574247" y="4009620"/>
            <a:ext cx="1522414" cy="671512"/>
          </a:xfrm>
          <a:prstGeom prst="rect">
            <a:avLst/>
          </a:pr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2000" dirty="0">
                <a:gradFill>
                  <a:gsLst>
                    <a:gs pos="0">
                      <a:srgbClr val="FFFFFF"/>
                    </a:gs>
                    <a:gs pos="100000">
                      <a:srgbClr val="FFFFFF"/>
                    </a:gs>
                  </a:gsLst>
                  <a:lin ang="5400000" scaled="0"/>
                </a:gradFill>
                <a:ea typeface="Segoe UI" pitchFamily="34" charset="0"/>
                <a:cs typeface="Segoe UI" pitchFamily="34" charset="0"/>
              </a:rPr>
              <a:t>People</a:t>
            </a:r>
          </a:p>
        </p:txBody>
      </p:sp>
      <p:sp>
        <p:nvSpPr>
          <p:cNvPr id="12" name="Rectangle 11">
            <a:extLst>
              <a:ext uri="{FF2B5EF4-FFF2-40B4-BE49-F238E27FC236}">
                <a16:creationId xmlns:a16="http://schemas.microsoft.com/office/drawing/2014/main" id="{A38FAE31-CA5C-4CE1-9C3E-CC525AD129FE}"/>
              </a:ext>
            </a:extLst>
          </p:cNvPr>
          <p:cNvSpPr/>
          <p:nvPr/>
        </p:nvSpPr>
        <p:spPr bwMode="auto">
          <a:xfrm>
            <a:off x="8207234" y="4009620"/>
            <a:ext cx="1367012" cy="671512"/>
          </a:xfrm>
          <a:prstGeom prst="rect">
            <a:avLst/>
          </a:prstGeom>
          <a:ln/>
        </p:spPr>
        <p:style>
          <a:lnRef idx="2">
            <a:schemeClr val="dk1">
              <a:shade val="50000"/>
            </a:schemeClr>
          </a:lnRef>
          <a:fillRef idx="1">
            <a:schemeClr val="dk1"/>
          </a:fillRef>
          <a:effectRef idx="0">
            <a:schemeClr val="dk1"/>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2000" dirty="0">
                <a:gradFill>
                  <a:gsLst>
                    <a:gs pos="0">
                      <a:srgbClr val="FFFFFF"/>
                    </a:gs>
                    <a:gs pos="100000">
                      <a:srgbClr val="FFFFFF"/>
                    </a:gs>
                  </a:gsLst>
                  <a:lin ang="5400000" scaled="0"/>
                </a:gradFill>
                <a:ea typeface="Segoe UI" pitchFamily="34" charset="0"/>
                <a:cs typeface="Segoe UI" pitchFamily="34" charset="0"/>
              </a:rPr>
              <a:t>Tooling</a:t>
            </a:r>
          </a:p>
        </p:txBody>
      </p:sp>
      <p:sp>
        <p:nvSpPr>
          <p:cNvPr id="13" name="Rectangle 12">
            <a:extLst>
              <a:ext uri="{FF2B5EF4-FFF2-40B4-BE49-F238E27FC236}">
                <a16:creationId xmlns:a16="http://schemas.microsoft.com/office/drawing/2014/main" id="{6CD34E2F-E82B-4B12-8793-9D5BE7B2EC41}"/>
              </a:ext>
            </a:extLst>
          </p:cNvPr>
          <p:cNvSpPr/>
          <p:nvPr/>
        </p:nvSpPr>
        <p:spPr bwMode="auto">
          <a:xfrm>
            <a:off x="5136128" y="4929843"/>
            <a:ext cx="1534583" cy="671512"/>
          </a:xfrm>
          <a:prstGeom prst="rect">
            <a:avLst/>
          </a:prstGeom>
          <a:ln/>
        </p:spPr>
        <p:style>
          <a:lnRef idx="2">
            <a:schemeClr val="dk1">
              <a:shade val="50000"/>
            </a:schemeClr>
          </a:lnRef>
          <a:fillRef idx="1">
            <a:schemeClr val="dk1"/>
          </a:fillRef>
          <a:effectRef idx="0">
            <a:schemeClr val="dk1"/>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2000" dirty="0">
                <a:gradFill>
                  <a:gsLst>
                    <a:gs pos="0">
                      <a:srgbClr val="FFFFFF"/>
                    </a:gs>
                    <a:gs pos="100000">
                      <a:srgbClr val="FFFFFF"/>
                    </a:gs>
                  </a:gsLst>
                  <a:lin ang="5400000" scaled="0"/>
                </a:gradFill>
                <a:ea typeface="Segoe UI" pitchFamily="34" charset="0"/>
                <a:cs typeface="Segoe UI" pitchFamily="34" charset="0"/>
              </a:rPr>
              <a:t>Tooling</a:t>
            </a:r>
          </a:p>
        </p:txBody>
      </p:sp>
      <p:sp>
        <p:nvSpPr>
          <p:cNvPr id="14" name="Rectangle 13">
            <a:extLst>
              <a:ext uri="{FF2B5EF4-FFF2-40B4-BE49-F238E27FC236}">
                <a16:creationId xmlns:a16="http://schemas.microsoft.com/office/drawing/2014/main" id="{707CE425-7FBE-45F0-AAB7-15E7B6B1D6B1}"/>
              </a:ext>
            </a:extLst>
          </p:cNvPr>
          <p:cNvSpPr/>
          <p:nvPr/>
        </p:nvSpPr>
        <p:spPr bwMode="auto">
          <a:xfrm>
            <a:off x="6670711" y="4929843"/>
            <a:ext cx="1443037" cy="671512"/>
          </a:xfrm>
          <a:prstGeom prst="rect">
            <a:avLst/>
          </a:pr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2000" dirty="0">
                <a:gradFill>
                  <a:gsLst>
                    <a:gs pos="0">
                      <a:srgbClr val="FFFFFF"/>
                    </a:gs>
                    <a:gs pos="100000">
                      <a:srgbClr val="FFFFFF"/>
                    </a:gs>
                  </a:gsLst>
                  <a:lin ang="5400000" scaled="0"/>
                </a:gradFill>
                <a:ea typeface="Segoe UI" pitchFamily="34" charset="0"/>
                <a:cs typeface="Segoe UI" pitchFamily="34" charset="0"/>
              </a:rPr>
              <a:t>People</a:t>
            </a:r>
          </a:p>
        </p:txBody>
      </p:sp>
      <p:sp>
        <p:nvSpPr>
          <p:cNvPr id="15" name="Rectangle 14">
            <a:extLst>
              <a:ext uri="{FF2B5EF4-FFF2-40B4-BE49-F238E27FC236}">
                <a16:creationId xmlns:a16="http://schemas.microsoft.com/office/drawing/2014/main" id="{1CEE7064-A8A5-4338-9AC4-DC694A225502}"/>
              </a:ext>
            </a:extLst>
          </p:cNvPr>
          <p:cNvSpPr/>
          <p:nvPr/>
        </p:nvSpPr>
        <p:spPr bwMode="auto">
          <a:xfrm>
            <a:off x="720759" y="4009620"/>
            <a:ext cx="1435099" cy="671512"/>
          </a:xfrm>
          <a:prstGeom prst="rect">
            <a:avLst/>
          </a:prstGeom>
          <a:ln>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2000" dirty="0">
                <a:gradFill>
                  <a:gsLst>
                    <a:gs pos="0">
                      <a:srgbClr val="FFFFFF"/>
                    </a:gs>
                    <a:gs pos="100000">
                      <a:srgbClr val="FFFFFF"/>
                    </a:gs>
                  </a:gsLst>
                  <a:lin ang="5400000" scaled="0"/>
                </a:gradFill>
                <a:ea typeface="Segoe UI" pitchFamily="34" charset="0"/>
                <a:cs typeface="Segoe UI" pitchFamily="34" charset="0"/>
              </a:rPr>
              <a:t>People</a:t>
            </a:r>
          </a:p>
        </p:txBody>
      </p:sp>
      <p:grpSp>
        <p:nvGrpSpPr>
          <p:cNvPr id="16" name="Group 15">
            <a:extLst>
              <a:ext uri="{FF2B5EF4-FFF2-40B4-BE49-F238E27FC236}">
                <a16:creationId xmlns:a16="http://schemas.microsoft.com/office/drawing/2014/main" id="{2BB69271-9645-4EDB-B2C4-ADBE99894FAD}"/>
              </a:ext>
            </a:extLst>
          </p:cNvPr>
          <p:cNvGrpSpPr/>
          <p:nvPr/>
        </p:nvGrpSpPr>
        <p:grpSpPr>
          <a:xfrm>
            <a:off x="639380" y="1566040"/>
            <a:ext cx="10688143" cy="3395133"/>
            <a:chOff x="639380" y="1566040"/>
            <a:chExt cx="10688143" cy="3395133"/>
          </a:xfrm>
        </p:grpSpPr>
        <p:graphicFrame>
          <p:nvGraphicFramePr>
            <p:cNvPr id="17" name="Diagram 16">
              <a:extLst>
                <a:ext uri="{FF2B5EF4-FFF2-40B4-BE49-F238E27FC236}">
                  <a16:creationId xmlns:a16="http://schemas.microsoft.com/office/drawing/2014/main" id="{53D34624-FA28-459B-B45B-48C7F149AD8B}"/>
                </a:ext>
              </a:extLst>
            </p:cNvPr>
            <p:cNvGraphicFramePr/>
            <p:nvPr>
              <p:extLst>
                <p:ext uri="{D42A27DB-BD31-4B8C-83A1-F6EECF244321}">
                  <p14:modId xmlns:p14="http://schemas.microsoft.com/office/powerpoint/2010/main" val="323687805"/>
                </p:ext>
              </p:extLst>
            </p:nvPr>
          </p:nvGraphicFramePr>
          <p:xfrm>
            <a:off x="639380" y="1953465"/>
            <a:ext cx="4426607" cy="29510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8" name="Diagram 17">
              <a:extLst>
                <a:ext uri="{FF2B5EF4-FFF2-40B4-BE49-F238E27FC236}">
                  <a16:creationId xmlns:a16="http://schemas.microsoft.com/office/drawing/2014/main" id="{9CBA3785-407E-433C-B27F-7F4BB790505E}"/>
                </a:ext>
              </a:extLst>
            </p:cNvPr>
            <p:cNvGraphicFramePr/>
            <p:nvPr>
              <p:extLst>
                <p:ext uri="{D42A27DB-BD31-4B8C-83A1-F6EECF244321}">
                  <p14:modId xmlns:p14="http://schemas.microsoft.com/office/powerpoint/2010/main" val="1152595418"/>
                </p:ext>
              </p:extLst>
            </p:nvPr>
          </p:nvGraphicFramePr>
          <p:xfrm>
            <a:off x="8187997" y="2382491"/>
            <a:ext cx="3139526" cy="209301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9" name="Diagram 18">
              <a:extLst>
                <a:ext uri="{FF2B5EF4-FFF2-40B4-BE49-F238E27FC236}">
                  <a16:creationId xmlns:a16="http://schemas.microsoft.com/office/drawing/2014/main" id="{996E4317-FDE3-4371-BBC0-6DDE02741BBD}"/>
                </a:ext>
              </a:extLst>
            </p:cNvPr>
            <p:cNvGraphicFramePr/>
            <p:nvPr>
              <p:extLst>
                <p:ext uri="{D42A27DB-BD31-4B8C-83A1-F6EECF244321}">
                  <p14:modId xmlns:p14="http://schemas.microsoft.com/office/powerpoint/2010/main" val="1851435848"/>
                </p:ext>
              </p:extLst>
            </p:nvPr>
          </p:nvGraphicFramePr>
          <p:xfrm>
            <a:off x="4105608" y="1566040"/>
            <a:ext cx="5092700" cy="3395133"/>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pSp>
    </p:spTree>
    <p:extLst>
      <p:ext uri="{BB962C8B-B14F-4D97-AF65-F5344CB8AC3E}">
        <p14:creationId xmlns:p14="http://schemas.microsoft.com/office/powerpoint/2010/main" val="1909117018"/>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Migration Factory – Workshop Mapping</a:t>
            </a:r>
          </a:p>
        </p:txBody>
      </p:sp>
      <p:grpSp>
        <p:nvGrpSpPr>
          <p:cNvPr id="13" name="Group 12">
            <a:extLst>
              <a:ext uri="{FF2B5EF4-FFF2-40B4-BE49-F238E27FC236}">
                <a16:creationId xmlns:a16="http://schemas.microsoft.com/office/drawing/2014/main" id="{37E87207-DECE-4A9D-B37A-FEEADB67C084}"/>
              </a:ext>
            </a:extLst>
          </p:cNvPr>
          <p:cNvGrpSpPr/>
          <p:nvPr/>
        </p:nvGrpSpPr>
        <p:grpSpPr>
          <a:xfrm>
            <a:off x="639380" y="1566040"/>
            <a:ext cx="10688143" cy="3395133"/>
            <a:chOff x="639380" y="1566040"/>
            <a:chExt cx="10688143" cy="3395133"/>
          </a:xfrm>
        </p:grpSpPr>
        <p:graphicFrame>
          <p:nvGraphicFramePr>
            <p:cNvPr id="14" name="Diagram 13">
              <a:extLst>
                <a:ext uri="{FF2B5EF4-FFF2-40B4-BE49-F238E27FC236}">
                  <a16:creationId xmlns:a16="http://schemas.microsoft.com/office/drawing/2014/main" id="{571B31F5-4761-44AD-AD62-DD77B0BEBB70}"/>
                </a:ext>
              </a:extLst>
            </p:cNvPr>
            <p:cNvGraphicFramePr/>
            <p:nvPr>
              <p:extLst>
                <p:ext uri="{D42A27DB-BD31-4B8C-83A1-F6EECF244321}">
                  <p14:modId xmlns:p14="http://schemas.microsoft.com/office/powerpoint/2010/main" val="323687805"/>
                </p:ext>
              </p:extLst>
            </p:nvPr>
          </p:nvGraphicFramePr>
          <p:xfrm>
            <a:off x="639380" y="1953465"/>
            <a:ext cx="4426607" cy="29510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5" name="Diagram 14">
              <a:extLst>
                <a:ext uri="{FF2B5EF4-FFF2-40B4-BE49-F238E27FC236}">
                  <a16:creationId xmlns:a16="http://schemas.microsoft.com/office/drawing/2014/main" id="{C4D2528D-1525-4CB7-8CDB-30DA6A17399D}"/>
                </a:ext>
              </a:extLst>
            </p:cNvPr>
            <p:cNvGraphicFramePr/>
            <p:nvPr>
              <p:extLst>
                <p:ext uri="{D42A27DB-BD31-4B8C-83A1-F6EECF244321}">
                  <p14:modId xmlns:p14="http://schemas.microsoft.com/office/powerpoint/2010/main" val="1152595418"/>
                </p:ext>
              </p:extLst>
            </p:nvPr>
          </p:nvGraphicFramePr>
          <p:xfrm>
            <a:off x="8187997" y="2382491"/>
            <a:ext cx="3139526" cy="2093017"/>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16" name="Diagram 15">
              <a:extLst>
                <a:ext uri="{FF2B5EF4-FFF2-40B4-BE49-F238E27FC236}">
                  <a16:creationId xmlns:a16="http://schemas.microsoft.com/office/drawing/2014/main" id="{9F71A48F-8C27-4499-8D86-6CCBA68A3FEF}"/>
                </a:ext>
              </a:extLst>
            </p:cNvPr>
            <p:cNvGraphicFramePr/>
            <p:nvPr>
              <p:extLst>
                <p:ext uri="{D42A27DB-BD31-4B8C-83A1-F6EECF244321}">
                  <p14:modId xmlns:p14="http://schemas.microsoft.com/office/powerpoint/2010/main" val="1851435848"/>
                </p:ext>
              </p:extLst>
            </p:nvPr>
          </p:nvGraphicFramePr>
          <p:xfrm>
            <a:off x="4105608" y="1566040"/>
            <a:ext cx="5092700" cy="3395133"/>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pSp>
      <p:sp>
        <p:nvSpPr>
          <p:cNvPr id="7" name="Rectangle 6">
            <a:extLst>
              <a:ext uri="{FF2B5EF4-FFF2-40B4-BE49-F238E27FC236}">
                <a16:creationId xmlns:a16="http://schemas.microsoft.com/office/drawing/2014/main" id="{7DB3C505-1EBF-4B81-AB3C-17EF831EB48E}"/>
              </a:ext>
            </a:extLst>
          </p:cNvPr>
          <p:cNvSpPr/>
          <p:nvPr/>
        </p:nvSpPr>
        <p:spPr bwMode="auto">
          <a:xfrm>
            <a:off x="588263" y="4675936"/>
            <a:ext cx="2654663" cy="457200"/>
          </a:xfrm>
          <a:prstGeom prst="rec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1600" dirty="0">
                <a:gradFill>
                  <a:gsLst>
                    <a:gs pos="0">
                      <a:srgbClr val="FFFFFF"/>
                    </a:gs>
                    <a:gs pos="100000">
                      <a:srgbClr val="FFFFFF"/>
                    </a:gs>
                  </a:gsLst>
                  <a:lin ang="5400000" scaled="0"/>
                </a:gradFill>
                <a:ea typeface="Segoe UI" pitchFamily="34" charset="0"/>
                <a:cs typeface="Segoe UI" pitchFamily="34" charset="0"/>
              </a:rPr>
              <a:t>Day 1</a:t>
            </a:r>
          </a:p>
        </p:txBody>
      </p:sp>
      <p:sp>
        <p:nvSpPr>
          <p:cNvPr id="19" name="Rectangle 18">
            <a:extLst>
              <a:ext uri="{FF2B5EF4-FFF2-40B4-BE49-F238E27FC236}">
                <a16:creationId xmlns:a16="http://schemas.microsoft.com/office/drawing/2014/main" id="{EE299E6E-A039-420E-A210-49AC1886A38C}"/>
              </a:ext>
            </a:extLst>
          </p:cNvPr>
          <p:cNvSpPr/>
          <p:nvPr/>
        </p:nvSpPr>
        <p:spPr bwMode="auto">
          <a:xfrm>
            <a:off x="2852683" y="5227503"/>
            <a:ext cx="3856589" cy="45720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1600" dirty="0">
                <a:gradFill>
                  <a:gsLst>
                    <a:gs pos="0">
                      <a:srgbClr val="FFFFFF"/>
                    </a:gs>
                    <a:gs pos="100000">
                      <a:srgbClr val="FFFFFF"/>
                    </a:gs>
                  </a:gsLst>
                  <a:lin ang="5400000" scaled="0"/>
                </a:gradFill>
                <a:ea typeface="Segoe UI" pitchFamily="34" charset="0"/>
                <a:cs typeface="Segoe UI" pitchFamily="34" charset="0"/>
              </a:rPr>
              <a:t>Day 2</a:t>
            </a:r>
          </a:p>
        </p:txBody>
      </p:sp>
      <p:sp>
        <p:nvSpPr>
          <p:cNvPr id="20" name="Rectangle 19">
            <a:extLst>
              <a:ext uri="{FF2B5EF4-FFF2-40B4-BE49-F238E27FC236}">
                <a16:creationId xmlns:a16="http://schemas.microsoft.com/office/drawing/2014/main" id="{6626410E-0E23-46C3-BA49-AD3394C5DBAC}"/>
              </a:ext>
            </a:extLst>
          </p:cNvPr>
          <p:cNvSpPr/>
          <p:nvPr/>
        </p:nvSpPr>
        <p:spPr bwMode="auto">
          <a:xfrm>
            <a:off x="5899791" y="5777624"/>
            <a:ext cx="5612835" cy="457200"/>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1600" dirty="0">
                <a:gradFill>
                  <a:gsLst>
                    <a:gs pos="0">
                      <a:srgbClr val="FFFFFF"/>
                    </a:gs>
                    <a:gs pos="100000">
                      <a:srgbClr val="FFFFFF"/>
                    </a:gs>
                  </a:gsLst>
                  <a:lin ang="5400000" scaled="0"/>
                </a:gradFill>
                <a:ea typeface="Segoe UI" pitchFamily="34" charset="0"/>
                <a:cs typeface="Segoe UI" pitchFamily="34" charset="0"/>
              </a:rPr>
              <a:t>Day 3</a:t>
            </a:r>
          </a:p>
        </p:txBody>
      </p:sp>
      <p:sp>
        <p:nvSpPr>
          <p:cNvPr id="21" name="Rectangle 20">
            <a:extLst>
              <a:ext uri="{FF2B5EF4-FFF2-40B4-BE49-F238E27FC236}">
                <a16:creationId xmlns:a16="http://schemas.microsoft.com/office/drawing/2014/main" id="{210606F0-5252-4322-BA44-6BC130268B66}"/>
              </a:ext>
            </a:extLst>
          </p:cNvPr>
          <p:cNvSpPr/>
          <p:nvPr/>
        </p:nvSpPr>
        <p:spPr bwMode="auto">
          <a:xfrm>
            <a:off x="9757760" y="4675936"/>
            <a:ext cx="949634" cy="457200"/>
          </a:xfrm>
          <a:prstGeom prst="rec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algn="ctr" defTabSz="932472" fontAlgn="base">
              <a:spcBef>
                <a:spcPct val="0"/>
              </a:spcBef>
              <a:spcAft>
                <a:spcPct val="0"/>
              </a:spcAft>
            </a:pPr>
            <a:r>
              <a:rPr lang="en-US" sz="1600" dirty="0">
                <a:gradFill>
                  <a:gsLst>
                    <a:gs pos="0">
                      <a:srgbClr val="FFFFFF"/>
                    </a:gs>
                    <a:gs pos="100000">
                      <a:srgbClr val="FFFFFF"/>
                    </a:gs>
                  </a:gsLst>
                  <a:lin ang="5400000" scaled="0"/>
                </a:gradFill>
                <a:ea typeface="Segoe UI" pitchFamily="34" charset="0"/>
                <a:cs typeface="Segoe UI" pitchFamily="34" charset="0"/>
              </a:rPr>
              <a:t>Day 1</a:t>
            </a:r>
          </a:p>
        </p:txBody>
      </p:sp>
    </p:spTree>
    <p:extLst>
      <p:ext uri="{BB962C8B-B14F-4D97-AF65-F5344CB8AC3E}">
        <p14:creationId xmlns:p14="http://schemas.microsoft.com/office/powerpoint/2010/main" val="3128755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29366551"/>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Transforming the datacenter</a:t>
            </a:r>
            <a:endParaRPr lang="en-US" dirty="0"/>
          </a:p>
        </p:txBody>
      </p:sp>
      <p:grpSp>
        <p:nvGrpSpPr>
          <p:cNvPr id="59" name="Group 58"/>
          <p:cNvGrpSpPr/>
          <p:nvPr/>
        </p:nvGrpSpPr>
        <p:grpSpPr>
          <a:xfrm>
            <a:off x="3447577" y="3207978"/>
            <a:ext cx="962112" cy="2352410"/>
            <a:chOff x="2556229" y="2405959"/>
            <a:chExt cx="721686" cy="1764558"/>
          </a:xfrm>
        </p:grpSpPr>
        <p:sp>
          <p:nvSpPr>
            <p:cNvPr id="41" name="Bent Arrow 40"/>
            <p:cNvSpPr/>
            <p:nvPr/>
          </p:nvSpPr>
          <p:spPr>
            <a:xfrm>
              <a:off x="2928953" y="2405959"/>
              <a:ext cx="348962" cy="882279"/>
            </a:xfrm>
            <a:prstGeom prst="bentArrow">
              <a:avLst>
                <a:gd name="adj1" fmla="val 31043"/>
                <a:gd name="adj2" fmla="val 29317"/>
                <a:gd name="adj3" fmla="val 25000"/>
                <a:gd name="adj4" fmla="val 54973"/>
              </a:avLst>
            </a:prstGeom>
            <a:solidFill>
              <a:schemeClr val="accent1"/>
            </a:solidFill>
            <a:ln w="25400" cap="flat" cmpd="sng" algn="ctr">
              <a:noFill/>
              <a:prstDash val="solid"/>
            </a:ln>
            <a:effectLst/>
          </p:spPr>
          <p:txBody>
            <a:bodyPr rtlCol="0" anchor="ctr"/>
            <a:lstStyle/>
            <a:p>
              <a:pPr marL="0" marR="0" lvl="0" indent="0" algn="ctr" defTabSz="806623" rtl="0" eaLnBrk="1" fontAlgn="auto" latinLnBrk="0" hangingPunct="1">
                <a:lnSpc>
                  <a:spcPct val="100000"/>
                </a:lnSpc>
                <a:spcBef>
                  <a:spcPts val="0"/>
                </a:spcBef>
                <a:spcAft>
                  <a:spcPts val="0"/>
                </a:spcAft>
                <a:buClrTx/>
                <a:buSzTx/>
                <a:buFontTx/>
                <a:buNone/>
                <a:tabLst/>
                <a:defRPr/>
              </a:pPr>
              <a:endParaRPr kumimoji="0" lang="en-US" sz="1588" b="0" i="0" u="none" strike="noStrike" kern="0" cap="none" spc="0" normalizeH="0" baseline="0" noProof="0">
                <a:ln>
                  <a:noFill/>
                </a:ln>
                <a:solidFill>
                  <a:srgbClr val="FFFFFF"/>
                </a:solidFill>
                <a:effectLst/>
                <a:uLnTx/>
                <a:uFillTx/>
                <a:latin typeface="Segoe UI"/>
                <a:ea typeface="+mn-ea"/>
                <a:cs typeface="+mn-cs"/>
              </a:endParaRPr>
            </a:p>
          </p:txBody>
        </p:sp>
        <p:sp>
          <p:nvSpPr>
            <p:cNvPr id="42" name="Rectangle 41"/>
            <p:cNvSpPr/>
            <p:nvPr/>
          </p:nvSpPr>
          <p:spPr>
            <a:xfrm>
              <a:off x="2556229" y="3224486"/>
              <a:ext cx="475874" cy="111162"/>
            </a:xfrm>
            <a:prstGeom prst="rect">
              <a:avLst/>
            </a:prstGeom>
            <a:solidFill>
              <a:schemeClr val="accent1"/>
            </a:solidFill>
            <a:ln w="25400" cap="flat" cmpd="sng" algn="ctr">
              <a:noFill/>
              <a:prstDash val="solid"/>
            </a:ln>
            <a:effectLst/>
          </p:spPr>
          <p:txBody>
            <a:bodyPr rtlCol="0" anchor="ctr"/>
            <a:lstStyle/>
            <a:p>
              <a:pPr marL="0" marR="0" lvl="0" indent="0" algn="ctr" defTabSz="806623" rtl="0" eaLnBrk="1" fontAlgn="auto" latinLnBrk="0" hangingPunct="1">
                <a:lnSpc>
                  <a:spcPct val="100000"/>
                </a:lnSpc>
                <a:spcBef>
                  <a:spcPts val="0"/>
                </a:spcBef>
                <a:spcAft>
                  <a:spcPts val="0"/>
                </a:spcAft>
                <a:buClrTx/>
                <a:buSzTx/>
                <a:buFontTx/>
                <a:buNone/>
                <a:tabLst/>
                <a:defRPr/>
              </a:pPr>
              <a:endParaRPr kumimoji="0" lang="en-US" sz="1588" b="0" i="0" u="none" strike="noStrike" kern="0" cap="none" spc="0" normalizeH="0" baseline="0" noProof="0">
                <a:ln>
                  <a:noFill/>
                </a:ln>
                <a:solidFill>
                  <a:srgbClr val="FFFFFF"/>
                </a:solidFill>
                <a:effectLst/>
                <a:uLnTx/>
                <a:uFillTx/>
                <a:latin typeface="Segoe UI"/>
                <a:ea typeface="+mn-ea"/>
                <a:cs typeface="+mn-cs"/>
              </a:endParaRPr>
            </a:p>
          </p:txBody>
        </p:sp>
        <p:sp>
          <p:nvSpPr>
            <p:cNvPr id="26" name="Bent Arrow 25"/>
            <p:cNvSpPr/>
            <p:nvPr/>
          </p:nvSpPr>
          <p:spPr>
            <a:xfrm flipV="1">
              <a:off x="2928953" y="3288238"/>
              <a:ext cx="348962" cy="882279"/>
            </a:xfrm>
            <a:prstGeom prst="bentArrow">
              <a:avLst>
                <a:gd name="adj1" fmla="val 31043"/>
                <a:gd name="adj2" fmla="val 29317"/>
                <a:gd name="adj3" fmla="val 25000"/>
                <a:gd name="adj4" fmla="val 54973"/>
              </a:avLst>
            </a:prstGeom>
            <a:solidFill>
              <a:schemeClr val="accent1"/>
            </a:solidFill>
            <a:ln w="25400" cap="flat" cmpd="sng" algn="ctr">
              <a:noFill/>
              <a:prstDash val="solid"/>
            </a:ln>
            <a:effectLst/>
          </p:spPr>
          <p:txBody>
            <a:bodyPr rtlCol="0" anchor="ctr"/>
            <a:lstStyle/>
            <a:p>
              <a:pPr marL="0" marR="0" lvl="0" indent="0" algn="ctr" defTabSz="806623" rtl="0" eaLnBrk="1" fontAlgn="auto" latinLnBrk="0" hangingPunct="1">
                <a:lnSpc>
                  <a:spcPct val="100000"/>
                </a:lnSpc>
                <a:spcBef>
                  <a:spcPts val="0"/>
                </a:spcBef>
                <a:spcAft>
                  <a:spcPts val="0"/>
                </a:spcAft>
                <a:buClrTx/>
                <a:buSzTx/>
                <a:buFontTx/>
                <a:buNone/>
                <a:tabLst/>
                <a:defRPr/>
              </a:pPr>
              <a:endParaRPr kumimoji="0" lang="en-US" sz="1588" b="0" i="0" u="none" strike="noStrike" kern="0" cap="none" spc="0" normalizeH="0" baseline="0" noProof="0">
                <a:ln>
                  <a:noFill/>
                </a:ln>
                <a:solidFill>
                  <a:srgbClr val="FFFFFF"/>
                </a:solidFill>
                <a:effectLst/>
                <a:uLnTx/>
                <a:uFillTx/>
                <a:latin typeface="Segoe UI"/>
                <a:ea typeface="+mn-ea"/>
                <a:cs typeface="+mn-cs"/>
              </a:endParaRPr>
            </a:p>
          </p:txBody>
        </p:sp>
      </p:grpSp>
      <p:grpSp>
        <p:nvGrpSpPr>
          <p:cNvPr id="5" name="Group 4"/>
          <p:cNvGrpSpPr/>
          <p:nvPr/>
        </p:nvGrpSpPr>
        <p:grpSpPr>
          <a:xfrm>
            <a:off x="454813" y="2078885"/>
            <a:ext cx="1242639" cy="4065332"/>
            <a:chOff x="161673" y="1559020"/>
            <a:chExt cx="932111" cy="3049431"/>
          </a:xfrm>
        </p:grpSpPr>
        <p:sp>
          <p:nvSpPr>
            <p:cNvPr id="54" name="Rectangle 53"/>
            <p:cNvSpPr/>
            <p:nvPr/>
          </p:nvSpPr>
          <p:spPr>
            <a:xfrm>
              <a:off x="161673" y="1891380"/>
              <a:ext cx="932111" cy="2717071"/>
            </a:xfrm>
            <a:prstGeom prst="rect">
              <a:avLst/>
            </a:prstGeom>
            <a:solidFill>
              <a:schemeClr val="accent1"/>
            </a:solidFill>
            <a:ln w="25400" cap="flat" cmpd="sng" algn="ctr">
              <a:noFill/>
              <a:prstDash val="solid"/>
            </a:ln>
            <a:effectLst/>
          </p:spPr>
          <p:txBody>
            <a:bodyPr lIns="158163" tIns="142345" rIns="158163" bIns="142345" rtlCol="0" anchor="t"/>
            <a:lstStyle/>
            <a:p>
              <a:pPr marL="0" marR="0" lvl="0" indent="0" algn="ctr" defTabSz="806623" rtl="0" eaLnBrk="1" fontAlgn="auto" latinLnBrk="0" hangingPunct="1">
                <a:lnSpc>
                  <a:spcPct val="90000"/>
                </a:lnSpc>
                <a:spcBef>
                  <a:spcPts val="0"/>
                </a:spcBef>
                <a:spcAft>
                  <a:spcPts val="0"/>
                </a:spcAft>
                <a:buClrTx/>
                <a:buSzTx/>
                <a:buFontTx/>
                <a:buNone/>
                <a:tabLst/>
                <a:defRPr/>
              </a:pPr>
              <a:r>
                <a:rPr kumimoji="0" lang="en-US" sz="1372" b="1" i="0" u="none" strike="noStrike" kern="0" cap="none" spc="0" normalizeH="0" baseline="0" noProof="0">
                  <a:ln>
                    <a:noFill/>
                  </a:ln>
                  <a:solidFill>
                    <a:srgbClr val="FFFFFF"/>
                  </a:solidFill>
                  <a:effectLst/>
                  <a:uLnTx/>
                  <a:uFillTx/>
                  <a:latin typeface="Segoe UI"/>
                  <a:ea typeface="Segoe UI" pitchFamily="34" charset="0"/>
                  <a:cs typeface="Segoe UI" pitchFamily="34" charset="0"/>
                </a:rPr>
                <a:t>Physical servers and virtual m</a:t>
              </a:r>
              <a:r>
                <a:rPr kumimoji="0" lang="en-US" sz="1372" b="1" i="0" u="none" strike="noStrike" kern="0" cap="none" spc="0" normalizeH="0" baseline="0" noProof="0" err="1">
                  <a:ln>
                    <a:noFill/>
                  </a:ln>
                  <a:solidFill>
                    <a:srgbClr val="FFFFFF"/>
                  </a:solidFill>
                  <a:effectLst/>
                  <a:uLnTx/>
                  <a:uFillTx/>
                  <a:latin typeface="Segoe UI"/>
                  <a:ea typeface="Segoe UI" pitchFamily="34" charset="0"/>
                  <a:cs typeface="Segoe UI" pitchFamily="34" charset="0"/>
                </a:rPr>
                <a:t>achines</a:t>
              </a:r>
              <a:endParaRPr kumimoji="0" lang="en-US" sz="1372" b="1" i="0" u="none" strike="noStrike" kern="0" cap="none" spc="0" normalizeH="0" baseline="0" noProof="0">
                <a:ln>
                  <a:noFill/>
                </a:ln>
                <a:solidFill>
                  <a:srgbClr val="FFFFFF"/>
                </a:solidFill>
                <a:effectLst/>
                <a:uLnTx/>
                <a:uFillTx/>
                <a:latin typeface="Segoe UI"/>
                <a:ea typeface="Segoe UI" pitchFamily="34" charset="0"/>
                <a:cs typeface="Segoe UI" pitchFamily="34" charset="0"/>
              </a:endParaRPr>
            </a:p>
            <a:p>
              <a:pPr marL="0" marR="0" lvl="0" indent="0" algn="ctr" defTabSz="806623" rtl="0" eaLnBrk="1" fontAlgn="auto" latinLnBrk="0" hangingPunct="1">
                <a:lnSpc>
                  <a:spcPct val="90000"/>
                </a:lnSpc>
                <a:spcBef>
                  <a:spcPts val="0"/>
                </a:spcBef>
                <a:spcAft>
                  <a:spcPts val="0"/>
                </a:spcAft>
                <a:buClrTx/>
                <a:buSzTx/>
                <a:buFontTx/>
                <a:buNone/>
                <a:tabLst/>
                <a:defRPr/>
              </a:pPr>
              <a:endParaRPr kumimoji="0" lang="en-US" sz="1372" b="1" i="0" u="none" strike="noStrike" kern="0" cap="none" spc="0" normalizeH="0" baseline="0" noProof="0">
                <a:ln>
                  <a:noFill/>
                </a:ln>
                <a:solidFill>
                  <a:srgbClr val="FFFFFF"/>
                </a:solidFill>
                <a:effectLst/>
                <a:uLnTx/>
                <a:uFillTx/>
                <a:latin typeface="Segoe UI"/>
                <a:ea typeface="Segoe UI" pitchFamily="34" charset="0"/>
                <a:cs typeface="Segoe UI" pitchFamily="34" charset="0"/>
              </a:endParaRPr>
            </a:p>
            <a:p>
              <a:pPr marL="0" marR="0" lvl="0" indent="0" algn="ctr" defTabSz="806623" rtl="0" eaLnBrk="1" fontAlgn="auto" latinLnBrk="0" hangingPunct="1">
                <a:lnSpc>
                  <a:spcPct val="90000"/>
                </a:lnSpc>
                <a:spcBef>
                  <a:spcPts val="0"/>
                </a:spcBef>
                <a:spcAft>
                  <a:spcPts val="0"/>
                </a:spcAft>
                <a:buClrTx/>
                <a:buSzTx/>
                <a:buFontTx/>
                <a:buNone/>
                <a:tabLst/>
                <a:defRPr/>
              </a:pPr>
              <a:r>
                <a:rPr kumimoji="0" lang="en-US" sz="1372" b="1" i="0" u="none" strike="noStrike" kern="0" cap="none" spc="0" normalizeH="0" baseline="0" noProof="0">
                  <a:ln>
                    <a:noFill/>
                  </a:ln>
                  <a:solidFill>
                    <a:srgbClr val="FFFFFF"/>
                  </a:solidFill>
                  <a:effectLst/>
                  <a:uLnTx/>
                  <a:uFillTx/>
                  <a:latin typeface="Segoe UI"/>
                  <a:ea typeface="Segoe UI" pitchFamily="34" charset="0"/>
                  <a:cs typeface="Segoe UI" pitchFamily="34" charset="0"/>
                </a:rPr>
                <a:t>On-premises, non-cloud</a:t>
              </a:r>
            </a:p>
          </p:txBody>
        </p:sp>
        <p:sp>
          <p:nvSpPr>
            <p:cNvPr id="55" name="TextBox 54"/>
            <p:cNvSpPr txBox="1"/>
            <p:nvPr/>
          </p:nvSpPr>
          <p:spPr>
            <a:xfrm>
              <a:off x="281971" y="1559020"/>
              <a:ext cx="612642" cy="281401"/>
            </a:xfrm>
            <a:prstGeom prst="rect">
              <a:avLst/>
            </a:prstGeom>
            <a:noFill/>
          </p:spPr>
          <p:txBody>
            <a:bodyPr wrap="none" lIns="107522" tIns="48761" rIns="107522" bIns="53760" rtlCol="0" anchor="t" anchorCtr="0">
              <a:noAutofit/>
            </a:bodyPr>
            <a:lstStyle/>
            <a:p>
              <a:pPr marL="0" marR="0" lvl="0" indent="-154416" algn="ctr" defTabSz="806623" rtl="0" eaLnBrk="1" fontAlgn="base" latinLnBrk="0" hangingPunct="1">
                <a:lnSpc>
                  <a:spcPct val="100000"/>
                </a:lnSpc>
                <a:spcBef>
                  <a:spcPct val="0"/>
                </a:spcBef>
                <a:spcAft>
                  <a:spcPct val="0"/>
                </a:spcAft>
                <a:buClr>
                  <a:srgbClr val="FFFFFF"/>
                </a:buClr>
                <a:buSzPct val="120000"/>
                <a:buFontTx/>
                <a:buNone/>
                <a:tabLst/>
                <a:defRPr/>
              </a:pPr>
              <a:r>
                <a:rPr kumimoji="0" lang="en-US" sz="1766" b="1" i="0" u="none" strike="noStrike" kern="0" cap="none" spc="0" normalizeH="0" baseline="0" noProof="0">
                  <a:ln>
                    <a:noFill/>
                  </a:ln>
                  <a:solidFill>
                    <a:srgbClr val="505050"/>
                  </a:solidFill>
                  <a:effectLst/>
                  <a:uLnTx/>
                  <a:uFillTx/>
                  <a:latin typeface="Segoe UI"/>
                  <a:ea typeface="+mn-ea"/>
                  <a:cs typeface="+mn-cs"/>
                </a:rPr>
                <a:t>Old IT</a:t>
              </a:r>
              <a:endParaRPr kumimoji="0" lang="en-US" sz="1766" b="1" i="0" u="none" strike="noStrike" kern="0" cap="none" spc="0" normalizeH="0" baseline="0" noProof="0">
                <a:ln>
                  <a:noFill/>
                </a:ln>
                <a:gradFill>
                  <a:gsLst>
                    <a:gs pos="0">
                      <a:srgbClr val="505050"/>
                    </a:gs>
                    <a:gs pos="100000">
                      <a:srgbClr val="505050"/>
                    </a:gs>
                  </a:gsLst>
                  <a:lin ang="5400000" scaled="0"/>
                </a:gradFill>
                <a:effectLst/>
                <a:uLnTx/>
                <a:uFillTx/>
                <a:latin typeface="Segoe UI"/>
                <a:ea typeface="+mn-ea"/>
                <a:cs typeface="+mn-cs"/>
              </a:endParaRPr>
            </a:p>
          </p:txBody>
        </p:sp>
        <p:sp>
          <p:nvSpPr>
            <p:cNvPr id="43" name="Freeform 27"/>
            <p:cNvSpPr>
              <a:spLocks noEditPoints="1"/>
            </p:cNvSpPr>
            <p:nvPr/>
          </p:nvSpPr>
          <p:spPr bwMode="auto">
            <a:xfrm>
              <a:off x="303948" y="3771244"/>
              <a:ext cx="647560" cy="658378"/>
            </a:xfrm>
            <a:custGeom>
              <a:avLst/>
              <a:gdLst>
                <a:gd name="T0" fmla="*/ 86 w 184"/>
                <a:gd name="T1" fmla="*/ 186 h 186"/>
                <a:gd name="T2" fmla="*/ 98 w 184"/>
                <a:gd name="T3" fmla="*/ 0 h 186"/>
                <a:gd name="T4" fmla="*/ 184 w 184"/>
                <a:gd name="T5" fmla="*/ 0 h 186"/>
                <a:gd name="T6" fmla="*/ 13 w 184"/>
                <a:gd name="T7" fmla="*/ 19 h 186"/>
                <a:gd name="T8" fmla="*/ 67 w 184"/>
                <a:gd name="T9" fmla="*/ 25 h 186"/>
                <a:gd name="T10" fmla="*/ 67 w 184"/>
                <a:gd name="T11" fmla="*/ 13 h 186"/>
                <a:gd name="T12" fmla="*/ 64 w 184"/>
                <a:gd name="T13" fmla="*/ 23 h 186"/>
                <a:gd name="T14" fmla="*/ 61 w 184"/>
                <a:gd name="T15" fmla="*/ 19 h 186"/>
                <a:gd name="T16" fmla="*/ 13 w 184"/>
                <a:gd name="T17" fmla="*/ 43 h 186"/>
                <a:gd name="T18" fmla="*/ 67 w 184"/>
                <a:gd name="T19" fmla="*/ 50 h 186"/>
                <a:gd name="T20" fmla="*/ 67 w 184"/>
                <a:gd name="T21" fmla="*/ 38 h 186"/>
                <a:gd name="T22" fmla="*/ 64 w 184"/>
                <a:gd name="T23" fmla="*/ 47 h 186"/>
                <a:gd name="T24" fmla="*/ 61 w 184"/>
                <a:gd name="T25" fmla="*/ 44 h 186"/>
                <a:gd name="T26" fmla="*/ 13 w 184"/>
                <a:gd name="T27" fmla="*/ 68 h 186"/>
                <a:gd name="T28" fmla="*/ 67 w 184"/>
                <a:gd name="T29" fmla="*/ 74 h 186"/>
                <a:gd name="T30" fmla="*/ 67 w 184"/>
                <a:gd name="T31" fmla="*/ 63 h 186"/>
                <a:gd name="T32" fmla="*/ 64 w 184"/>
                <a:gd name="T33" fmla="*/ 72 h 186"/>
                <a:gd name="T34" fmla="*/ 61 w 184"/>
                <a:gd name="T35" fmla="*/ 68 h 186"/>
                <a:gd name="T36" fmla="*/ 13 w 184"/>
                <a:gd name="T37" fmla="*/ 93 h 186"/>
                <a:gd name="T38" fmla="*/ 67 w 184"/>
                <a:gd name="T39" fmla="*/ 99 h 186"/>
                <a:gd name="T40" fmla="*/ 67 w 184"/>
                <a:gd name="T41" fmla="*/ 87 h 186"/>
                <a:gd name="T42" fmla="*/ 64 w 184"/>
                <a:gd name="T43" fmla="*/ 96 h 186"/>
                <a:gd name="T44" fmla="*/ 61 w 184"/>
                <a:gd name="T45" fmla="*/ 93 h 186"/>
                <a:gd name="T46" fmla="*/ 13 w 184"/>
                <a:gd name="T47" fmla="*/ 117 h 186"/>
                <a:gd name="T48" fmla="*/ 67 w 184"/>
                <a:gd name="T49" fmla="*/ 124 h 186"/>
                <a:gd name="T50" fmla="*/ 67 w 184"/>
                <a:gd name="T51" fmla="*/ 112 h 186"/>
                <a:gd name="T52" fmla="*/ 64 w 184"/>
                <a:gd name="T53" fmla="*/ 121 h 186"/>
                <a:gd name="T54" fmla="*/ 61 w 184"/>
                <a:gd name="T55" fmla="*/ 118 h 186"/>
                <a:gd name="T56" fmla="*/ 13 w 184"/>
                <a:gd name="T57" fmla="*/ 142 h 186"/>
                <a:gd name="T58" fmla="*/ 67 w 184"/>
                <a:gd name="T59" fmla="*/ 148 h 186"/>
                <a:gd name="T60" fmla="*/ 67 w 184"/>
                <a:gd name="T61" fmla="*/ 136 h 186"/>
                <a:gd name="T62" fmla="*/ 64 w 184"/>
                <a:gd name="T63" fmla="*/ 146 h 186"/>
                <a:gd name="T64" fmla="*/ 61 w 184"/>
                <a:gd name="T65" fmla="*/ 142 h 186"/>
                <a:gd name="T66" fmla="*/ 166 w 184"/>
                <a:gd name="T67" fmla="*/ 25 h 186"/>
                <a:gd name="T68" fmla="*/ 111 w 184"/>
                <a:gd name="T69" fmla="*/ 19 h 186"/>
                <a:gd name="T70" fmla="*/ 166 w 184"/>
                <a:gd name="T71" fmla="*/ 13 h 186"/>
                <a:gd name="T72" fmla="*/ 162 w 184"/>
                <a:gd name="T73" fmla="*/ 23 h 186"/>
                <a:gd name="T74" fmla="*/ 159 w 184"/>
                <a:gd name="T75" fmla="*/ 19 h 186"/>
                <a:gd name="T76" fmla="*/ 166 w 184"/>
                <a:gd name="T77" fmla="*/ 50 h 186"/>
                <a:gd name="T78" fmla="*/ 111 w 184"/>
                <a:gd name="T79" fmla="*/ 43 h 186"/>
                <a:gd name="T80" fmla="*/ 166 w 184"/>
                <a:gd name="T81" fmla="*/ 38 h 186"/>
                <a:gd name="T82" fmla="*/ 162 w 184"/>
                <a:gd name="T83" fmla="*/ 47 h 186"/>
                <a:gd name="T84" fmla="*/ 159 w 184"/>
                <a:gd name="T85" fmla="*/ 44 h 186"/>
                <a:gd name="T86" fmla="*/ 166 w 184"/>
                <a:gd name="T87" fmla="*/ 74 h 186"/>
                <a:gd name="T88" fmla="*/ 111 w 184"/>
                <a:gd name="T89" fmla="*/ 68 h 186"/>
                <a:gd name="T90" fmla="*/ 166 w 184"/>
                <a:gd name="T91" fmla="*/ 63 h 186"/>
                <a:gd name="T92" fmla="*/ 162 w 184"/>
                <a:gd name="T93" fmla="*/ 72 h 186"/>
                <a:gd name="T94" fmla="*/ 159 w 184"/>
                <a:gd name="T95" fmla="*/ 68 h 186"/>
                <a:gd name="T96" fmla="*/ 166 w 184"/>
                <a:gd name="T97" fmla="*/ 99 h 186"/>
                <a:gd name="T98" fmla="*/ 111 w 184"/>
                <a:gd name="T99" fmla="*/ 93 h 186"/>
                <a:gd name="T100" fmla="*/ 166 w 184"/>
                <a:gd name="T101" fmla="*/ 87 h 186"/>
                <a:gd name="T102" fmla="*/ 162 w 184"/>
                <a:gd name="T103" fmla="*/ 96 h 186"/>
                <a:gd name="T104" fmla="*/ 159 w 184"/>
                <a:gd name="T105" fmla="*/ 93 h 186"/>
                <a:gd name="T106" fmla="*/ 166 w 184"/>
                <a:gd name="T107" fmla="*/ 124 h 186"/>
                <a:gd name="T108" fmla="*/ 111 w 184"/>
                <a:gd name="T109" fmla="*/ 117 h 186"/>
                <a:gd name="T110" fmla="*/ 166 w 184"/>
                <a:gd name="T111" fmla="*/ 112 h 186"/>
                <a:gd name="T112" fmla="*/ 162 w 184"/>
                <a:gd name="T113" fmla="*/ 121 h 186"/>
                <a:gd name="T114" fmla="*/ 159 w 184"/>
                <a:gd name="T115" fmla="*/ 118 h 186"/>
                <a:gd name="T116" fmla="*/ 166 w 184"/>
                <a:gd name="T117" fmla="*/ 148 h 186"/>
                <a:gd name="T118" fmla="*/ 111 w 184"/>
                <a:gd name="T119" fmla="*/ 142 h 186"/>
                <a:gd name="T120" fmla="*/ 166 w 184"/>
                <a:gd name="T121" fmla="*/ 136 h 186"/>
                <a:gd name="T122" fmla="*/ 162 w 184"/>
                <a:gd name="T123" fmla="*/ 146 h 186"/>
                <a:gd name="T124" fmla="*/ 159 w 184"/>
                <a:gd name="T125" fmla="*/ 142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84" h="186">
                  <a:moveTo>
                    <a:pt x="0" y="0"/>
                  </a:moveTo>
                  <a:cubicBezTo>
                    <a:pt x="86" y="0"/>
                    <a:pt x="86" y="0"/>
                    <a:pt x="86" y="0"/>
                  </a:cubicBezTo>
                  <a:cubicBezTo>
                    <a:pt x="86" y="186"/>
                    <a:pt x="86" y="186"/>
                    <a:pt x="86" y="186"/>
                  </a:cubicBezTo>
                  <a:cubicBezTo>
                    <a:pt x="0" y="186"/>
                    <a:pt x="0" y="186"/>
                    <a:pt x="0" y="186"/>
                  </a:cubicBezTo>
                  <a:lnTo>
                    <a:pt x="0" y="0"/>
                  </a:lnTo>
                  <a:close/>
                  <a:moveTo>
                    <a:pt x="98" y="0"/>
                  </a:moveTo>
                  <a:cubicBezTo>
                    <a:pt x="98" y="186"/>
                    <a:pt x="98" y="186"/>
                    <a:pt x="98" y="186"/>
                  </a:cubicBezTo>
                  <a:cubicBezTo>
                    <a:pt x="184" y="186"/>
                    <a:pt x="184" y="186"/>
                    <a:pt x="184" y="186"/>
                  </a:cubicBezTo>
                  <a:cubicBezTo>
                    <a:pt x="184" y="0"/>
                    <a:pt x="184" y="0"/>
                    <a:pt x="184" y="0"/>
                  </a:cubicBezTo>
                  <a:lnTo>
                    <a:pt x="98" y="0"/>
                  </a:lnTo>
                  <a:close/>
                  <a:moveTo>
                    <a:pt x="18" y="13"/>
                  </a:moveTo>
                  <a:cubicBezTo>
                    <a:pt x="18" y="13"/>
                    <a:pt x="13" y="13"/>
                    <a:pt x="13" y="19"/>
                  </a:cubicBezTo>
                  <a:cubicBezTo>
                    <a:pt x="13" y="20"/>
                    <a:pt x="13" y="20"/>
                    <a:pt x="13" y="20"/>
                  </a:cubicBezTo>
                  <a:cubicBezTo>
                    <a:pt x="13" y="20"/>
                    <a:pt x="13" y="25"/>
                    <a:pt x="18" y="25"/>
                  </a:cubicBezTo>
                  <a:cubicBezTo>
                    <a:pt x="67" y="25"/>
                    <a:pt x="67" y="25"/>
                    <a:pt x="67" y="25"/>
                  </a:cubicBezTo>
                  <a:cubicBezTo>
                    <a:pt x="67" y="25"/>
                    <a:pt x="73" y="25"/>
                    <a:pt x="73" y="20"/>
                  </a:cubicBezTo>
                  <a:cubicBezTo>
                    <a:pt x="73" y="19"/>
                    <a:pt x="73" y="19"/>
                    <a:pt x="73" y="19"/>
                  </a:cubicBezTo>
                  <a:cubicBezTo>
                    <a:pt x="73" y="19"/>
                    <a:pt x="73" y="13"/>
                    <a:pt x="67" y="13"/>
                  </a:cubicBezTo>
                  <a:cubicBezTo>
                    <a:pt x="45" y="13"/>
                    <a:pt x="45" y="13"/>
                    <a:pt x="45" y="13"/>
                  </a:cubicBezTo>
                  <a:lnTo>
                    <a:pt x="18" y="13"/>
                  </a:lnTo>
                  <a:close/>
                  <a:moveTo>
                    <a:pt x="64" y="23"/>
                  </a:moveTo>
                  <a:cubicBezTo>
                    <a:pt x="66" y="23"/>
                    <a:pt x="67" y="21"/>
                    <a:pt x="67" y="19"/>
                  </a:cubicBezTo>
                  <a:cubicBezTo>
                    <a:pt x="67" y="17"/>
                    <a:pt x="66" y="16"/>
                    <a:pt x="64" y="16"/>
                  </a:cubicBezTo>
                  <a:cubicBezTo>
                    <a:pt x="62" y="16"/>
                    <a:pt x="61" y="17"/>
                    <a:pt x="61" y="19"/>
                  </a:cubicBezTo>
                  <a:cubicBezTo>
                    <a:pt x="61" y="21"/>
                    <a:pt x="62" y="23"/>
                    <a:pt x="64" y="23"/>
                  </a:cubicBezTo>
                  <a:moveTo>
                    <a:pt x="18" y="38"/>
                  </a:moveTo>
                  <a:cubicBezTo>
                    <a:pt x="18" y="38"/>
                    <a:pt x="13" y="38"/>
                    <a:pt x="13" y="43"/>
                  </a:cubicBezTo>
                  <a:cubicBezTo>
                    <a:pt x="13" y="45"/>
                    <a:pt x="13" y="45"/>
                    <a:pt x="13" y="45"/>
                  </a:cubicBezTo>
                  <a:cubicBezTo>
                    <a:pt x="13" y="45"/>
                    <a:pt x="13" y="50"/>
                    <a:pt x="18" y="50"/>
                  </a:cubicBezTo>
                  <a:cubicBezTo>
                    <a:pt x="67" y="50"/>
                    <a:pt x="67" y="50"/>
                    <a:pt x="67" y="50"/>
                  </a:cubicBezTo>
                  <a:cubicBezTo>
                    <a:pt x="67" y="50"/>
                    <a:pt x="73" y="50"/>
                    <a:pt x="73" y="45"/>
                  </a:cubicBezTo>
                  <a:cubicBezTo>
                    <a:pt x="73" y="43"/>
                    <a:pt x="73" y="43"/>
                    <a:pt x="73" y="43"/>
                  </a:cubicBezTo>
                  <a:cubicBezTo>
                    <a:pt x="73" y="43"/>
                    <a:pt x="73" y="38"/>
                    <a:pt x="67" y="38"/>
                  </a:cubicBezTo>
                  <a:cubicBezTo>
                    <a:pt x="45" y="38"/>
                    <a:pt x="45" y="38"/>
                    <a:pt x="45" y="38"/>
                  </a:cubicBezTo>
                  <a:lnTo>
                    <a:pt x="18" y="38"/>
                  </a:lnTo>
                  <a:close/>
                  <a:moveTo>
                    <a:pt x="64" y="47"/>
                  </a:moveTo>
                  <a:cubicBezTo>
                    <a:pt x="66" y="47"/>
                    <a:pt x="67" y="46"/>
                    <a:pt x="67" y="44"/>
                  </a:cubicBezTo>
                  <a:cubicBezTo>
                    <a:pt x="67" y="42"/>
                    <a:pt x="66" y="41"/>
                    <a:pt x="64" y="41"/>
                  </a:cubicBezTo>
                  <a:cubicBezTo>
                    <a:pt x="62" y="41"/>
                    <a:pt x="61" y="42"/>
                    <a:pt x="61" y="44"/>
                  </a:cubicBezTo>
                  <a:cubicBezTo>
                    <a:pt x="61" y="46"/>
                    <a:pt x="62" y="47"/>
                    <a:pt x="64" y="47"/>
                  </a:cubicBezTo>
                  <a:moveTo>
                    <a:pt x="18" y="63"/>
                  </a:moveTo>
                  <a:cubicBezTo>
                    <a:pt x="18" y="63"/>
                    <a:pt x="13" y="63"/>
                    <a:pt x="13" y="68"/>
                  </a:cubicBezTo>
                  <a:cubicBezTo>
                    <a:pt x="13" y="69"/>
                    <a:pt x="13" y="69"/>
                    <a:pt x="13" y="69"/>
                  </a:cubicBezTo>
                  <a:cubicBezTo>
                    <a:pt x="13" y="69"/>
                    <a:pt x="13" y="74"/>
                    <a:pt x="18" y="74"/>
                  </a:cubicBezTo>
                  <a:cubicBezTo>
                    <a:pt x="67" y="74"/>
                    <a:pt x="67" y="74"/>
                    <a:pt x="67" y="74"/>
                  </a:cubicBezTo>
                  <a:cubicBezTo>
                    <a:pt x="67" y="74"/>
                    <a:pt x="73" y="74"/>
                    <a:pt x="73" y="69"/>
                  </a:cubicBezTo>
                  <a:cubicBezTo>
                    <a:pt x="73" y="68"/>
                    <a:pt x="73" y="68"/>
                    <a:pt x="73" y="68"/>
                  </a:cubicBezTo>
                  <a:cubicBezTo>
                    <a:pt x="73" y="68"/>
                    <a:pt x="73" y="63"/>
                    <a:pt x="67" y="63"/>
                  </a:cubicBezTo>
                  <a:cubicBezTo>
                    <a:pt x="45" y="63"/>
                    <a:pt x="45" y="63"/>
                    <a:pt x="45" y="63"/>
                  </a:cubicBezTo>
                  <a:lnTo>
                    <a:pt x="18" y="63"/>
                  </a:lnTo>
                  <a:close/>
                  <a:moveTo>
                    <a:pt x="64" y="72"/>
                  </a:moveTo>
                  <a:cubicBezTo>
                    <a:pt x="66" y="72"/>
                    <a:pt x="67" y="70"/>
                    <a:pt x="67" y="68"/>
                  </a:cubicBezTo>
                  <a:cubicBezTo>
                    <a:pt x="67" y="67"/>
                    <a:pt x="66" y="65"/>
                    <a:pt x="64" y="65"/>
                  </a:cubicBezTo>
                  <a:cubicBezTo>
                    <a:pt x="62" y="65"/>
                    <a:pt x="61" y="67"/>
                    <a:pt x="61" y="68"/>
                  </a:cubicBezTo>
                  <a:cubicBezTo>
                    <a:pt x="61" y="70"/>
                    <a:pt x="62" y="72"/>
                    <a:pt x="64" y="72"/>
                  </a:cubicBezTo>
                  <a:moveTo>
                    <a:pt x="18" y="87"/>
                  </a:moveTo>
                  <a:cubicBezTo>
                    <a:pt x="18" y="87"/>
                    <a:pt x="13" y="87"/>
                    <a:pt x="13" y="93"/>
                  </a:cubicBezTo>
                  <a:cubicBezTo>
                    <a:pt x="13" y="94"/>
                    <a:pt x="13" y="94"/>
                    <a:pt x="13" y="94"/>
                  </a:cubicBezTo>
                  <a:cubicBezTo>
                    <a:pt x="13" y="94"/>
                    <a:pt x="13" y="99"/>
                    <a:pt x="18" y="99"/>
                  </a:cubicBezTo>
                  <a:cubicBezTo>
                    <a:pt x="67" y="99"/>
                    <a:pt x="67" y="99"/>
                    <a:pt x="67" y="99"/>
                  </a:cubicBezTo>
                  <a:cubicBezTo>
                    <a:pt x="67" y="99"/>
                    <a:pt x="73" y="99"/>
                    <a:pt x="73" y="94"/>
                  </a:cubicBezTo>
                  <a:cubicBezTo>
                    <a:pt x="73" y="93"/>
                    <a:pt x="73" y="93"/>
                    <a:pt x="73" y="93"/>
                  </a:cubicBezTo>
                  <a:cubicBezTo>
                    <a:pt x="73" y="93"/>
                    <a:pt x="73" y="87"/>
                    <a:pt x="67" y="87"/>
                  </a:cubicBezTo>
                  <a:cubicBezTo>
                    <a:pt x="45" y="87"/>
                    <a:pt x="45" y="87"/>
                    <a:pt x="45" y="87"/>
                  </a:cubicBezTo>
                  <a:lnTo>
                    <a:pt x="18" y="87"/>
                  </a:lnTo>
                  <a:close/>
                  <a:moveTo>
                    <a:pt x="64" y="96"/>
                  </a:moveTo>
                  <a:cubicBezTo>
                    <a:pt x="66" y="96"/>
                    <a:pt x="67" y="95"/>
                    <a:pt x="67" y="93"/>
                  </a:cubicBezTo>
                  <a:cubicBezTo>
                    <a:pt x="67" y="91"/>
                    <a:pt x="66" y="90"/>
                    <a:pt x="64" y="90"/>
                  </a:cubicBezTo>
                  <a:cubicBezTo>
                    <a:pt x="62" y="90"/>
                    <a:pt x="61" y="91"/>
                    <a:pt x="61" y="93"/>
                  </a:cubicBezTo>
                  <a:cubicBezTo>
                    <a:pt x="61" y="95"/>
                    <a:pt x="62" y="96"/>
                    <a:pt x="64" y="96"/>
                  </a:cubicBezTo>
                  <a:moveTo>
                    <a:pt x="18" y="112"/>
                  </a:moveTo>
                  <a:cubicBezTo>
                    <a:pt x="18" y="112"/>
                    <a:pt x="13" y="112"/>
                    <a:pt x="13" y="117"/>
                  </a:cubicBezTo>
                  <a:cubicBezTo>
                    <a:pt x="13" y="118"/>
                    <a:pt x="13" y="118"/>
                    <a:pt x="13" y="118"/>
                  </a:cubicBezTo>
                  <a:cubicBezTo>
                    <a:pt x="13" y="118"/>
                    <a:pt x="13" y="124"/>
                    <a:pt x="18" y="124"/>
                  </a:cubicBezTo>
                  <a:cubicBezTo>
                    <a:pt x="67" y="124"/>
                    <a:pt x="67" y="124"/>
                    <a:pt x="67" y="124"/>
                  </a:cubicBezTo>
                  <a:cubicBezTo>
                    <a:pt x="67" y="124"/>
                    <a:pt x="73" y="124"/>
                    <a:pt x="73" y="118"/>
                  </a:cubicBezTo>
                  <a:cubicBezTo>
                    <a:pt x="73" y="117"/>
                    <a:pt x="73" y="117"/>
                    <a:pt x="73" y="117"/>
                  </a:cubicBezTo>
                  <a:cubicBezTo>
                    <a:pt x="73" y="117"/>
                    <a:pt x="73" y="112"/>
                    <a:pt x="67" y="112"/>
                  </a:cubicBezTo>
                  <a:cubicBezTo>
                    <a:pt x="45" y="112"/>
                    <a:pt x="45" y="112"/>
                    <a:pt x="45" y="112"/>
                  </a:cubicBezTo>
                  <a:lnTo>
                    <a:pt x="18" y="112"/>
                  </a:lnTo>
                  <a:close/>
                  <a:moveTo>
                    <a:pt x="64" y="121"/>
                  </a:moveTo>
                  <a:cubicBezTo>
                    <a:pt x="66" y="121"/>
                    <a:pt x="67" y="120"/>
                    <a:pt x="67" y="118"/>
                  </a:cubicBezTo>
                  <a:cubicBezTo>
                    <a:pt x="67" y="116"/>
                    <a:pt x="66" y="114"/>
                    <a:pt x="64" y="114"/>
                  </a:cubicBezTo>
                  <a:cubicBezTo>
                    <a:pt x="62" y="114"/>
                    <a:pt x="61" y="116"/>
                    <a:pt x="61" y="118"/>
                  </a:cubicBezTo>
                  <a:cubicBezTo>
                    <a:pt x="61" y="120"/>
                    <a:pt x="62" y="121"/>
                    <a:pt x="64" y="121"/>
                  </a:cubicBezTo>
                  <a:moveTo>
                    <a:pt x="18" y="136"/>
                  </a:moveTo>
                  <a:cubicBezTo>
                    <a:pt x="18" y="136"/>
                    <a:pt x="13" y="136"/>
                    <a:pt x="13" y="142"/>
                  </a:cubicBezTo>
                  <a:cubicBezTo>
                    <a:pt x="13" y="143"/>
                    <a:pt x="13" y="143"/>
                    <a:pt x="13" y="143"/>
                  </a:cubicBezTo>
                  <a:cubicBezTo>
                    <a:pt x="13" y="143"/>
                    <a:pt x="13" y="148"/>
                    <a:pt x="18" y="148"/>
                  </a:cubicBezTo>
                  <a:cubicBezTo>
                    <a:pt x="67" y="148"/>
                    <a:pt x="67" y="148"/>
                    <a:pt x="67" y="148"/>
                  </a:cubicBezTo>
                  <a:cubicBezTo>
                    <a:pt x="67" y="148"/>
                    <a:pt x="73" y="148"/>
                    <a:pt x="73" y="143"/>
                  </a:cubicBezTo>
                  <a:cubicBezTo>
                    <a:pt x="73" y="142"/>
                    <a:pt x="73" y="142"/>
                    <a:pt x="73" y="142"/>
                  </a:cubicBezTo>
                  <a:cubicBezTo>
                    <a:pt x="73" y="142"/>
                    <a:pt x="73" y="136"/>
                    <a:pt x="67" y="136"/>
                  </a:cubicBezTo>
                  <a:cubicBezTo>
                    <a:pt x="45" y="136"/>
                    <a:pt x="45" y="136"/>
                    <a:pt x="45" y="136"/>
                  </a:cubicBezTo>
                  <a:lnTo>
                    <a:pt x="18" y="136"/>
                  </a:lnTo>
                  <a:close/>
                  <a:moveTo>
                    <a:pt x="64" y="146"/>
                  </a:moveTo>
                  <a:cubicBezTo>
                    <a:pt x="66" y="146"/>
                    <a:pt x="67" y="144"/>
                    <a:pt x="67" y="142"/>
                  </a:cubicBezTo>
                  <a:cubicBezTo>
                    <a:pt x="67" y="141"/>
                    <a:pt x="66" y="139"/>
                    <a:pt x="64" y="139"/>
                  </a:cubicBezTo>
                  <a:cubicBezTo>
                    <a:pt x="62" y="139"/>
                    <a:pt x="61" y="141"/>
                    <a:pt x="61" y="142"/>
                  </a:cubicBezTo>
                  <a:cubicBezTo>
                    <a:pt x="61" y="144"/>
                    <a:pt x="62" y="146"/>
                    <a:pt x="64" y="146"/>
                  </a:cubicBezTo>
                  <a:moveTo>
                    <a:pt x="171" y="20"/>
                  </a:moveTo>
                  <a:cubicBezTo>
                    <a:pt x="171" y="25"/>
                    <a:pt x="166" y="25"/>
                    <a:pt x="166" y="25"/>
                  </a:cubicBezTo>
                  <a:cubicBezTo>
                    <a:pt x="117" y="25"/>
                    <a:pt x="117" y="25"/>
                    <a:pt x="117" y="25"/>
                  </a:cubicBezTo>
                  <a:cubicBezTo>
                    <a:pt x="111" y="25"/>
                    <a:pt x="111" y="20"/>
                    <a:pt x="111" y="20"/>
                  </a:cubicBezTo>
                  <a:cubicBezTo>
                    <a:pt x="111" y="19"/>
                    <a:pt x="111" y="19"/>
                    <a:pt x="111" y="19"/>
                  </a:cubicBezTo>
                  <a:cubicBezTo>
                    <a:pt x="111" y="13"/>
                    <a:pt x="117" y="13"/>
                    <a:pt x="117" y="13"/>
                  </a:cubicBezTo>
                  <a:cubicBezTo>
                    <a:pt x="143" y="13"/>
                    <a:pt x="143" y="13"/>
                    <a:pt x="143" y="13"/>
                  </a:cubicBezTo>
                  <a:cubicBezTo>
                    <a:pt x="166" y="13"/>
                    <a:pt x="166" y="13"/>
                    <a:pt x="166" y="13"/>
                  </a:cubicBezTo>
                  <a:cubicBezTo>
                    <a:pt x="171" y="13"/>
                    <a:pt x="171" y="19"/>
                    <a:pt x="171" y="19"/>
                  </a:cubicBezTo>
                  <a:lnTo>
                    <a:pt x="171" y="20"/>
                  </a:lnTo>
                  <a:close/>
                  <a:moveTo>
                    <a:pt x="162" y="23"/>
                  </a:moveTo>
                  <a:cubicBezTo>
                    <a:pt x="164" y="23"/>
                    <a:pt x="165" y="21"/>
                    <a:pt x="165" y="19"/>
                  </a:cubicBezTo>
                  <a:cubicBezTo>
                    <a:pt x="165" y="17"/>
                    <a:pt x="164" y="16"/>
                    <a:pt x="162" y="16"/>
                  </a:cubicBezTo>
                  <a:cubicBezTo>
                    <a:pt x="160" y="16"/>
                    <a:pt x="159" y="17"/>
                    <a:pt x="159" y="19"/>
                  </a:cubicBezTo>
                  <a:cubicBezTo>
                    <a:pt x="159" y="21"/>
                    <a:pt x="160" y="23"/>
                    <a:pt x="162" y="23"/>
                  </a:cubicBezTo>
                  <a:moveTo>
                    <a:pt x="171" y="45"/>
                  </a:moveTo>
                  <a:cubicBezTo>
                    <a:pt x="171" y="50"/>
                    <a:pt x="166" y="50"/>
                    <a:pt x="166" y="50"/>
                  </a:cubicBezTo>
                  <a:cubicBezTo>
                    <a:pt x="117" y="50"/>
                    <a:pt x="117" y="50"/>
                    <a:pt x="117" y="50"/>
                  </a:cubicBezTo>
                  <a:cubicBezTo>
                    <a:pt x="111" y="50"/>
                    <a:pt x="111" y="45"/>
                    <a:pt x="111" y="45"/>
                  </a:cubicBezTo>
                  <a:cubicBezTo>
                    <a:pt x="111" y="43"/>
                    <a:pt x="111" y="43"/>
                    <a:pt x="111" y="43"/>
                  </a:cubicBezTo>
                  <a:cubicBezTo>
                    <a:pt x="111" y="38"/>
                    <a:pt x="117" y="38"/>
                    <a:pt x="117" y="38"/>
                  </a:cubicBezTo>
                  <a:cubicBezTo>
                    <a:pt x="143" y="38"/>
                    <a:pt x="143" y="38"/>
                    <a:pt x="143" y="38"/>
                  </a:cubicBezTo>
                  <a:cubicBezTo>
                    <a:pt x="166" y="38"/>
                    <a:pt x="166" y="38"/>
                    <a:pt x="166" y="38"/>
                  </a:cubicBezTo>
                  <a:cubicBezTo>
                    <a:pt x="171" y="38"/>
                    <a:pt x="171" y="43"/>
                    <a:pt x="171" y="43"/>
                  </a:cubicBezTo>
                  <a:lnTo>
                    <a:pt x="171" y="45"/>
                  </a:lnTo>
                  <a:close/>
                  <a:moveTo>
                    <a:pt x="162" y="47"/>
                  </a:moveTo>
                  <a:cubicBezTo>
                    <a:pt x="164" y="47"/>
                    <a:pt x="165" y="46"/>
                    <a:pt x="165" y="44"/>
                  </a:cubicBezTo>
                  <a:cubicBezTo>
                    <a:pt x="165" y="42"/>
                    <a:pt x="164" y="41"/>
                    <a:pt x="162" y="41"/>
                  </a:cubicBezTo>
                  <a:cubicBezTo>
                    <a:pt x="160" y="41"/>
                    <a:pt x="159" y="42"/>
                    <a:pt x="159" y="44"/>
                  </a:cubicBezTo>
                  <a:cubicBezTo>
                    <a:pt x="159" y="46"/>
                    <a:pt x="160" y="47"/>
                    <a:pt x="162" y="47"/>
                  </a:cubicBezTo>
                  <a:moveTo>
                    <a:pt x="171" y="69"/>
                  </a:moveTo>
                  <a:cubicBezTo>
                    <a:pt x="171" y="74"/>
                    <a:pt x="166" y="74"/>
                    <a:pt x="166" y="74"/>
                  </a:cubicBezTo>
                  <a:cubicBezTo>
                    <a:pt x="117" y="74"/>
                    <a:pt x="117" y="74"/>
                    <a:pt x="117" y="74"/>
                  </a:cubicBezTo>
                  <a:cubicBezTo>
                    <a:pt x="111" y="74"/>
                    <a:pt x="111" y="69"/>
                    <a:pt x="111" y="69"/>
                  </a:cubicBezTo>
                  <a:cubicBezTo>
                    <a:pt x="111" y="68"/>
                    <a:pt x="111" y="68"/>
                    <a:pt x="111" y="68"/>
                  </a:cubicBezTo>
                  <a:cubicBezTo>
                    <a:pt x="111" y="63"/>
                    <a:pt x="117" y="63"/>
                    <a:pt x="117" y="63"/>
                  </a:cubicBezTo>
                  <a:cubicBezTo>
                    <a:pt x="143" y="63"/>
                    <a:pt x="143" y="63"/>
                    <a:pt x="143" y="63"/>
                  </a:cubicBezTo>
                  <a:cubicBezTo>
                    <a:pt x="166" y="63"/>
                    <a:pt x="166" y="63"/>
                    <a:pt x="166" y="63"/>
                  </a:cubicBezTo>
                  <a:cubicBezTo>
                    <a:pt x="171" y="63"/>
                    <a:pt x="171" y="68"/>
                    <a:pt x="171" y="68"/>
                  </a:cubicBezTo>
                  <a:lnTo>
                    <a:pt x="171" y="69"/>
                  </a:lnTo>
                  <a:close/>
                  <a:moveTo>
                    <a:pt x="162" y="72"/>
                  </a:moveTo>
                  <a:cubicBezTo>
                    <a:pt x="164" y="72"/>
                    <a:pt x="165" y="70"/>
                    <a:pt x="165" y="68"/>
                  </a:cubicBezTo>
                  <a:cubicBezTo>
                    <a:pt x="165" y="67"/>
                    <a:pt x="164" y="65"/>
                    <a:pt x="162" y="65"/>
                  </a:cubicBezTo>
                  <a:cubicBezTo>
                    <a:pt x="160" y="65"/>
                    <a:pt x="159" y="67"/>
                    <a:pt x="159" y="68"/>
                  </a:cubicBezTo>
                  <a:cubicBezTo>
                    <a:pt x="159" y="70"/>
                    <a:pt x="160" y="72"/>
                    <a:pt x="162" y="72"/>
                  </a:cubicBezTo>
                  <a:moveTo>
                    <a:pt x="171" y="94"/>
                  </a:moveTo>
                  <a:cubicBezTo>
                    <a:pt x="171" y="99"/>
                    <a:pt x="166" y="99"/>
                    <a:pt x="166" y="99"/>
                  </a:cubicBezTo>
                  <a:cubicBezTo>
                    <a:pt x="117" y="99"/>
                    <a:pt x="117" y="99"/>
                    <a:pt x="117" y="99"/>
                  </a:cubicBezTo>
                  <a:cubicBezTo>
                    <a:pt x="111" y="99"/>
                    <a:pt x="111" y="94"/>
                    <a:pt x="111" y="94"/>
                  </a:cubicBezTo>
                  <a:cubicBezTo>
                    <a:pt x="111" y="93"/>
                    <a:pt x="111" y="93"/>
                    <a:pt x="111" y="93"/>
                  </a:cubicBezTo>
                  <a:cubicBezTo>
                    <a:pt x="111" y="87"/>
                    <a:pt x="117" y="87"/>
                    <a:pt x="117" y="87"/>
                  </a:cubicBezTo>
                  <a:cubicBezTo>
                    <a:pt x="143" y="87"/>
                    <a:pt x="143" y="87"/>
                    <a:pt x="143" y="87"/>
                  </a:cubicBezTo>
                  <a:cubicBezTo>
                    <a:pt x="166" y="87"/>
                    <a:pt x="166" y="87"/>
                    <a:pt x="166" y="87"/>
                  </a:cubicBezTo>
                  <a:cubicBezTo>
                    <a:pt x="171" y="87"/>
                    <a:pt x="171" y="93"/>
                    <a:pt x="171" y="93"/>
                  </a:cubicBezTo>
                  <a:lnTo>
                    <a:pt x="171" y="94"/>
                  </a:lnTo>
                  <a:close/>
                  <a:moveTo>
                    <a:pt x="162" y="96"/>
                  </a:moveTo>
                  <a:cubicBezTo>
                    <a:pt x="164" y="96"/>
                    <a:pt x="165" y="95"/>
                    <a:pt x="165" y="93"/>
                  </a:cubicBezTo>
                  <a:cubicBezTo>
                    <a:pt x="165" y="91"/>
                    <a:pt x="164" y="90"/>
                    <a:pt x="162" y="90"/>
                  </a:cubicBezTo>
                  <a:cubicBezTo>
                    <a:pt x="160" y="90"/>
                    <a:pt x="159" y="91"/>
                    <a:pt x="159" y="93"/>
                  </a:cubicBezTo>
                  <a:cubicBezTo>
                    <a:pt x="159" y="95"/>
                    <a:pt x="160" y="96"/>
                    <a:pt x="162" y="96"/>
                  </a:cubicBezTo>
                  <a:moveTo>
                    <a:pt x="171" y="118"/>
                  </a:moveTo>
                  <a:cubicBezTo>
                    <a:pt x="171" y="124"/>
                    <a:pt x="166" y="124"/>
                    <a:pt x="166" y="124"/>
                  </a:cubicBezTo>
                  <a:cubicBezTo>
                    <a:pt x="117" y="124"/>
                    <a:pt x="117" y="124"/>
                    <a:pt x="117" y="124"/>
                  </a:cubicBezTo>
                  <a:cubicBezTo>
                    <a:pt x="111" y="124"/>
                    <a:pt x="111" y="118"/>
                    <a:pt x="111" y="118"/>
                  </a:cubicBezTo>
                  <a:cubicBezTo>
                    <a:pt x="111" y="117"/>
                    <a:pt x="111" y="117"/>
                    <a:pt x="111" y="117"/>
                  </a:cubicBezTo>
                  <a:cubicBezTo>
                    <a:pt x="111" y="112"/>
                    <a:pt x="117" y="112"/>
                    <a:pt x="117" y="112"/>
                  </a:cubicBezTo>
                  <a:cubicBezTo>
                    <a:pt x="143" y="112"/>
                    <a:pt x="143" y="112"/>
                    <a:pt x="143" y="112"/>
                  </a:cubicBezTo>
                  <a:cubicBezTo>
                    <a:pt x="166" y="112"/>
                    <a:pt x="166" y="112"/>
                    <a:pt x="166" y="112"/>
                  </a:cubicBezTo>
                  <a:cubicBezTo>
                    <a:pt x="171" y="112"/>
                    <a:pt x="171" y="117"/>
                    <a:pt x="171" y="117"/>
                  </a:cubicBezTo>
                  <a:lnTo>
                    <a:pt x="171" y="118"/>
                  </a:lnTo>
                  <a:close/>
                  <a:moveTo>
                    <a:pt x="162" y="121"/>
                  </a:moveTo>
                  <a:cubicBezTo>
                    <a:pt x="164" y="121"/>
                    <a:pt x="165" y="120"/>
                    <a:pt x="165" y="118"/>
                  </a:cubicBezTo>
                  <a:cubicBezTo>
                    <a:pt x="165" y="116"/>
                    <a:pt x="164" y="114"/>
                    <a:pt x="162" y="114"/>
                  </a:cubicBezTo>
                  <a:cubicBezTo>
                    <a:pt x="160" y="114"/>
                    <a:pt x="159" y="116"/>
                    <a:pt x="159" y="118"/>
                  </a:cubicBezTo>
                  <a:cubicBezTo>
                    <a:pt x="159" y="120"/>
                    <a:pt x="160" y="121"/>
                    <a:pt x="162" y="121"/>
                  </a:cubicBezTo>
                  <a:moveTo>
                    <a:pt x="171" y="143"/>
                  </a:moveTo>
                  <a:cubicBezTo>
                    <a:pt x="171" y="148"/>
                    <a:pt x="166" y="148"/>
                    <a:pt x="166" y="148"/>
                  </a:cubicBezTo>
                  <a:cubicBezTo>
                    <a:pt x="117" y="148"/>
                    <a:pt x="117" y="148"/>
                    <a:pt x="117" y="148"/>
                  </a:cubicBezTo>
                  <a:cubicBezTo>
                    <a:pt x="111" y="148"/>
                    <a:pt x="111" y="143"/>
                    <a:pt x="111" y="143"/>
                  </a:cubicBezTo>
                  <a:cubicBezTo>
                    <a:pt x="111" y="142"/>
                    <a:pt x="111" y="142"/>
                    <a:pt x="111" y="142"/>
                  </a:cubicBezTo>
                  <a:cubicBezTo>
                    <a:pt x="111" y="136"/>
                    <a:pt x="117" y="136"/>
                    <a:pt x="117" y="136"/>
                  </a:cubicBezTo>
                  <a:cubicBezTo>
                    <a:pt x="143" y="136"/>
                    <a:pt x="143" y="136"/>
                    <a:pt x="143" y="136"/>
                  </a:cubicBezTo>
                  <a:cubicBezTo>
                    <a:pt x="166" y="136"/>
                    <a:pt x="166" y="136"/>
                    <a:pt x="166" y="136"/>
                  </a:cubicBezTo>
                  <a:cubicBezTo>
                    <a:pt x="171" y="136"/>
                    <a:pt x="171" y="142"/>
                    <a:pt x="171" y="142"/>
                  </a:cubicBezTo>
                  <a:lnTo>
                    <a:pt x="171" y="143"/>
                  </a:lnTo>
                  <a:close/>
                  <a:moveTo>
                    <a:pt x="162" y="146"/>
                  </a:moveTo>
                  <a:cubicBezTo>
                    <a:pt x="164" y="146"/>
                    <a:pt x="165" y="144"/>
                    <a:pt x="165" y="142"/>
                  </a:cubicBezTo>
                  <a:cubicBezTo>
                    <a:pt x="165" y="141"/>
                    <a:pt x="164" y="139"/>
                    <a:pt x="162" y="139"/>
                  </a:cubicBezTo>
                  <a:cubicBezTo>
                    <a:pt x="160" y="139"/>
                    <a:pt x="159" y="141"/>
                    <a:pt x="159" y="142"/>
                  </a:cubicBezTo>
                  <a:cubicBezTo>
                    <a:pt x="159" y="144"/>
                    <a:pt x="160" y="146"/>
                    <a:pt x="162" y="146"/>
                  </a:cubicBezTo>
                </a:path>
              </a:pathLst>
            </a:custGeom>
            <a:solidFill>
              <a:schemeClr val="bg1"/>
            </a:solidFill>
            <a:ln>
              <a:noFill/>
            </a:ln>
            <a:extLst/>
          </p:spPr>
          <p:txBody>
            <a:bodyPr vert="horz" wrap="square" lIns="121903" tIns="60952" rIns="121903" bIns="60952" numCol="1" anchor="t" anchorCtr="0" compatLnSpc="1">
              <a:prstTxWarp prst="textNoShape">
                <a:avLst/>
              </a:prstTxWarp>
            </a:bodyPr>
            <a:lstStyle/>
            <a:p>
              <a:pPr marL="0" marR="0" lvl="0" indent="0" algn="l" defTabSz="1218996" rtl="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Segoe UI"/>
                <a:ea typeface="+mn-ea"/>
                <a:cs typeface="+mn-cs"/>
              </a:endParaRPr>
            </a:p>
          </p:txBody>
        </p:sp>
      </p:grpSp>
      <p:grpSp>
        <p:nvGrpSpPr>
          <p:cNvPr id="13" name="Group 12"/>
          <p:cNvGrpSpPr/>
          <p:nvPr/>
        </p:nvGrpSpPr>
        <p:grpSpPr>
          <a:xfrm>
            <a:off x="2099934" y="2078884"/>
            <a:ext cx="1592131" cy="4055409"/>
            <a:chOff x="1395688" y="1559020"/>
            <a:chExt cx="1194268" cy="3041988"/>
          </a:xfrm>
        </p:grpSpPr>
        <p:sp>
          <p:nvSpPr>
            <p:cNvPr id="6" name="TextBox 5"/>
            <p:cNvSpPr txBox="1"/>
            <p:nvPr/>
          </p:nvSpPr>
          <p:spPr>
            <a:xfrm>
              <a:off x="1395688" y="1559020"/>
              <a:ext cx="1184687" cy="281401"/>
            </a:xfrm>
            <a:prstGeom prst="rect">
              <a:avLst/>
            </a:prstGeom>
            <a:noFill/>
          </p:spPr>
          <p:txBody>
            <a:bodyPr wrap="none" lIns="107522" tIns="48761" rIns="107522" bIns="53760" rtlCol="0" anchor="t" anchorCtr="0">
              <a:noAutofit/>
            </a:bodyPr>
            <a:lstStyle/>
            <a:p>
              <a:pPr marL="0" marR="0" lvl="0" indent="-154416" algn="l" defTabSz="806623" rtl="0" eaLnBrk="1" fontAlgn="base" latinLnBrk="0" hangingPunct="1">
                <a:lnSpc>
                  <a:spcPct val="100000"/>
                </a:lnSpc>
                <a:spcBef>
                  <a:spcPct val="0"/>
                </a:spcBef>
                <a:spcAft>
                  <a:spcPct val="0"/>
                </a:spcAft>
                <a:buClr>
                  <a:srgbClr val="FFFFFF"/>
                </a:buClr>
                <a:buSzPct val="120000"/>
                <a:buFontTx/>
                <a:buNone/>
                <a:tabLst/>
                <a:defRPr/>
              </a:pPr>
              <a:r>
                <a:rPr kumimoji="0" lang="en-US" sz="1766" b="1" i="0" u="none" strike="noStrike" kern="0" cap="none" spc="0" normalizeH="0" baseline="0" noProof="0">
                  <a:ln>
                    <a:noFill/>
                  </a:ln>
                  <a:solidFill>
                    <a:srgbClr val="505050"/>
                  </a:solidFill>
                  <a:effectLst/>
                  <a:uLnTx/>
                  <a:uFillTx/>
                  <a:latin typeface="Segoe UI"/>
                  <a:ea typeface="+mn-ea"/>
                  <a:cs typeface="+mn-cs"/>
                </a:rPr>
                <a:t>New IT </a:t>
              </a:r>
              <a:r>
                <a:rPr kumimoji="0" lang="en-US" sz="1766" b="1" i="0" u="none" strike="noStrike" kern="0" cap="none" spc="0" normalizeH="0" baseline="0" noProof="0">
                  <a:ln>
                    <a:noFill/>
                  </a:ln>
                  <a:gradFill>
                    <a:gsLst>
                      <a:gs pos="0">
                        <a:srgbClr val="505050"/>
                      </a:gs>
                      <a:gs pos="100000">
                        <a:srgbClr val="505050"/>
                      </a:gs>
                    </a:gsLst>
                    <a:lin ang="5400000" scaled="0"/>
                  </a:gradFill>
                  <a:effectLst/>
                  <a:uLnTx/>
                  <a:uFillTx/>
                  <a:latin typeface="Segoe UI"/>
                  <a:ea typeface="+mn-ea"/>
                  <a:cs typeface="+mn-cs"/>
                </a:rPr>
                <a:t>reality</a:t>
              </a:r>
            </a:p>
          </p:txBody>
        </p:sp>
        <p:sp>
          <p:nvSpPr>
            <p:cNvPr id="27" name="Rectangle 26"/>
            <p:cNvSpPr/>
            <p:nvPr/>
          </p:nvSpPr>
          <p:spPr>
            <a:xfrm>
              <a:off x="1410589" y="1883937"/>
              <a:ext cx="1179367" cy="2717071"/>
            </a:xfrm>
            <a:prstGeom prst="rect">
              <a:avLst/>
            </a:prstGeom>
            <a:solidFill>
              <a:schemeClr val="accent1"/>
            </a:solidFill>
            <a:ln w="25400" cap="flat" cmpd="sng" algn="ctr">
              <a:noFill/>
              <a:prstDash val="solid"/>
            </a:ln>
            <a:effectLst/>
          </p:spPr>
          <p:txBody>
            <a:bodyPr lIns="158163" tIns="142345" rIns="158163" bIns="142345" rtlCol="0" anchor="t"/>
            <a:lstStyle/>
            <a:p>
              <a:pPr marL="0" marR="0" lvl="0" indent="0" algn="ctr" defTabSz="806623" rtl="0" eaLnBrk="1" fontAlgn="auto" latinLnBrk="0" hangingPunct="1">
                <a:lnSpc>
                  <a:spcPct val="90000"/>
                </a:lnSpc>
                <a:spcBef>
                  <a:spcPts val="0"/>
                </a:spcBef>
                <a:spcAft>
                  <a:spcPts val="0"/>
                </a:spcAft>
                <a:buClrTx/>
                <a:buSzTx/>
                <a:buFontTx/>
                <a:buNone/>
                <a:tabLst/>
                <a:defRPr/>
              </a:pPr>
              <a:r>
                <a:rPr kumimoji="0" lang="en-US" sz="1372" b="1" i="0" u="none" strike="noStrike" kern="0" cap="none" spc="0" normalizeH="0" baseline="0" noProof="0">
                  <a:ln>
                    <a:noFill/>
                  </a:ln>
                  <a:solidFill>
                    <a:srgbClr val="FFFFFF"/>
                  </a:solidFill>
                  <a:effectLst/>
                  <a:uLnTx/>
                  <a:uFillTx/>
                  <a:latin typeface="Segoe UI"/>
                  <a:ea typeface="Segoe UI" pitchFamily="34" charset="0"/>
                  <a:cs typeface="Segoe UI" pitchFamily="34" charset="0"/>
                </a:rPr>
                <a:t>Hybrid cloud</a:t>
              </a:r>
            </a:p>
          </p:txBody>
        </p:sp>
        <p:sp>
          <p:nvSpPr>
            <p:cNvPr id="47" name="Freeform 27"/>
            <p:cNvSpPr>
              <a:spLocks noEditPoints="1"/>
            </p:cNvSpPr>
            <p:nvPr/>
          </p:nvSpPr>
          <p:spPr bwMode="auto">
            <a:xfrm>
              <a:off x="1666312" y="3001547"/>
              <a:ext cx="647560" cy="658378"/>
            </a:xfrm>
            <a:custGeom>
              <a:avLst/>
              <a:gdLst>
                <a:gd name="T0" fmla="*/ 86 w 184"/>
                <a:gd name="T1" fmla="*/ 186 h 186"/>
                <a:gd name="T2" fmla="*/ 98 w 184"/>
                <a:gd name="T3" fmla="*/ 0 h 186"/>
                <a:gd name="T4" fmla="*/ 184 w 184"/>
                <a:gd name="T5" fmla="*/ 0 h 186"/>
                <a:gd name="T6" fmla="*/ 13 w 184"/>
                <a:gd name="T7" fmla="*/ 19 h 186"/>
                <a:gd name="T8" fmla="*/ 67 w 184"/>
                <a:gd name="T9" fmla="*/ 25 h 186"/>
                <a:gd name="T10" fmla="*/ 67 w 184"/>
                <a:gd name="T11" fmla="*/ 13 h 186"/>
                <a:gd name="T12" fmla="*/ 64 w 184"/>
                <a:gd name="T13" fmla="*/ 23 h 186"/>
                <a:gd name="T14" fmla="*/ 61 w 184"/>
                <a:gd name="T15" fmla="*/ 19 h 186"/>
                <a:gd name="T16" fmla="*/ 13 w 184"/>
                <a:gd name="T17" fmla="*/ 43 h 186"/>
                <a:gd name="T18" fmla="*/ 67 w 184"/>
                <a:gd name="T19" fmla="*/ 50 h 186"/>
                <a:gd name="T20" fmla="*/ 67 w 184"/>
                <a:gd name="T21" fmla="*/ 38 h 186"/>
                <a:gd name="T22" fmla="*/ 64 w 184"/>
                <a:gd name="T23" fmla="*/ 47 h 186"/>
                <a:gd name="T24" fmla="*/ 61 w 184"/>
                <a:gd name="T25" fmla="*/ 44 h 186"/>
                <a:gd name="T26" fmla="*/ 13 w 184"/>
                <a:gd name="T27" fmla="*/ 68 h 186"/>
                <a:gd name="T28" fmla="*/ 67 w 184"/>
                <a:gd name="T29" fmla="*/ 74 h 186"/>
                <a:gd name="T30" fmla="*/ 67 w 184"/>
                <a:gd name="T31" fmla="*/ 63 h 186"/>
                <a:gd name="T32" fmla="*/ 64 w 184"/>
                <a:gd name="T33" fmla="*/ 72 h 186"/>
                <a:gd name="T34" fmla="*/ 61 w 184"/>
                <a:gd name="T35" fmla="*/ 68 h 186"/>
                <a:gd name="T36" fmla="*/ 13 w 184"/>
                <a:gd name="T37" fmla="*/ 93 h 186"/>
                <a:gd name="T38" fmla="*/ 67 w 184"/>
                <a:gd name="T39" fmla="*/ 99 h 186"/>
                <a:gd name="T40" fmla="*/ 67 w 184"/>
                <a:gd name="T41" fmla="*/ 87 h 186"/>
                <a:gd name="T42" fmla="*/ 64 w 184"/>
                <a:gd name="T43" fmla="*/ 96 h 186"/>
                <a:gd name="T44" fmla="*/ 61 w 184"/>
                <a:gd name="T45" fmla="*/ 93 h 186"/>
                <a:gd name="T46" fmla="*/ 13 w 184"/>
                <a:gd name="T47" fmla="*/ 117 h 186"/>
                <a:gd name="T48" fmla="*/ 67 w 184"/>
                <a:gd name="T49" fmla="*/ 124 h 186"/>
                <a:gd name="T50" fmla="*/ 67 w 184"/>
                <a:gd name="T51" fmla="*/ 112 h 186"/>
                <a:gd name="T52" fmla="*/ 64 w 184"/>
                <a:gd name="T53" fmla="*/ 121 h 186"/>
                <a:gd name="T54" fmla="*/ 61 w 184"/>
                <a:gd name="T55" fmla="*/ 118 h 186"/>
                <a:gd name="T56" fmla="*/ 13 w 184"/>
                <a:gd name="T57" fmla="*/ 142 h 186"/>
                <a:gd name="T58" fmla="*/ 67 w 184"/>
                <a:gd name="T59" fmla="*/ 148 h 186"/>
                <a:gd name="T60" fmla="*/ 67 w 184"/>
                <a:gd name="T61" fmla="*/ 136 h 186"/>
                <a:gd name="T62" fmla="*/ 64 w 184"/>
                <a:gd name="T63" fmla="*/ 146 h 186"/>
                <a:gd name="T64" fmla="*/ 61 w 184"/>
                <a:gd name="T65" fmla="*/ 142 h 186"/>
                <a:gd name="T66" fmla="*/ 166 w 184"/>
                <a:gd name="T67" fmla="*/ 25 h 186"/>
                <a:gd name="T68" fmla="*/ 111 w 184"/>
                <a:gd name="T69" fmla="*/ 19 h 186"/>
                <a:gd name="T70" fmla="*/ 166 w 184"/>
                <a:gd name="T71" fmla="*/ 13 h 186"/>
                <a:gd name="T72" fmla="*/ 162 w 184"/>
                <a:gd name="T73" fmla="*/ 23 h 186"/>
                <a:gd name="T74" fmla="*/ 159 w 184"/>
                <a:gd name="T75" fmla="*/ 19 h 186"/>
                <a:gd name="T76" fmla="*/ 166 w 184"/>
                <a:gd name="T77" fmla="*/ 50 h 186"/>
                <a:gd name="T78" fmla="*/ 111 w 184"/>
                <a:gd name="T79" fmla="*/ 43 h 186"/>
                <a:gd name="T80" fmla="*/ 166 w 184"/>
                <a:gd name="T81" fmla="*/ 38 h 186"/>
                <a:gd name="T82" fmla="*/ 162 w 184"/>
                <a:gd name="T83" fmla="*/ 47 h 186"/>
                <a:gd name="T84" fmla="*/ 159 w 184"/>
                <a:gd name="T85" fmla="*/ 44 h 186"/>
                <a:gd name="T86" fmla="*/ 166 w 184"/>
                <a:gd name="T87" fmla="*/ 74 h 186"/>
                <a:gd name="T88" fmla="*/ 111 w 184"/>
                <a:gd name="T89" fmla="*/ 68 h 186"/>
                <a:gd name="T90" fmla="*/ 166 w 184"/>
                <a:gd name="T91" fmla="*/ 63 h 186"/>
                <a:gd name="T92" fmla="*/ 162 w 184"/>
                <a:gd name="T93" fmla="*/ 72 h 186"/>
                <a:gd name="T94" fmla="*/ 159 w 184"/>
                <a:gd name="T95" fmla="*/ 68 h 186"/>
                <a:gd name="T96" fmla="*/ 166 w 184"/>
                <a:gd name="T97" fmla="*/ 99 h 186"/>
                <a:gd name="T98" fmla="*/ 111 w 184"/>
                <a:gd name="T99" fmla="*/ 93 h 186"/>
                <a:gd name="T100" fmla="*/ 166 w 184"/>
                <a:gd name="T101" fmla="*/ 87 h 186"/>
                <a:gd name="T102" fmla="*/ 162 w 184"/>
                <a:gd name="T103" fmla="*/ 96 h 186"/>
                <a:gd name="T104" fmla="*/ 159 w 184"/>
                <a:gd name="T105" fmla="*/ 93 h 186"/>
                <a:gd name="T106" fmla="*/ 166 w 184"/>
                <a:gd name="T107" fmla="*/ 124 h 186"/>
                <a:gd name="T108" fmla="*/ 111 w 184"/>
                <a:gd name="T109" fmla="*/ 117 h 186"/>
                <a:gd name="T110" fmla="*/ 166 w 184"/>
                <a:gd name="T111" fmla="*/ 112 h 186"/>
                <a:gd name="T112" fmla="*/ 162 w 184"/>
                <a:gd name="T113" fmla="*/ 121 h 186"/>
                <a:gd name="T114" fmla="*/ 159 w 184"/>
                <a:gd name="T115" fmla="*/ 118 h 186"/>
                <a:gd name="T116" fmla="*/ 166 w 184"/>
                <a:gd name="T117" fmla="*/ 148 h 186"/>
                <a:gd name="T118" fmla="*/ 111 w 184"/>
                <a:gd name="T119" fmla="*/ 142 h 186"/>
                <a:gd name="T120" fmla="*/ 166 w 184"/>
                <a:gd name="T121" fmla="*/ 136 h 186"/>
                <a:gd name="T122" fmla="*/ 162 w 184"/>
                <a:gd name="T123" fmla="*/ 146 h 186"/>
                <a:gd name="T124" fmla="*/ 159 w 184"/>
                <a:gd name="T125" fmla="*/ 142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84" h="186">
                  <a:moveTo>
                    <a:pt x="0" y="0"/>
                  </a:moveTo>
                  <a:cubicBezTo>
                    <a:pt x="86" y="0"/>
                    <a:pt x="86" y="0"/>
                    <a:pt x="86" y="0"/>
                  </a:cubicBezTo>
                  <a:cubicBezTo>
                    <a:pt x="86" y="186"/>
                    <a:pt x="86" y="186"/>
                    <a:pt x="86" y="186"/>
                  </a:cubicBezTo>
                  <a:cubicBezTo>
                    <a:pt x="0" y="186"/>
                    <a:pt x="0" y="186"/>
                    <a:pt x="0" y="186"/>
                  </a:cubicBezTo>
                  <a:lnTo>
                    <a:pt x="0" y="0"/>
                  </a:lnTo>
                  <a:close/>
                  <a:moveTo>
                    <a:pt x="98" y="0"/>
                  </a:moveTo>
                  <a:cubicBezTo>
                    <a:pt x="98" y="186"/>
                    <a:pt x="98" y="186"/>
                    <a:pt x="98" y="186"/>
                  </a:cubicBezTo>
                  <a:cubicBezTo>
                    <a:pt x="184" y="186"/>
                    <a:pt x="184" y="186"/>
                    <a:pt x="184" y="186"/>
                  </a:cubicBezTo>
                  <a:cubicBezTo>
                    <a:pt x="184" y="0"/>
                    <a:pt x="184" y="0"/>
                    <a:pt x="184" y="0"/>
                  </a:cubicBezTo>
                  <a:lnTo>
                    <a:pt x="98" y="0"/>
                  </a:lnTo>
                  <a:close/>
                  <a:moveTo>
                    <a:pt x="18" y="13"/>
                  </a:moveTo>
                  <a:cubicBezTo>
                    <a:pt x="18" y="13"/>
                    <a:pt x="13" y="13"/>
                    <a:pt x="13" y="19"/>
                  </a:cubicBezTo>
                  <a:cubicBezTo>
                    <a:pt x="13" y="20"/>
                    <a:pt x="13" y="20"/>
                    <a:pt x="13" y="20"/>
                  </a:cubicBezTo>
                  <a:cubicBezTo>
                    <a:pt x="13" y="20"/>
                    <a:pt x="13" y="25"/>
                    <a:pt x="18" y="25"/>
                  </a:cubicBezTo>
                  <a:cubicBezTo>
                    <a:pt x="67" y="25"/>
                    <a:pt x="67" y="25"/>
                    <a:pt x="67" y="25"/>
                  </a:cubicBezTo>
                  <a:cubicBezTo>
                    <a:pt x="67" y="25"/>
                    <a:pt x="73" y="25"/>
                    <a:pt x="73" y="20"/>
                  </a:cubicBezTo>
                  <a:cubicBezTo>
                    <a:pt x="73" y="19"/>
                    <a:pt x="73" y="19"/>
                    <a:pt x="73" y="19"/>
                  </a:cubicBezTo>
                  <a:cubicBezTo>
                    <a:pt x="73" y="19"/>
                    <a:pt x="73" y="13"/>
                    <a:pt x="67" y="13"/>
                  </a:cubicBezTo>
                  <a:cubicBezTo>
                    <a:pt x="45" y="13"/>
                    <a:pt x="45" y="13"/>
                    <a:pt x="45" y="13"/>
                  </a:cubicBezTo>
                  <a:lnTo>
                    <a:pt x="18" y="13"/>
                  </a:lnTo>
                  <a:close/>
                  <a:moveTo>
                    <a:pt x="64" y="23"/>
                  </a:moveTo>
                  <a:cubicBezTo>
                    <a:pt x="66" y="23"/>
                    <a:pt x="67" y="21"/>
                    <a:pt x="67" y="19"/>
                  </a:cubicBezTo>
                  <a:cubicBezTo>
                    <a:pt x="67" y="17"/>
                    <a:pt x="66" y="16"/>
                    <a:pt x="64" y="16"/>
                  </a:cubicBezTo>
                  <a:cubicBezTo>
                    <a:pt x="62" y="16"/>
                    <a:pt x="61" y="17"/>
                    <a:pt x="61" y="19"/>
                  </a:cubicBezTo>
                  <a:cubicBezTo>
                    <a:pt x="61" y="21"/>
                    <a:pt x="62" y="23"/>
                    <a:pt x="64" y="23"/>
                  </a:cubicBezTo>
                  <a:moveTo>
                    <a:pt x="18" y="38"/>
                  </a:moveTo>
                  <a:cubicBezTo>
                    <a:pt x="18" y="38"/>
                    <a:pt x="13" y="38"/>
                    <a:pt x="13" y="43"/>
                  </a:cubicBezTo>
                  <a:cubicBezTo>
                    <a:pt x="13" y="45"/>
                    <a:pt x="13" y="45"/>
                    <a:pt x="13" y="45"/>
                  </a:cubicBezTo>
                  <a:cubicBezTo>
                    <a:pt x="13" y="45"/>
                    <a:pt x="13" y="50"/>
                    <a:pt x="18" y="50"/>
                  </a:cubicBezTo>
                  <a:cubicBezTo>
                    <a:pt x="67" y="50"/>
                    <a:pt x="67" y="50"/>
                    <a:pt x="67" y="50"/>
                  </a:cubicBezTo>
                  <a:cubicBezTo>
                    <a:pt x="67" y="50"/>
                    <a:pt x="73" y="50"/>
                    <a:pt x="73" y="45"/>
                  </a:cubicBezTo>
                  <a:cubicBezTo>
                    <a:pt x="73" y="43"/>
                    <a:pt x="73" y="43"/>
                    <a:pt x="73" y="43"/>
                  </a:cubicBezTo>
                  <a:cubicBezTo>
                    <a:pt x="73" y="43"/>
                    <a:pt x="73" y="38"/>
                    <a:pt x="67" y="38"/>
                  </a:cubicBezTo>
                  <a:cubicBezTo>
                    <a:pt x="45" y="38"/>
                    <a:pt x="45" y="38"/>
                    <a:pt x="45" y="38"/>
                  </a:cubicBezTo>
                  <a:lnTo>
                    <a:pt x="18" y="38"/>
                  </a:lnTo>
                  <a:close/>
                  <a:moveTo>
                    <a:pt x="64" y="47"/>
                  </a:moveTo>
                  <a:cubicBezTo>
                    <a:pt x="66" y="47"/>
                    <a:pt x="67" y="46"/>
                    <a:pt x="67" y="44"/>
                  </a:cubicBezTo>
                  <a:cubicBezTo>
                    <a:pt x="67" y="42"/>
                    <a:pt x="66" y="41"/>
                    <a:pt x="64" y="41"/>
                  </a:cubicBezTo>
                  <a:cubicBezTo>
                    <a:pt x="62" y="41"/>
                    <a:pt x="61" y="42"/>
                    <a:pt x="61" y="44"/>
                  </a:cubicBezTo>
                  <a:cubicBezTo>
                    <a:pt x="61" y="46"/>
                    <a:pt x="62" y="47"/>
                    <a:pt x="64" y="47"/>
                  </a:cubicBezTo>
                  <a:moveTo>
                    <a:pt x="18" y="63"/>
                  </a:moveTo>
                  <a:cubicBezTo>
                    <a:pt x="18" y="63"/>
                    <a:pt x="13" y="63"/>
                    <a:pt x="13" y="68"/>
                  </a:cubicBezTo>
                  <a:cubicBezTo>
                    <a:pt x="13" y="69"/>
                    <a:pt x="13" y="69"/>
                    <a:pt x="13" y="69"/>
                  </a:cubicBezTo>
                  <a:cubicBezTo>
                    <a:pt x="13" y="69"/>
                    <a:pt x="13" y="74"/>
                    <a:pt x="18" y="74"/>
                  </a:cubicBezTo>
                  <a:cubicBezTo>
                    <a:pt x="67" y="74"/>
                    <a:pt x="67" y="74"/>
                    <a:pt x="67" y="74"/>
                  </a:cubicBezTo>
                  <a:cubicBezTo>
                    <a:pt x="67" y="74"/>
                    <a:pt x="73" y="74"/>
                    <a:pt x="73" y="69"/>
                  </a:cubicBezTo>
                  <a:cubicBezTo>
                    <a:pt x="73" y="68"/>
                    <a:pt x="73" y="68"/>
                    <a:pt x="73" y="68"/>
                  </a:cubicBezTo>
                  <a:cubicBezTo>
                    <a:pt x="73" y="68"/>
                    <a:pt x="73" y="63"/>
                    <a:pt x="67" y="63"/>
                  </a:cubicBezTo>
                  <a:cubicBezTo>
                    <a:pt x="45" y="63"/>
                    <a:pt x="45" y="63"/>
                    <a:pt x="45" y="63"/>
                  </a:cubicBezTo>
                  <a:lnTo>
                    <a:pt x="18" y="63"/>
                  </a:lnTo>
                  <a:close/>
                  <a:moveTo>
                    <a:pt x="64" y="72"/>
                  </a:moveTo>
                  <a:cubicBezTo>
                    <a:pt x="66" y="72"/>
                    <a:pt x="67" y="70"/>
                    <a:pt x="67" y="68"/>
                  </a:cubicBezTo>
                  <a:cubicBezTo>
                    <a:pt x="67" y="67"/>
                    <a:pt x="66" y="65"/>
                    <a:pt x="64" y="65"/>
                  </a:cubicBezTo>
                  <a:cubicBezTo>
                    <a:pt x="62" y="65"/>
                    <a:pt x="61" y="67"/>
                    <a:pt x="61" y="68"/>
                  </a:cubicBezTo>
                  <a:cubicBezTo>
                    <a:pt x="61" y="70"/>
                    <a:pt x="62" y="72"/>
                    <a:pt x="64" y="72"/>
                  </a:cubicBezTo>
                  <a:moveTo>
                    <a:pt x="18" y="87"/>
                  </a:moveTo>
                  <a:cubicBezTo>
                    <a:pt x="18" y="87"/>
                    <a:pt x="13" y="87"/>
                    <a:pt x="13" y="93"/>
                  </a:cubicBezTo>
                  <a:cubicBezTo>
                    <a:pt x="13" y="94"/>
                    <a:pt x="13" y="94"/>
                    <a:pt x="13" y="94"/>
                  </a:cubicBezTo>
                  <a:cubicBezTo>
                    <a:pt x="13" y="94"/>
                    <a:pt x="13" y="99"/>
                    <a:pt x="18" y="99"/>
                  </a:cubicBezTo>
                  <a:cubicBezTo>
                    <a:pt x="67" y="99"/>
                    <a:pt x="67" y="99"/>
                    <a:pt x="67" y="99"/>
                  </a:cubicBezTo>
                  <a:cubicBezTo>
                    <a:pt x="67" y="99"/>
                    <a:pt x="73" y="99"/>
                    <a:pt x="73" y="94"/>
                  </a:cubicBezTo>
                  <a:cubicBezTo>
                    <a:pt x="73" y="93"/>
                    <a:pt x="73" y="93"/>
                    <a:pt x="73" y="93"/>
                  </a:cubicBezTo>
                  <a:cubicBezTo>
                    <a:pt x="73" y="93"/>
                    <a:pt x="73" y="87"/>
                    <a:pt x="67" y="87"/>
                  </a:cubicBezTo>
                  <a:cubicBezTo>
                    <a:pt x="45" y="87"/>
                    <a:pt x="45" y="87"/>
                    <a:pt x="45" y="87"/>
                  </a:cubicBezTo>
                  <a:lnTo>
                    <a:pt x="18" y="87"/>
                  </a:lnTo>
                  <a:close/>
                  <a:moveTo>
                    <a:pt x="64" y="96"/>
                  </a:moveTo>
                  <a:cubicBezTo>
                    <a:pt x="66" y="96"/>
                    <a:pt x="67" y="95"/>
                    <a:pt x="67" y="93"/>
                  </a:cubicBezTo>
                  <a:cubicBezTo>
                    <a:pt x="67" y="91"/>
                    <a:pt x="66" y="90"/>
                    <a:pt x="64" y="90"/>
                  </a:cubicBezTo>
                  <a:cubicBezTo>
                    <a:pt x="62" y="90"/>
                    <a:pt x="61" y="91"/>
                    <a:pt x="61" y="93"/>
                  </a:cubicBezTo>
                  <a:cubicBezTo>
                    <a:pt x="61" y="95"/>
                    <a:pt x="62" y="96"/>
                    <a:pt x="64" y="96"/>
                  </a:cubicBezTo>
                  <a:moveTo>
                    <a:pt x="18" y="112"/>
                  </a:moveTo>
                  <a:cubicBezTo>
                    <a:pt x="18" y="112"/>
                    <a:pt x="13" y="112"/>
                    <a:pt x="13" y="117"/>
                  </a:cubicBezTo>
                  <a:cubicBezTo>
                    <a:pt x="13" y="118"/>
                    <a:pt x="13" y="118"/>
                    <a:pt x="13" y="118"/>
                  </a:cubicBezTo>
                  <a:cubicBezTo>
                    <a:pt x="13" y="118"/>
                    <a:pt x="13" y="124"/>
                    <a:pt x="18" y="124"/>
                  </a:cubicBezTo>
                  <a:cubicBezTo>
                    <a:pt x="67" y="124"/>
                    <a:pt x="67" y="124"/>
                    <a:pt x="67" y="124"/>
                  </a:cubicBezTo>
                  <a:cubicBezTo>
                    <a:pt x="67" y="124"/>
                    <a:pt x="73" y="124"/>
                    <a:pt x="73" y="118"/>
                  </a:cubicBezTo>
                  <a:cubicBezTo>
                    <a:pt x="73" y="117"/>
                    <a:pt x="73" y="117"/>
                    <a:pt x="73" y="117"/>
                  </a:cubicBezTo>
                  <a:cubicBezTo>
                    <a:pt x="73" y="117"/>
                    <a:pt x="73" y="112"/>
                    <a:pt x="67" y="112"/>
                  </a:cubicBezTo>
                  <a:cubicBezTo>
                    <a:pt x="45" y="112"/>
                    <a:pt x="45" y="112"/>
                    <a:pt x="45" y="112"/>
                  </a:cubicBezTo>
                  <a:lnTo>
                    <a:pt x="18" y="112"/>
                  </a:lnTo>
                  <a:close/>
                  <a:moveTo>
                    <a:pt x="64" y="121"/>
                  </a:moveTo>
                  <a:cubicBezTo>
                    <a:pt x="66" y="121"/>
                    <a:pt x="67" y="120"/>
                    <a:pt x="67" y="118"/>
                  </a:cubicBezTo>
                  <a:cubicBezTo>
                    <a:pt x="67" y="116"/>
                    <a:pt x="66" y="114"/>
                    <a:pt x="64" y="114"/>
                  </a:cubicBezTo>
                  <a:cubicBezTo>
                    <a:pt x="62" y="114"/>
                    <a:pt x="61" y="116"/>
                    <a:pt x="61" y="118"/>
                  </a:cubicBezTo>
                  <a:cubicBezTo>
                    <a:pt x="61" y="120"/>
                    <a:pt x="62" y="121"/>
                    <a:pt x="64" y="121"/>
                  </a:cubicBezTo>
                  <a:moveTo>
                    <a:pt x="18" y="136"/>
                  </a:moveTo>
                  <a:cubicBezTo>
                    <a:pt x="18" y="136"/>
                    <a:pt x="13" y="136"/>
                    <a:pt x="13" y="142"/>
                  </a:cubicBezTo>
                  <a:cubicBezTo>
                    <a:pt x="13" y="143"/>
                    <a:pt x="13" y="143"/>
                    <a:pt x="13" y="143"/>
                  </a:cubicBezTo>
                  <a:cubicBezTo>
                    <a:pt x="13" y="143"/>
                    <a:pt x="13" y="148"/>
                    <a:pt x="18" y="148"/>
                  </a:cubicBezTo>
                  <a:cubicBezTo>
                    <a:pt x="67" y="148"/>
                    <a:pt x="67" y="148"/>
                    <a:pt x="67" y="148"/>
                  </a:cubicBezTo>
                  <a:cubicBezTo>
                    <a:pt x="67" y="148"/>
                    <a:pt x="73" y="148"/>
                    <a:pt x="73" y="143"/>
                  </a:cubicBezTo>
                  <a:cubicBezTo>
                    <a:pt x="73" y="142"/>
                    <a:pt x="73" y="142"/>
                    <a:pt x="73" y="142"/>
                  </a:cubicBezTo>
                  <a:cubicBezTo>
                    <a:pt x="73" y="142"/>
                    <a:pt x="73" y="136"/>
                    <a:pt x="67" y="136"/>
                  </a:cubicBezTo>
                  <a:cubicBezTo>
                    <a:pt x="45" y="136"/>
                    <a:pt x="45" y="136"/>
                    <a:pt x="45" y="136"/>
                  </a:cubicBezTo>
                  <a:lnTo>
                    <a:pt x="18" y="136"/>
                  </a:lnTo>
                  <a:close/>
                  <a:moveTo>
                    <a:pt x="64" y="146"/>
                  </a:moveTo>
                  <a:cubicBezTo>
                    <a:pt x="66" y="146"/>
                    <a:pt x="67" y="144"/>
                    <a:pt x="67" y="142"/>
                  </a:cubicBezTo>
                  <a:cubicBezTo>
                    <a:pt x="67" y="141"/>
                    <a:pt x="66" y="139"/>
                    <a:pt x="64" y="139"/>
                  </a:cubicBezTo>
                  <a:cubicBezTo>
                    <a:pt x="62" y="139"/>
                    <a:pt x="61" y="141"/>
                    <a:pt x="61" y="142"/>
                  </a:cubicBezTo>
                  <a:cubicBezTo>
                    <a:pt x="61" y="144"/>
                    <a:pt x="62" y="146"/>
                    <a:pt x="64" y="146"/>
                  </a:cubicBezTo>
                  <a:moveTo>
                    <a:pt x="171" y="20"/>
                  </a:moveTo>
                  <a:cubicBezTo>
                    <a:pt x="171" y="25"/>
                    <a:pt x="166" y="25"/>
                    <a:pt x="166" y="25"/>
                  </a:cubicBezTo>
                  <a:cubicBezTo>
                    <a:pt x="117" y="25"/>
                    <a:pt x="117" y="25"/>
                    <a:pt x="117" y="25"/>
                  </a:cubicBezTo>
                  <a:cubicBezTo>
                    <a:pt x="111" y="25"/>
                    <a:pt x="111" y="20"/>
                    <a:pt x="111" y="20"/>
                  </a:cubicBezTo>
                  <a:cubicBezTo>
                    <a:pt x="111" y="19"/>
                    <a:pt x="111" y="19"/>
                    <a:pt x="111" y="19"/>
                  </a:cubicBezTo>
                  <a:cubicBezTo>
                    <a:pt x="111" y="13"/>
                    <a:pt x="117" y="13"/>
                    <a:pt x="117" y="13"/>
                  </a:cubicBezTo>
                  <a:cubicBezTo>
                    <a:pt x="143" y="13"/>
                    <a:pt x="143" y="13"/>
                    <a:pt x="143" y="13"/>
                  </a:cubicBezTo>
                  <a:cubicBezTo>
                    <a:pt x="166" y="13"/>
                    <a:pt x="166" y="13"/>
                    <a:pt x="166" y="13"/>
                  </a:cubicBezTo>
                  <a:cubicBezTo>
                    <a:pt x="171" y="13"/>
                    <a:pt x="171" y="19"/>
                    <a:pt x="171" y="19"/>
                  </a:cubicBezTo>
                  <a:lnTo>
                    <a:pt x="171" y="20"/>
                  </a:lnTo>
                  <a:close/>
                  <a:moveTo>
                    <a:pt x="162" y="23"/>
                  </a:moveTo>
                  <a:cubicBezTo>
                    <a:pt x="164" y="23"/>
                    <a:pt x="165" y="21"/>
                    <a:pt x="165" y="19"/>
                  </a:cubicBezTo>
                  <a:cubicBezTo>
                    <a:pt x="165" y="17"/>
                    <a:pt x="164" y="16"/>
                    <a:pt x="162" y="16"/>
                  </a:cubicBezTo>
                  <a:cubicBezTo>
                    <a:pt x="160" y="16"/>
                    <a:pt x="159" y="17"/>
                    <a:pt x="159" y="19"/>
                  </a:cubicBezTo>
                  <a:cubicBezTo>
                    <a:pt x="159" y="21"/>
                    <a:pt x="160" y="23"/>
                    <a:pt x="162" y="23"/>
                  </a:cubicBezTo>
                  <a:moveTo>
                    <a:pt x="171" y="45"/>
                  </a:moveTo>
                  <a:cubicBezTo>
                    <a:pt x="171" y="50"/>
                    <a:pt x="166" y="50"/>
                    <a:pt x="166" y="50"/>
                  </a:cubicBezTo>
                  <a:cubicBezTo>
                    <a:pt x="117" y="50"/>
                    <a:pt x="117" y="50"/>
                    <a:pt x="117" y="50"/>
                  </a:cubicBezTo>
                  <a:cubicBezTo>
                    <a:pt x="111" y="50"/>
                    <a:pt x="111" y="45"/>
                    <a:pt x="111" y="45"/>
                  </a:cubicBezTo>
                  <a:cubicBezTo>
                    <a:pt x="111" y="43"/>
                    <a:pt x="111" y="43"/>
                    <a:pt x="111" y="43"/>
                  </a:cubicBezTo>
                  <a:cubicBezTo>
                    <a:pt x="111" y="38"/>
                    <a:pt x="117" y="38"/>
                    <a:pt x="117" y="38"/>
                  </a:cubicBezTo>
                  <a:cubicBezTo>
                    <a:pt x="143" y="38"/>
                    <a:pt x="143" y="38"/>
                    <a:pt x="143" y="38"/>
                  </a:cubicBezTo>
                  <a:cubicBezTo>
                    <a:pt x="166" y="38"/>
                    <a:pt x="166" y="38"/>
                    <a:pt x="166" y="38"/>
                  </a:cubicBezTo>
                  <a:cubicBezTo>
                    <a:pt x="171" y="38"/>
                    <a:pt x="171" y="43"/>
                    <a:pt x="171" y="43"/>
                  </a:cubicBezTo>
                  <a:lnTo>
                    <a:pt x="171" y="45"/>
                  </a:lnTo>
                  <a:close/>
                  <a:moveTo>
                    <a:pt x="162" y="47"/>
                  </a:moveTo>
                  <a:cubicBezTo>
                    <a:pt x="164" y="47"/>
                    <a:pt x="165" y="46"/>
                    <a:pt x="165" y="44"/>
                  </a:cubicBezTo>
                  <a:cubicBezTo>
                    <a:pt x="165" y="42"/>
                    <a:pt x="164" y="41"/>
                    <a:pt x="162" y="41"/>
                  </a:cubicBezTo>
                  <a:cubicBezTo>
                    <a:pt x="160" y="41"/>
                    <a:pt x="159" y="42"/>
                    <a:pt x="159" y="44"/>
                  </a:cubicBezTo>
                  <a:cubicBezTo>
                    <a:pt x="159" y="46"/>
                    <a:pt x="160" y="47"/>
                    <a:pt x="162" y="47"/>
                  </a:cubicBezTo>
                  <a:moveTo>
                    <a:pt x="171" y="69"/>
                  </a:moveTo>
                  <a:cubicBezTo>
                    <a:pt x="171" y="74"/>
                    <a:pt x="166" y="74"/>
                    <a:pt x="166" y="74"/>
                  </a:cubicBezTo>
                  <a:cubicBezTo>
                    <a:pt x="117" y="74"/>
                    <a:pt x="117" y="74"/>
                    <a:pt x="117" y="74"/>
                  </a:cubicBezTo>
                  <a:cubicBezTo>
                    <a:pt x="111" y="74"/>
                    <a:pt x="111" y="69"/>
                    <a:pt x="111" y="69"/>
                  </a:cubicBezTo>
                  <a:cubicBezTo>
                    <a:pt x="111" y="68"/>
                    <a:pt x="111" y="68"/>
                    <a:pt x="111" y="68"/>
                  </a:cubicBezTo>
                  <a:cubicBezTo>
                    <a:pt x="111" y="63"/>
                    <a:pt x="117" y="63"/>
                    <a:pt x="117" y="63"/>
                  </a:cubicBezTo>
                  <a:cubicBezTo>
                    <a:pt x="143" y="63"/>
                    <a:pt x="143" y="63"/>
                    <a:pt x="143" y="63"/>
                  </a:cubicBezTo>
                  <a:cubicBezTo>
                    <a:pt x="166" y="63"/>
                    <a:pt x="166" y="63"/>
                    <a:pt x="166" y="63"/>
                  </a:cubicBezTo>
                  <a:cubicBezTo>
                    <a:pt x="171" y="63"/>
                    <a:pt x="171" y="68"/>
                    <a:pt x="171" y="68"/>
                  </a:cubicBezTo>
                  <a:lnTo>
                    <a:pt x="171" y="69"/>
                  </a:lnTo>
                  <a:close/>
                  <a:moveTo>
                    <a:pt x="162" y="72"/>
                  </a:moveTo>
                  <a:cubicBezTo>
                    <a:pt x="164" y="72"/>
                    <a:pt x="165" y="70"/>
                    <a:pt x="165" y="68"/>
                  </a:cubicBezTo>
                  <a:cubicBezTo>
                    <a:pt x="165" y="67"/>
                    <a:pt x="164" y="65"/>
                    <a:pt x="162" y="65"/>
                  </a:cubicBezTo>
                  <a:cubicBezTo>
                    <a:pt x="160" y="65"/>
                    <a:pt x="159" y="67"/>
                    <a:pt x="159" y="68"/>
                  </a:cubicBezTo>
                  <a:cubicBezTo>
                    <a:pt x="159" y="70"/>
                    <a:pt x="160" y="72"/>
                    <a:pt x="162" y="72"/>
                  </a:cubicBezTo>
                  <a:moveTo>
                    <a:pt x="171" y="94"/>
                  </a:moveTo>
                  <a:cubicBezTo>
                    <a:pt x="171" y="99"/>
                    <a:pt x="166" y="99"/>
                    <a:pt x="166" y="99"/>
                  </a:cubicBezTo>
                  <a:cubicBezTo>
                    <a:pt x="117" y="99"/>
                    <a:pt x="117" y="99"/>
                    <a:pt x="117" y="99"/>
                  </a:cubicBezTo>
                  <a:cubicBezTo>
                    <a:pt x="111" y="99"/>
                    <a:pt x="111" y="94"/>
                    <a:pt x="111" y="94"/>
                  </a:cubicBezTo>
                  <a:cubicBezTo>
                    <a:pt x="111" y="93"/>
                    <a:pt x="111" y="93"/>
                    <a:pt x="111" y="93"/>
                  </a:cubicBezTo>
                  <a:cubicBezTo>
                    <a:pt x="111" y="87"/>
                    <a:pt x="117" y="87"/>
                    <a:pt x="117" y="87"/>
                  </a:cubicBezTo>
                  <a:cubicBezTo>
                    <a:pt x="143" y="87"/>
                    <a:pt x="143" y="87"/>
                    <a:pt x="143" y="87"/>
                  </a:cubicBezTo>
                  <a:cubicBezTo>
                    <a:pt x="166" y="87"/>
                    <a:pt x="166" y="87"/>
                    <a:pt x="166" y="87"/>
                  </a:cubicBezTo>
                  <a:cubicBezTo>
                    <a:pt x="171" y="87"/>
                    <a:pt x="171" y="93"/>
                    <a:pt x="171" y="93"/>
                  </a:cubicBezTo>
                  <a:lnTo>
                    <a:pt x="171" y="94"/>
                  </a:lnTo>
                  <a:close/>
                  <a:moveTo>
                    <a:pt x="162" y="96"/>
                  </a:moveTo>
                  <a:cubicBezTo>
                    <a:pt x="164" y="96"/>
                    <a:pt x="165" y="95"/>
                    <a:pt x="165" y="93"/>
                  </a:cubicBezTo>
                  <a:cubicBezTo>
                    <a:pt x="165" y="91"/>
                    <a:pt x="164" y="90"/>
                    <a:pt x="162" y="90"/>
                  </a:cubicBezTo>
                  <a:cubicBezTo>
                    <a:pt x="160" y="90"/>
                    <a:pt x="159" y="91"/>
                    <a:pt x="159" y="93"/>
                  </a:cubicBezTo>
                  <a:cubicBezTo>
                    <a:pt x="159" y="95"/>
                    <a:pt x="160" y="96"/>
                    <a:pt x="162" y="96"/>
                  </a:cubicBezTo>
                  <a:moveTo>
                    <a:pt x="171" y="118"/>
                  </a:moveTo>
                  <a:cubicBezTo>
                    <a:pt x="171" y="124"/>
                    <a:pt x="166" y="124"/>
                    <a:pt x="166" y="124"/>
                  </a:cubicBezTo>
                  <a:cubicBezTo>
                    <a:pt x="117" y="124"/>
                    <a:pt x="117" y="124"/>
                    <a:pt x="117" y="124"/>
                  </a:cubicBezTo>
                  <a:cubicBezTo>
                    <a:pt x="111" y="124"/>
                    <a:pt x="111" y="118"/>
                    <a:pt x="111" y="118"/>
                  </a:cubicBezTo>
                  <a:cubicBezTo>
                    <a:pt x="111" y="117"/>
                    <a:pt x="111" y="117"/>
                    <a:pt x="111" y="117"/>
                  </a:cubicBezTo>
                  <a:cubicBezTo>
                    <a:pt x="111" y="112"/>
                    <a:pt x="117" y="112"/>
                    <a:pt x="117" y="112"/>
                  </a:cubicBezTo>
                  <a:cubicBezTo>
                    <a:pt x="143" y="112"/>
                    <a:pt x="143" y="112"/>
                    <a:pt x="143" y="112"/>
                  </a:cubicBezTo>
                  <a:cubicBezTo>
                    <a:pt x="166" y="112"/>
                    <a:pt x="166" y="112"/>
                    <a:pt x="166" y="112"/>
                  </a:cubicBezTo>
                  <a:cubicBezTo>
                    <a:pt x="171" y="112"/>
                    <a:pt x="171" y="117"/>
                    <a:pt x="171" y="117"/>
                  </a:cubicBezTo>
                  <a:lnTo>
                    <a:pt x="171" y="118"/>
                  </a:lnTo>
                  <a:close/>
                  <a:moveTo>
                    <a:pt x="162" y="121"/>
                  </a:moveTo>
                  <a:cubicBezTo>
                    <a:pt x="164" y="121"/>
                    <a:pt x="165" y="120"/>
                    <a:pt x="165" y="118"/>
                  </a:cubicBezTo>
                  <a:cubicBezTo>
                    <a:pt x="165" y="116"/>
                    <a:pt x="164" y="114"/>
                    <a:pt x="162" y="114"/>
                  </a:cubicBezTo>
                  <a:cubicBezTo>
                    <a:pt x="160" y="114"/>
                    <a:pt x="159" y="116"/>
                    <a:pt x="159" y="118"/>
                  </a:cubicBezTo>
                  <a:cubicBezTo>
                    <a:pt x="159" y="120"/>
                    <a:pt x="160" y="121"/>
                    <a:pt x="162" y="121"/>
                  </a:cubicBezTo>
                  <a:moveTo>
                    <a:pt x="171" y="143"/>
                  </a:moveTo>
                  <a:cubicBezTo>
                    <a:pt x="171" y="148"/>
                    <a:pt x="166" y="148"/>
                    <a:pt x="166" y="148"/>
                  </a:cubicBezTo>
                  <a:cubicBezTo>
                    <a:pt x="117" y="148"/>
                    <a:pt x="117" y="148"/>
                    <a:pt x="117" y="148"/>
                  </a:cubicBezTo>
                  <a:cubicBezTo>
                    <a:pt x="111" y="148"/>
                    <a:pt x="111" y="143"/>
                    <a:pt x="111" y="143"/>
                  </a:cubicBezTo>
                  <a:cubicBezTo>
                    <a:pt x="111" y="142"/>
                    <a:pt x="111" y="142"/>
                    <a:pt x="111" y="142"/>
                  </a:cubicBezTo>
                  <a:cubicBezTo>
                    <a:pt x="111" y="136"/>
                    <a:pt x="117" y="136"/>
                    <a:pt x="117" y="136"/>
                  </a:cubicBezTo>
                  <a:cubicBezTo>
                    <a:pt x="143" y="136"/>
                    <a:pt x="143" y="136"/>
                    <a:pt x="143" y="136"/>
                  </a:cubicBezTo>
                  <a:cubicBezTo>
                    <a:pt x="166" y="136"/>
                    <a:pt x="166" y="136"/>
                    <a:pt x="166" y="136"/>
                  </a:cubicBezTo>
                  <a:cubicBezTo>
                    <a:pt x="171" y="136"/>
                    <a:pt x="171" y="142"/>
                    <a:pt x="171" y="142"/>
                  </a:cubicBezTo>
                  <a:lnTo>
                    <a:pt x="171" y="143"/>
                  </a:lnTo>
                  <a:close/>
                  <a:moveTo>
                    <a:pt x="162" y="146"/>
                  </a:moveTo>
                  <a:cubicBezTo>
                    <a:pt x="164" y="146"/>
                    <a:pt x="165" y="144"/>
                    <a:pt x="165" y="142"/>
                  </a:cubicBezTo>
                  <a:cubicBezTo>
                    <a:pt x="165" y="141"/>
                    <a:pt x="164" y="139"/>
                    <a:pt x="162" y="139"/>
                  </a:cubicBezTo>
                  <a:cubicBezTo>
                    <a:pt x="160" y="139"/>
                    <a:pt x="159" y="141"/>
                    <a:pt x="159" y="142"/>
                  </a:cubicBezTo>
                  <a:cubicBezTo>
                    <a:pt x="159" y="144"/>
                    <a:pt x="160" y="146"/>
                    <a:pt x="162" y="146"/>
                  </a:cubicBezTo>
                </a:path>
              </a:pathLst>
            </a:custGeom>
            <a:solidFill>
              <a:schemeClr val="bg1"/>
            </a:solidFill>
            <a:ln>
              <a:noFill/>
            </a:ln>
            <a:extLst/>
          </p:spPr>
          <p:txBody>
            <a:bodyPr vert="horz" wrap="square" lIns="121903" tIns="60952" rIns="121903" bIns="60952" numCol="1" anchor="t" anchorCtr="0" compatLnSpc="1">
              <a:prstTxWarp prst="textNoShape">
                <a:avLst/>
              </a:prstTxWarp>
            </a:bodyPr>
            <a:lstStyle/>
            <a:p>
              <a:pPr marL="0" marR="0" lvl="0" indent="0" algn="l" defTabSz="1218996" rtl="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Segoe UI"/>
                <a:ea typeface="+mn-ea"/>
                <a:cs typeface="+mn-cs"/>
              </a:endParaRPr>
            </a:p>
          </p:txBody>
        </p:sp>
        <p:sp>
          <p:nvSpPr>
            <p:cNvPr id="48" name="Freeform 17"/>
            <p:cNvSpPr>
              <a:spLocks/>
            </p:cNvSpPr>
            <p:nvPr/>
          </p:nvSpPr>
          <p:spPr bwMode="auto">
            <a:xfrm>
              <a:off x="1522333" y="2410233"/>
              <a:ext cx="932403" cy="528323"/>
            </a:xfrm>
            <a:custGeom>
              <a:avLst/>
              <a:gdLst>
                <a:gd name="T0" fmla="*/ 298 w 353"/>
                <a:gd name="T1" fmla="*/ 104 h 199"/>
                <a:gd name="T2" fmla="*/ 298 w 353"/>
                <a:gd name="T3" fmla="*/ 104 h 199"/>
                <a:gd name="T4" fmla="*/ 193 w 353"/>
                <a:gd name="T5" fmla="*/ 0 h 199"/>
                <a:gd name="T6" fmla="*/ 94 w 353"/>
                <a:gd name="T7" fmla="*/ 70 h 199"/>
                <a:gd name="T8" fmla="*/ 74 w 353"/>
                <a:gd name="T9" fmla="*/ 67 h 199"/>
                <a:gd name="T10" fmla="*/ 0 w 353"/>
                <a:gd name="T11" fmla="*/ 141 h 199"/>
                <a:gd name="T12" fmla="*/ 3 w 353"/>
                <a:gd name="T13" fmla="*/ 162 h 199"/>
                <a:gd name="T14" fmla="*/ 29 w 353"/>
                <a:gd name="T15" fmla="*/ 199 h 199"/>
                <a:gd name="T16" fmla="*/ 119 w 353"/>
                <a:gd name="T17" fmla="*/ 199 h 199"/>
                <a:gd name="T18" fmla="*/ 149 w 353"/>
                <a:gd name="T19" fmla="*/ 199 h 199"/>
                <a:gd name="T20" fmla="*/ 237 w 353"/>
                <a:gd name="T21" fmla="*/ 199 h 199"/>
                <a:gd name="T22" fmla="*/ 252 w 353"/>
                <a:gd name="T23" fmla="*/ 199 h 199"/>
                <a:gd name="T24" fmla="*/ 338 w 353"/>
                <a:gd name="T25" fmla="*/ 199 h 199"/>
                <a:gd name="T26" fmla="*/ 353 w 353"/>
                <a:gd name="T27" fmla="*/ 162 h 199"/>
                <a:gd name="T28" fmla="*/ 298 w 353"/>
                <a:gd name="T29" fmla="*/ 104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53" h="199">
                  <a:moveTo>
                    <a:pt x="298" y="104"/>
                  </a:moveTo>
                  <a:cubicBezTo>
                    <a:pt x="298" y="104"/>
                    <a:pt x="298" y="104"/>
                    <a:pt x="298" y="104"/>
                  </a:cubicBezTo>
                  <a:cubicBezTo>
                    <a:pt x="298" y="47"/>
                    <a:pt x="251" y="0"/>
                    <a:pt x="193" y="0"/>
                  </a:cubicBezTo>
                  <a:cubicBezTo>
                    <a:pt x="147" y="0"/>
                    <a:pt x="109" y="29"/>
                    <a:pt x="94" y="70"/>
                  </a:cubicBezTo>
                  <a:cubicBezTo>
                    <a:pt x="88" y="68"/>
                    <a:pt x="81" y="67"/>
                    <a:pt x="74" y="67"/>
                  </a:cubicBezTo>
                  <a:cubicBezTo>
                    <a:pt x="33" y="67"/>
                    <a:pt x="0" y="100"/>
                    <a:pt x="0" y="141"/>
                  </a:cubicBezTo>
                  <a:cubicBezTo>
                    <a:pt x="0" y="148"/>
                    <a:pt x="1" y="155"/>
                    <a:pt x="3" y="162"/>
                  </a:cubicBezTo>
                  <a:cubicBezTo>
                    <a:pt x="7" y="177"/>
                    <a:pt x="17" y="190"/>
                    <a:pt x="29" y="199"/>
                  </a:cubicBezTo>
                  <a:cubicBezTo>
                    <a:pt x="119" y="199"/>
                    <a:pt x="119" y="199"/>
                    <a:pt x="119" y="199"/>
                  </a:cubicBezTo>
                  <a:cubicBezTo>
                    <a:pt x="149" y="199"/>
                    <a:pt x="149" y="199"/>
                    <a:pt x="149" y="199"/>
                  </a:cubicBezTo>
                  <a:cubicBezTo>
                    <a:pt x="237" y="199"/>
                    <a:pt x="237" y="199"/>
                    <a:pt x="237" y="199"/>
                  </a:cubicBezTo>
                  <a:cubicBezTo>
                    <a:pt x="252" y="199"/>
                    <a:pt x="252" y="199"/>
                    <a:pt x="252" y="199"/>
                  </a:cubicBezTo>
                  <a:cubicBezTo>
                    <a:pt x="338" y="199"/>
                    <a:pt x="338" y="199"/>
                    <a:pt x="338" y="199"/>
                  </a:cubicBezTo>
                  <a:cubicBezTo>
                    <a:pt x="347" y="189"/>
                    <a:pt x="353" y="176"/>
                    <a:pt x="353" y="162"/>
                  </a:cubicBezTo>
                  <a:cubicBezTo>
                    <a:pt x="353" y="131"/>
                    <a:pt x="328" y="106"/>
                    <a:pt x="298" y="104"/>
                  </a:cubicBezTo>
                  <a:close/>
                </a:path>
              </a:pathLst>
            </a:custGeom>
            <a:solidFill>
              <a:srgbClr val="FFFFFF"/>
            </a:solidFill>
            <a:ln>
              <a:noFill/>
            </a:ln>
            <a:extLst/>
          </p:spPr>
          <p:txBody>
            <a:bodyPr vert="horz" wrap="square" lIns="121903" tIns="60952" rIns="121903" bIns="60952" numCol="1" anchor="t" anchorCtr="0" compatLnSpc="1">
              <a:prstTxWarp prst="textNoShape">
                <a:avLst/>
              </a:prstTxWarp>
            </a:bodyPr>
            <a:lstStyle/>
            <a:p>
              <a:pPr marL="0" marR="0" lvl="0" indent="0" algn="l" defTabSz="1218996" rtl="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Segoe UI"/>
                <a:ea typeface="+mn-ea"/>
                <a:cs typeface="+mn-cs"/>
              </a:endParaRPr>
            </a:p>
          </p:txBody>
        </p:sp>
        <p:sp>
          <p:nvSpPr>
            <p:cNvPr id="49" name="Freeform 17"/>
            <p:cNvSpPr>
              <a:spLocks/>
            </p:cNvSpPr>
            <p:nvPr/>
          </p:nvSpPr>
          <p:spPr bwMode="auto">
            <a:xfrm rot="10800000">
              <a:off x="1522333" y="3726415"/>
              <a:ext cx="932403" cy="528323"/>
            </a:xfrm>
            <a:custGeom>
              <a:avLst/>
              <a:gdLst>
                <a:gd name="T0" fmla="*/ 298 w 353"/>
                <a:gd name="T1" fmla="*/ 104 h 199"/>
                <a:gd name="T2" fmla="*/ 298 w 353"/>
                <a:gd name="T3" fmla="*/ 104 h 199"/>
                <a:gd name="T4" fmla="*/ 193 w 353"/>
                <a:gd name="T5" fmla="*/ 0 h 199"/>
                <a:gd name="T6" fmla="*/ 94 w 353"/>
                <a:gd name="T7" fmla="*/ 70 h 199"/>
                <a:gd name="T8" fmla="*/ 74 w 353"/>
                <a:gd name="T9" fmla="*/ 67 h 199"/>
                <a:gd name="T10" fmla="*/ 0 w 353"/>
                <a:gd name="T11" fmla="*/ 141 h 199"/>
                <a:gd name="T12" fmla="*/ 3 w 353"/>
                <a:gd name="T13" fmla="*/ 162 h 199"/>
                <a:gd name="T14" fmla="*/ 29 w 353"/>
                <a:gd name="T15" fmla="*/ 199 h 199"/>
                <a:gd name="T16" fmla="*/ 119 w 353"/>
                <a:gd name="T17" fmla="*/ 199 h 199"/>
                <a:gd name="T18" fmla="*/ 149 w 353"/>
                <a:gd name="T19" fmla="*/ 199 h 199"/>
                <a:gd name="T20" fmla="*/ 237 w 353"/>
                <a:gd name="T21" fmla="*/ 199 h 199"/>
                <a:gd name="T22" fmla="*/ 252 w 353"/>
                <a:gd name="T23" fmla="*/ 199 h 199"/>
                <a:gd name="T24" fmla="*/ 338 w 353"/>
                <a:gd name="T25" fmla="*/ 199 h 199"/>
                <a:gd name="T26" fmla="*/ 353 w 353"/>
                <a:gd name="T27" fmla="*/ 162 h 199"/>
                <a:gd name="T28" fmla="*/ 298 w 353"/>
                <a:gd name="T29" fmla="*/ 104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53" h="199">
                  <a:moveTo>
                    <a:pt x="298" y="104"/>
                  </a:moveTo>
                  <a:cubicBezTo>
                    <a:pt x="298" y="104"/>
                    <a:pt x="298" y="104"/>
                    <a:pt x="298" y="104"/>
                  </a:cubicBezTo>
                  <a:cubicBezTo>
                    <a:pt x="298" y="47"/>
                    <a:pt x="251" y="0"/>
                    <a:pt x="193" y="0"/>
                  </a:cubicBezTo>
                  <a:cubicBezTo>
                    <a:pt x="147" y="0"/>
                    <a:pt x="109" y="29"/>
                    <a:pt x="94" y="70"/>
                  </a:cubicBezTo>
                  <a:cubicBezTo>
                    <a:pt x="88" y="68"/>
                    <a:pt x="81" y="67"/>
                    <a:pt x="74" y="67"/>
                  </a:cubicBezTo>
                  <a:cubicBezTo>
                    <a:pt x="33" y="67"/>
                    <a:pt x="0" y="100"/>
                    <a:pt x="0" y="141"/>
                  </a:cubicBezTo>
                  <a:cubicBezTo>
                    <a:pt x="0" y="148"/>
                    <a:pt x="1" y="155"/>
                    <a:pt x="3" y="162"/>
                  </a:cubicBezTo>
                  <a:cubicBezTo>
                    <a:pt x="7" y="177"/>
                    <a:pt x="17" y="190"/>
                    <a:pt x="29" y="199"/>
                  </a:cubicBezTo>
                  <a:cubicBezTo>
                    <a:pt x="119" y="199"/>
                    <a:pt x="119" y="199"/>
                    <a:pt x="119" y="199"/>
                  </a:cubicBezTo>
                  <a:cubicBezTo>
                    <a:pt x="149" y="199"/>
                    <a:pt x="149" y="199"/>
                    <a:pt x="149" y="199"/>
                  </a:cubicBezTo>
                  <a:cubicBezTo>
                    <a:pt x="237" y="199"/>
                    <a:pt x="237" y="199"/>
                    <a:pt x="237" y="199"/>
                  </a:cubicBezTo>
                  <a:cubicBezTo>
                    <a:pt x="252" y="199"/>
                    <a:pt x="252" y="199"/>
                    <a:pt x="252" y="199"/>
                  </a:cubicBezTo>
                  <a:cubicBezTo>
                    <a:pt x="338" y="199"/>
                    <a:pt x="338" y="199"/>
                    <a:pt x="338" y="199"/>
                  </a:cubicBezTo>
                  <a:cubicBezTo>
                    <a:pt x="347" y="189"/>
                    <a:pt x="353" y="176"/>
                    <a:pt x="353" y="162"/>
                  </a:cubicBezTo>
                  <a:cubicBezTo>
                    <a:pt x="353" y="131"/>
                    <a:pt x="328" y="106"/>
                    <a:pt x="298" y="104"/>
                  </a:cubicBezTo>
                  <a:close/>
                </a:path>
              </a:pathLst>
            </a:custGeom>
            <a:solidFill>
              <a:srgbClr val="FFFFFF"/>
            </a:solidFill>
            <a:ln>
              <a:noFill/>
            </a:ln>
            <a:extLst/>
          </p:spPr>
          <p:txBody>
            <a:bodyPr vert="horz" wrap="square" lIns="121903" tIns="60952" rIns="121903" bIns="60952" numCol="1" anchor="t" anchorCtr="0" compatLnSpc="1">
              <a:prstTxWarp prst="textNoShape">
                <a:avLst/>
              </a:prstTxWarp>
            </a:bodyPr>
            <a:lstStyle/>
            <a:p>
              <a:pPr marL="0" marR="0" lvl="0" indent="0" algn="l" defTabSz="1218996" rtl="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Segoe UI"/>
                <a:ea typeface="+mn-ea"/>
                <a:cs typeface="+mn-cs"/>
              </a:endParaRPr>
            </a:p>
          </p:txBody>
        </p:sp>
      </p:grpSp>
      <p:grpSp>
        <p:nvGrpSpPr>
          <p:cNvPr id="62" name="Group 61"/>
          <p:cNvGrpSpPr/>
          <p:nvPr/>
        </p:nvGrpSpPr>
        <p:grpSpPr>
          <a:xfrm>
            <a:off x="6131340" y="2440213"/>
            <a:ext cx="1638555" cy="3201073"/>
            <a:chOff x="4569335" y="1830054"/>
            <a:chExt cx="1229090" cy="2401145"/>
          </a:xfrm>
        </p:grpSpPr>
        <p:grpSp>
          <p:nvGrpSpPr>
            <p:cNvPr id="23" name="Group 22"/>
            <p:cNvGrpSpPr/>
            <p:nvPr/>
          </p:nvGrpSpPr>
          <p:grpSpPr>
            <a:xfrm>
              <a:off x="4577226" y="1830054"/>
              <a:ext cx="1207197" cy="450075"/>
              <a:chOff x="4577226" y="1830054"/>
              <a:chExt cx="1207197" cy="450075"/>
            </a:xfrm>
          </p:grpSpPr>
          <p:sp>
            <p:nvSpPr>
              <p:cNvPr id="10" name="Right Arrow 9"/>
              <p:cNvSpPr/>
              <p:nvPr/>
            </p:nvSpPr>
            <p:spPr>
              <a:xfrm>
                <a:off x="4577226" y="1830054"/>
                <a:ext cx="1207197" cy="450075"/>
              </a:xfrm>
              <a:prstGeom prst="rightArrow">
                <a:avLst>
                  <a:gd name="adj1" fmla="val 51200"/>
                  <a:gd name="adj2" fmla="val 50000"/>
                </a:avLst>
              </a:prstGeom>
              <a:solidFill>
                <a:srgbClr val="0072C6"/>
              </a:solidFill>
              <a:ln w="25400" cap="flat" cmpd="sng" algn="ctr">
                <a:noFill/>
                <a:prstDash val="solid"/>
              </a:ln>
              <a:effectLst/>
            </p:spPr>
            <p:txBody>
              <a:bodyPr rtlCol="0" anchor="ctr"/>
              <a:lstStyle/>
              <a:p>
                <a:pPr marL="0" marR="0" lvl="0" indent="0" algn="ctr" defTabSz="806623" rtl="0" eaLnBrk="1" fontAlgn="auto" latinLnBrk="0" hangingPunct="1">
                  <a:lnSpc>
                    <a:spcPct val="100000"/>
                  </a:lnSpc>
                  <a:spcBef>
                    <a:spcPts val="0"/>
                  </a:spcBef>
                  <a:spcAft>
                    <a:spcPts val="0"/>
                  </a:spcAft>
                  <a:buClrTx/>
                  <a:buSzTx/>
                  <a:buFontTx/>
                  <a:buNone/>
                  <a:tabLst/>
                  <a:defRPr/>
                </a:pPr>
                <a:endParaRPr kumimoji="0" lang="en-US" sz="1588" b="0" i="0" u="none" strike="noStrike" kern="0" cap="none" spc="0" normalizeH="0" baseline="0" noProof="0">
                  <a:ln>
                    <a:noFill/>
                  </a:ln>
                  <a:solidFill>
                    <a:srgbClr val="FFFFFF"/>
                  </a:solidFill>
                  <a:effectLst/>
                  <a:uLnTx/>
                  <a:uFillTx/>
                  <a:latin typeface="Segoe UI"/>
                  <a:ea typeface="+mn-ea"/>
                  <a:cs typeface="+mn-cs"/>
                </a:endParaRPr>
              </a:p>
            </p:txBody>
          </p:sp>
          <p:sp>
            <p:nvSpPr>
              <p:cNvPr id="11" name="TextBox 10"/>
              <p:cNvSpPr txBox="1"/>
              <p:nvPr/>
            </p:nvSpPr>
            <p:spPr>
              <a:xfrm>
                <a:off x="4583970" y="1933834"/>
                <a:ext cx="1129097" cy="248865"/>
              </a:xfrm>
              <a:prstGeom prst="rect">
                <a:avLst/>
              </a:prstGeom>
              <a:noFill/>
            </p:spPr>
            <p:txBody>
              <a:bodyPr wrap="square" rtlCol="0" anchor="ctr">
                <a:spAutoFit/>
              </a:bodyPr>
              <a:lstStyle/>
              <a:p>
                <a:pPr marL="0" marR="0" lvl="0" indent="0" algn="l" defTabSz="914307" rtl="0" eaLnBrk="1" fontAlgn="auto" latinLnBrk="0" hangingPunct="1">
                  <a:lnSpc>
                    <a:spcPct val="100000"/>
                  </a:lnSpc>
                  <a:spcBef>
                    <a:spcPts val="0"/>
                  </a:spcBef>
                  <a:spcAft>
                    <a:spcPts val="0"/>
                  </a:spcAft>
                  <a:buClrTx/>
                  <a:buSzTx/>
                  <a:buFontTx/>
                  <a:buNone/>
                  <a:tabLst/>
                  <a:defRPr/>
                </a:pPr>
                <a:r>
                  <a:rPr kumimoji="0" lang="en-US" sz="1567" b="0" i="0" u="none" strike="noStrike" kern="0" cap="none" spc="0" normalizeH="0" baseline="0" noProof="0">
                    <a:ln>
                      <a:noFill/>
                    </a:ln>
                    <a:gradFill>
                      <a:gsLst>
                        <a:gs pos="0">
                          <a:srgbClr val="FFFFFF"/>
                        </a:gs>
                        <a:gs pos="100000">
                          <a:srgbClr val="FFFFFF"/>
                        </a:gs>
                      </a:gsLst>
                      <a:lin ang="10800000" scaled="1"/>
                    </a:gradFill>
                    <a:effectLst/>
                    <a:uLnTx/>
                    <a:uFillTx/>
                    <a:latin typeface="Segoe UI"/>
                    <a:ea typeface="+mn-ea"/>
                    <a:cs typeface="+mn-cs"/>
                  </a:rPr>
                  <a:t>Commodity</a:t>
                </a:r>
              </a:p>
            </p:txBody>
          </p:sp>
        </p:grpSp>
        <p:grpSp>
          <p:nvGrpSpPr>
            <p:cNvPr id="19" name="Group 18"/>
            <p:cNvGrpSpPr/>
            <p:nvPr/>
          </p:nvGrpSpPr>
          <p:grpSpPr>
            <a:xfrm>
              <a:off x="4569336" y="2334594"/>
              <a:ext cx="1229089" cy="444009"/>
              <a:chOff x="4569336" y="2334594"/>
              <a:chExt cx="1229089" cy="444009"/>
            </a:xfrm>
          </p:grpSpPr>
          <p:sp>
            <p:nvSpPr>
              <p:cNvPr id="33" name="Right Arrow 32"/>
              <p:cNvSpPr/>
              <p:nvPr/>
            </p:nvSpPr>
            <p:spPr>
              <a:xfrm>
                <a:off x="4569336" y="2334594"/>
                <a:ext cx="1229089" cy="444009"/>
              </a:xfrm>
              <a:prstGeom prst="rightArrow">
                <a:avLst/>
              </a:prstGeom>
              <a:solidFill>
                <a:srgbClr val="0072C6"/>
              </a:solidFill>
              <a:ln w="25400" cap="flat" cmpd="sng" algn="ctr">
                <a:noFill/>
                <a:prstDash val="solid"/>
              </a:ln>
              <a:effectLst/>
            </p:spPr>
            <p:txBody>
              <a:bodyPr rtlCol="0" anchor="ctr"/>
              <a:lstStyle/>
              <a:p>
                <a:pPr marL="0" marR="0" lvl="0" indent="0" algn="ctr" defTabSz="806623" rtl="0" eaLnBrk="1" fontAlgn="auto" latinLnBrk="0" hangingPunct="1">
                  <a:lnSpc>
                    <a:spcPct val="100000"/>
                  </a:lnSpc>
                  <a:spcBef>
                    <a:spcPts val="0"/>
                  </a:spcBef>
                  <a:spcAft>
                    <a:spcPts val="0"/>
                  </a:spcAft>
                  <a:buClrTx/>
                  <a:buSzTx/>
                  <a:buFontTx/>
                  <a:buNone/>
                  <a:tabLst/>
                  <a:defRPr/>
                </a:pPr>
                <a:endParaRPr kumimoji="0" lang="en-US" sz="1588" b="0" i="0" u="none" strike="noStrike" kern="0" cap="none" spc="0" normalizeH="0" baseline="0" noProof="0">
                  <a:ln>
                    <a:noFill/>
                  </a:ln>
                  <a:solidFill>
                    <a:srgbClr val="FFFFFF"/>
                  </a:solidFill>
                  <a:effectLst/>
                  <a:uLnTx/>
                  <a:uFillTx/>
                  <a:latin typeface="Segoe UI"/>
                  <a:ea typeface="+mn-ea"/>
                  <a:cs typeface="+mn-cs"/>
                </a:endParaRPr>
              </a:p>
            </p:txBody>
          </p:sp>
          <p:sp>
            <p:nvSpPr>
              <p:cNvPr id="34" name="TextBox 33"/>
              <p:cNvSpPr txBox="1"/>
              <p:nvPr/>
            </p:nvSpPr>
            <p:spPr>
              <a:xfrm>
                <a:off x="4583970" y="2432166"/>
                <a:ext cx="997261" cy="248865"/>
              </a:xfrm>
              <a:prstGeom prst="rect">
                <a:avLst/>
              </a:prstGeom>
              <a:noFill/>
            </p:spPr>
            <p:txBody>
              <a:bodyPr wrap="square" rtlCol="0" anchor="ctr">
                <a:spAutoFit/>
              </a:bodyPr>
              <a:lstStyle/>
              <a:p>
                <a:pPr marL="0" marR="0" lvl="0" indent="0" algn="l" defTabSz="914307" rtl="0" eaLnBrk="1" fontAlgn="auto" latinLnBrk="0" hangingPunct="1">
                  <a:lnSpc>
                    <a:spcPct val="100000"/>
                  </a:lnSpc>
                  <a:spcBef>
                    <a:spcPts val="0"/>
                  </a:spcBef>
                  <a:spcAft>
                    <a:spcPts val="0"/>
                  </a:spcAft>
                  <a:buClrTx/>
                  <a:buSzTx/>
                  <a:buFontTx/>
                  <a:buNone/>
                  <a:tabLst/>
                  <a:defRPr/>
                </a:pPr>
                <a:r>
                  <a:rPr kumimoji="0" lang="en-US" sz="1567" b="0" i="0" u="none" strike="noStrike" kern="0" cap="none" spc="0" normalizeH="0" baseline="0" noProof="0">
                    <a:ln>
                      <a:noFill/>
                    </a:ln>
                    <a:gradFill>
                      <a:gsLst>
                        <a:gs pos="0">
                          <a:srgbClr val="FFFFFF"/>
                        </a:gs>
                        <a:gs pos="100000">
                          <a:srgbClr val="FFFFFF"/>
                        </a:gs>
                      </a:gsLst>
                      <a:lin ang="10800000" scaled="1"/>
                    </a:gradFill>
                    <a:effectLst/>
                    <a:uLnTx/>
                    <a:uFillTx/>
                    <a:latin typeface="Segoe UI"/>
                    <a:ea typeface="+mn-ea"/>
                    <a:cs typeface="+mn-cs"/>
                  </a:rPr>
                  <a:t>Investment</a:t>
                </a:r>
              </a:p>
            </p:txBody>
          </p:sp>
        </p:grpSp>
        <p:grpSp>
          <p:nvGrpSpPr>
            <p:cNvPr id="17" name="Group 16"/>
            <p:cNvGrpSpPr/>
            <p:nvPr/>
          </p:nvGrpSpPr>
          <p:grpSpPr>
            <a:xfrm>
              <a:off x="4577071" y="2832723"/>
              <a:ext cx="1212638" cy="444009"/>
              <a:chOff x="4577071" y="2826498"/>
              <a:chExt cx="1212638" cy="444009"/>
            </a:xfrm>
          </p:grpSpPr>
          <p:sp>
            <p:nvSpPr>
              <p:cNvPr id="35" name="Right Arrow 34"/>
              <p:cNvSpPr/>
              <p:nvPr/>
            </p:nvSpPr>
            <p:spPr>
              <a:xfrm>
                <a:off x="4577071" y="2826498"/>
                <a:ext cx="1212638" cy="444009"/>
              </a:xfrm>
              <a:prstGeom prst="rightArrow">
                <a:avLst/>
              </a:prstGeom>
              <a:solidFill>
                <a:srgbClr val="0072C6"/>
              </a:solidFill>
              <a:ln w="25400" cap="flat" cmpd="sng" algn="ctr">
                <a:noFill/>
                <a:prstDash val="solid"/>
              </a:ln>
              <a:effectLst/>
            </p:spPr>
            <p:txBody>
              <a:bodyPr rtlCol="0" anchor="ctr"/>
              <a:lstStyle/>
              <a:p>
                <a:pPr marL="0" marR="0" lvl="0" indent="0" algn="ctr" defTabSz="806623" rtl="0" eaLnBrk="1" fontAlgn="auto" latinLnBrk="0" hangingPunct="1">
                  <a:lnSpc>
                    <a:spcPct val="100000"/>
                  </a:lnSpc>
                  <a:spcBef>
                    <a:spcPts val="0"/>
                  </a:spcBef>
                  <a:spcAft>
                    <a:spcPts val="0"/>
                  </a:spcAft>
                  <a:buClrTx/>
                  <a:buSzTx/>
                  <a:buFontTx/>
                  <a:buNone/>
                  <a:tabLst/>
                  <a:defRPr/>
                </a:pPr>
                <a:endParaRPr kumimoji="0" lang="en-US" sz="1588" b="0" i="0" u="none" strike="noStrike" kern="0" cap="none" spc="0" normalizeH="0" baseline="0" noProof="0">
                  <a:ln>
                    <a:noFill/>
                  </a:ln>
                  <a:solidFill>
                    <a:srgbClr val="FFFFFF"/>
                  </a:solidFill>
                  <a:effectLst/>
                  <a:uLnTx/>
                  <a:uFillTx/>
                  <a:latin typeface="Segoe UI"/>
                  <a:ea typeface="+mn-ea"/>
                  <a:cs typeface="+mn-cs"/>
                </a:endParaRPr>
              </a:p>
            </p:txBody>
          </p:sp>
          <p:sp>
            <p:nvSpPr>
              <p:cNvPr id="36" name="TextBox 35"/>
              <p:cNvSpPr txBox="1"/>
              <p:nvPr/>
            </p:nvSpPr>
            <p:spPr>
              <a:xfrm>
                <a:off x="4583970" y="2924069"/>
                <a:ext cx="1135447" cy="248865"/>
              </a:xfrm>
              <a:prstGeom prst="rect">
                <a:avLst/>
              </a:prstGeom>
              <a:noFill/>
            </p:spPr>
            <p:txBody>
              <a:bodyPr wrap="square" rtlCol="0" anchor="ctr">
                <a:spAutoFit/>
              </a:bodyPr>
              <a:lstStyle/>
              <a:p>
                <a:pPr marL="0" marR="0" lvl="0" indent="0" algn="l" defTabSz="914307" rtl="0" eaLnBrk="1" fontAlgn="auto" latinLnBrk="0" hangingPunct="1">
                  <a:lnSpc>
                    <a:spcPct val="100000"/>
                  </a:lnSpc>
                  <a:spcBef>
                    <a:spcPts val="0"/>
                  </a:spcBef>
                  <a:spcAft>
                    <a:spcPts val="0"/>
                  </a:spcAft>
                  <a:buClrTx/>
                  <a:buSzTx/>
                  <a:buFontTx/>
                  <a:buNone/>
                  <a:tabLst/>
                  <a:defRPr/>
                </a:pPr>
                <a:r>
                  <a:rPr kumimoji="0" lang="en-US" sz="1567" b="0" i="0" u="none" strike="noStrike" kern="0" cap="none" spc="0" normalizeH="0" baseline="0" noProof="0">
                    <a:ln>
                      <a:noFill/>
                    </a:ln>
                    <a:gradFill>
                      <a:gsLst>
                        <a:gs pos="0">
                          <a:srgbClr val="FFFFFF"/>
                        </a:gs>
                        <a:gs pos="100000">
                          <a:srgbClr val="FFFFFF"/>
                        </a:gs>
                      </a:gsLst>
                      <a:lin ang="10800000" scaled="1"/>
                    </a:gradFill>
                    <a:effectLst/>
                    <a:uLnTx/>
                    <a:uFillTx/>
                    <a:latin typeface="Segoe UI"/>
                    <a:ea typeface="+mn-ea"/>
                    <a:cs typeface="+mn-cs"/>
                  </a:rPr>
                  <a:t>Existing  </a:t>
                </a:r>
              </a:p>
            </p:txBody>
          </p:sp>
        </p:grpSp>
        <p:grpSp>
          <p:nvGrpSpPr>
            <p:cNvPr id="25" name="Group 24"/>
            <p:cNvGrpSpPr/>
            <p:nvPr/>
          </p:nvGrpSpPr>
          <p:grpSpPr>
            <a:xfrm>
              <a:off x="4569335" y="3787190"/>
              <a:ext cx="1191805" cy="444009"/>
              <a:chOff x="4569335" y="3787190"/>
              <a:chExt cx="1191805" cy="444009"/>
            </a:xfrm>
          </p:grpSpPr>
          <p:sp>
            <p:nvSpPr>
              <p:cNvPr id="37" name="Right Arrow 36"/>
              <p:cNvSpPr/>
              <p:nvPr/>
            </p:nvSpPr>
            <p:spPr>
              <a:xfrm>
                <a:off x="4569335" y="3787190"/>
                <a:ext cx="1191805" cy="444009"/>
              </a:xfrm>
              <a:prstGeom prst="rightArrow">
                <a:avLst/>
              </a:prstGeom>
              <a:solidFill>
                <a:srgbClr val="0072C6"/>
              </a:solidFill>
              <a:ln w="25400" cap="flat" cmpd="sng" algn="ctr">
                <a:noFill/>
                <a:prstDash val="solid"/>
              </a:ln>
              <a:effectLst/>
            </p:spPr>
            <p:txBody>
              <a:bodyPr rtlCol="0" anchor="ctr"/>
              <a:lstStyle/>
              <a:p>
                <a:pPr marL="0" marR="0" lvl="0" indent="0" algn="ctr" defTabSz="806623" rtl="0" eaLnBrk="1" fontAlgn="auto" latinLnBrk="0" hangingPunct="1">
                  <a:lnSpc>
                    <a:spcPct val="100000"/>
                  </a:lnSpc>
                  <a:spcBef>
                    <a:spcPts val="0"/>
                  </a:spcBef>
                  <a:spcAft>
                    <a:spcPts val="0"/>
                  </a:spcAft>
                  <a:buClrTx/>
                  <a:buSzTx/>
                  <a:buFontTx/>
                  <a:buNone/>
                  <a:tabLst/>
                  <a:defRPr/>
                </a:pPr>
                <a:endParaRPr kumimoji="0" lang="en-US" sz="1588" b="0" i="0" u="none" strike="noStrike" kern="0" cap="none" spc="0" normalizeH="0" baseline="0" noProof="0">
                  <a:ln>
                    <a:noFill/>
                  </a:ln>
                  <a:solidFill>
                    <a:srgbClr val="FFFFFF"/>
                  </a:solidFill>
                  <a:effectLst/>
                  <a:uLnTx/>
                  <a:uFillTx/>
                  <a:latin typeface="Segoe UI"/>
                  <a:ea typeface="+mn-ea"/>
                  <a:cs typeface="+mn-cs"/>
                </a:endParaRPr>
              </a:p>
            </p:txBody>
          </p:sp>
          <p:sp>
            <p:nvSpPr>
              <p:cNvPr id="38" name="TextBox 37"/>
              <p:cNvSpPr txBox="1"/>
              <p:nvPr/>
            </p:nvSpPr>
            <p:spPr>
              <a:xfrm>
                <a:off x="4581132" y="3884762"/>
                <a:ext cx="1131936" cy="248865"/>
              </a:xfrm>
              <a:prstGeom prst="rect">
                <a:avLst/>
              </a:prstGeom>
              <a:noFill/>
            </p:spPr>
            <p:txBody>
              <a:bodyPr wrap="square" rtlCol="0" anchor="ctr">
                <a:spAutoFit/>
              </a:bodyPr>
              <a:lstStyle/>
              <a:p>
                <a:pPr marL="0" marR="0" lvl="0" indent="0" algn="l" defTabSz="914307" rtl="0" eaLnBrk="1" fontAlgn="auto" latinLnBrk="0" hangingPunct="1">
                  <a:lnSpc>
                    <a:spcPct val="100000"/>
                  </a:lnSpc>
                  <a:spcBef>
                    <a:spcPts val="0"/>
                  </a:spcBef>
                  <a:spcAft>
                    <a:spcPts val="0"/>
                  </a:spcAft>
                  <a:buClrTx/>
                  <a:buSzTx/>
                  <a:buFontTx/>
                  <a:buNone/>
                  <a:tabLst/>
                  <a:defRPr/>
                </a:pPr>
                <a:r>
                  <a:rPr kumimoji="0" lang="en-US" sz="1567" b="0" i="0" u="none" strike="noStrike" kern="0" cap="none" spc="0" normalizeH="0" baseline="0" noProof="0">
                    <a:ln>
                      <a:noFill/>
                    </a:ln>
                    <a:gradFill>
                      <a:gsLst>
                        <a:gs pos="0">
                          <a:srgbClr val="FFFFFF"/>
                        </a:gs>
                        <a:gs pos="100000">
                          <a:srgbClr val="FFFFFF"/>
                        </a:gs>
                      </a:gsLst>
                      <a:lin ang="10800000" scaled="1"/>
                    </a:gradFill>
                    <a:effectLst/>
                    <a:uLnTx/>
                    <a:uFillTx/>
                    <a:latin typeface="Segoe UI"/>
                    <a:ea typeface="+mn-ea"/>
                    <a:cs typeface="+mn-cs"/>
                  </a:rPr>
                  <a:t>Workloads</a:t>
                </a:r>
              </a:p>
            </p:txBody>
          </p:sp>
        </p:grpSp>
      </p:grpSp>
      <p:grpSp>
        <p:nvGrpSpPr>
          <p:cNvPr id="31" name="Group 30"/>
          <p:cNvGrpSpPr/>
          <p:nvPr/>
        </p:nvGrpSpPr>
        <p:grpSpPr>
          <a:xfrm>
            <a:off x="11282755" y="2488320"/>
            <a:ext cx="729584" cy="3679473"/>
            <a:chOff x="8433444" y="1866140"/>
            <a:chExt cx="547266" cy="2759996"/>
          </a:xfrm>
        </p:grpSpPr>
        <p:sp>
          <p:nvSpPr>
            <p:cNvPr id="39" name="Right Arrow 38"/>
            <p:cNvSpPr/>
            <p:nvPr/>
          </p:nvSpPr>
          <p:spPr>
            <a:xfrm rot="16200000">
              <a:off x="7327079" y="2972505"/>
              <a:ext cx="2759996" cy="547266"/>
            </a:xfrm>
            <a:prstGeom prst="rightArrow">
              <a:avLst/>
            </a:prstGeom>
            <a:solidFill>
              <a:srgbClr val="0E715F"/>
            </a:solidFill>
            <a:ln w="25400" cap="flat" cmpd="sng" algn="ctr">
              <a:noFill/>
              <a:prstDash val="solid"/>
            </a:ln>
            <a:effectLst/>
          </p:spPr>
          <p:txBody>
            <a:bodyPr rtlCol="0" anchor="ctr"/>
            <a:lstStyle/>
            <a:p>
              <a:pPr marL="0" marR="0" lvl="0" indent="0" algn="ctr" defTabSz="806623" rtl="0" eaLnBrk="1" fontAlgn="auto" latinLnBrk="0" hangingPunct="1">
                <a:lnSpc>
                  <a:spcPct val="100000"/>
                </a:lnSpc>
                <a:spcBef>
                  <a:spcPts val="0"/>
                </a:spcBef>
                <a:spcAft>
                  <a:spcPts val="0"/>
                </a:spcAft>
                <a:buClrTx/>
                <a:buSzTx/>
                <a:buFontTx/>
                <a:buNone/>
                <a:tabLst/>
                <a:defRPr/>
              </a:pPr>
              <a:endParaRPr kumimoji="0" lang="en-US" sz="1588" b="0" i="0" u="none" strike="noStrike" kern="0" cap="none" spc="0" normalizeH="0" baseline="0" noProof="0">
                <a:ln>
                  <a:noFill/>
                </a:ln>
                <a:solidFill>
                  <a:srgbClr val="FFFFFF"/>
                </a:solidFill>
                <a:effectLst/>
                <a:uLnTx/>
                <a:uFillTx/>
                <a:latin typeface="Segoe UI"/>
                <a:ea typeface="+mn-ea"/>
                <a:cs typeface="+mn-cs"/>
              </a:endParaRPr>
            </a:p>
          </p:txBody>
        </p:sp>
        <p:sp>
          <p:nvSpPr>
            <p:cNvPr id="40" name="TextBox 39"/>
            <p:cNvSpPr txBox="1"/>
            <p:nvPr/>
          </p:nvSpPr>
          <p:spPr>
            <a:xfrm rot="16200000">
              <a:off x="7340231" y="3136752"/>
              <a:ext cx="2733695" cy="226327"/>
            </a:xfrm>
            <a:prstGeom prst="rect">
              <a:avLst/>
            </a:prstGeom>
            <a:noFill/>
          </p:spPr>
          <p:txBody>
            <a:bodyPr wrap="square" rtlCol="0" anchor="ctr">
              <a:spAutoFit/>
            </a:bodyPr>
            <a:lstStyle/>
            <a:p>
              <a:pPr marL="0" marR="0" lvl="0" indent="0" algn="ctr" defTabSz="914307" rtl="0" eaLnBrk="1" fontAlgn="auto" latinLnBrk="0" hangingPunct="1">
                <a:lnSpc>
                  <a:spcPct val="100000"/>
                </a:lnSpc>
                <a:spcBef>
                  <a:spcPts val="0"/>
                </a:spcBef>
                <a:spcAft>
                  <a:spcPts val="0"/>
                </a:spcAft>
                <a:buClrTx/>
                <a:buSzTx/>
                <a:buFontTx/>
                <a:buNone/>
                <a:tabLst/>
                <a:defRPr/>
              </a:pPr>
              <a:r>
                <a:rPr kumimoji="0" lang="en-US" sz="1372" b="1" i="0" u="none" strike="noStrike" kern="0" cap="none" spc="0" normalizeH="0" baseline="0" noProof="0">
                  <a:ln>
                    <a:noFill/>
                  </a:ln>
                  <a:solidFill>
                    <a:srgbClr val="FFFFFF"/>
                  </a:solidFill>
                  <a:effectLst/>
                  <a:uLnTx/>
                  <a:uFillTx/>
                  <a:latin typeface="Segoe UI"/>
                  <a:ea typeface="Segoe UI" pitchFamily="34" charset="0"/>
                  <a:cs typeface="Segoe UI" pitchFamily="34" charset="0"/>
                </a:rPr>
                <a:t>Agility</a:t>
              </a:r>
            </a:p>
          </p:txBody>
        </p:sp>
      </p:grpSp>
      <p:sp useBgFill="1">
        <p:nvSpPr>
          <p:cNvPr id="53" name="Rectangle 52"/>
          <p:cNvSpPr/>
          <p:nvPr/>
        </p:nvSpPr>
        <p:spPr bwMode="auto">
          <a:xfrm>
            <a:off x="5957502" y="2116936"/>
            <a:ext cx="1389442" cy="79190"/>
          </a:xfrm>
          <a:prstGeom prst="rect">
            <a:avLst/>
          </a:prstGeom>
          <a:ln>
            <a:no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square" lIns="91427" tIns="45713" rIns="91427" bIns="45713" numCol="1" rtlCol="0" anchor="ctr" anchorCtr="0" compatLnSpc="1">
            <a:prstTxWarp prst="textNoShape">
              <a:avLst/>
            </a:prstTxWarp>
          </a:bodyPr>
          <a:lstStyle/>
          <a:p>
            <a:pPr marL="0" marR="0" lvl="0" indent="0" algn="ctr" defTabSz="914043" rtl="0" eaLnBrk="1" fontAlgn="base" latinLnBrk="0" hangingPunct="1">
              <a:lnSpc>
                <a:spcPct val="100000"/>
              </a:lnSpc>
              <a:spcBef>
                <a:spcPct val="0"/>
              </a:spcBef>
              <a:spcAft>
                <a:spcPct val="0"/>
              </a:spcAft>
              <a:buClrTx/>
              <a:buSzTx/>
              <a:buFontTx/>
              <a:buNone/>
              <a:tabLst/>
              <a:defRPr/>
            </a:pPr>
            <a:endParaRPr kumimoji="0" lang="en-US" sz="1961" b="0" i="0" u="none" strike="noStrike" kern="0" cap="none" spc="0" normalizeH="0" baseline="0" noProof="0">
              <a:ln>
                <a:noFill/>
              </a:ln>
              <a:gradFill>
                <a:gsLst>
                  <a:gs pos="0">
                    <a:srgbClr val="FFFFFF"/>
                  </a:gs>
                  <a:gs pos="100000">
                    <a:srgbClr val="FFFFFF"/>
                  </a:gs>
                </a:gsLst>
                <a:lin ang="5400000" scaled="0"/>
              </a:gradFill>
              <a:effectLst/>
              <a:uLnTx/>
              <a:uFillTx/>
              <a:latin typeface="Segoe UI"/>
              <a:ea typeface="+mn-ea"/>
              <a:cs typeface="+mn-cs"/>
            </a:endParaRPr>
          </a:p>
        </p:txBody>
      </p:sp>
      <p:grpSp>
        <p:nvGrpSpPr>
          <p:cNvPr id="61" name="Group 60"/>
          <p:cNvGrpSpPr/>
          <p:nvPr/>
        </p:nvGrpSpPr>
        <p:grpSpPr>
          <a:xfrm>
            <a:off x="4459530" y="2104192"/>
            <a:ext cx="1829545" cy="4030102"/>
            <a:chOff x="3315300" y="1578003"/>
            <a:chExt cx="1372353" cy="3023005"/>
          </a:xfrm>
        </p:grpSpPr>
        <p:sp>
          <p:nvSpPr>
            <p:cNvPr id="7" name="TextBox 6"/>
            <p:cNvSpPr txBox="1"/>
            <p:nvPr/>
          </p:nvSpPr>
          <p:spPr>
            <a:xfrm>
              <a:off x="3334337" y="1578003"/>
              <a:ext cx="1353316" cy="281401"/>
            </a:xfrm>
            <a:prstGeom prst="rect">
              <a:avLst/>
            </a:prstGeom>
            <a:noFill/>
          </p:spPr>
          <p:txBody>
            <a:bodyPr wrap="none" lIns="107522" tIns="48761" rIns="107522" bIns="53760" rtlCol="0" anchor="t" anchorCtr="0">
              <a:noAutofit/>
            </a:bodyPr>
            <a:lstStyle/>
            <a:p>
              <a:pPr marL="0" marR="0" lvl="0" indent="0" algn="l" defTabSz="806623" rtl="0" eaLnBrk="1" fontAlgn="auto" latinLnBrk="0" hangingPunct="1">
                <a:lnSpc>
                  <a:spcPct val="100000"/>
                </a:lnSpc>
                <a:spcBef>
                  <a:spcPts val="0"/>
                </a:spcBef>
                <a:spcAft>
                  <a:spcPts val="0"/>
                </a:spcAft>
                <a:buClrTx/>
                <a:buSzTx/>
                <a:buFontTx/>
                <a:buNone/>
                <a:tabLst/>
                <a:defRPr/>
              </a:pPr>
              <a:r>
                <a:rPr kumimoji="0" lang="en-US" sz="1766" b="1" i="0" u="none" strike="noStrike" kern="0" cap="none" spc="0" normalizeH="0" baseline="0" noProof="0">
                  <a:ln>
                    <a:noFill/>
                  </a:ln>
                  <a:gradFill>
                    <a:gsLst>
                      <a:gs pos="0">
                        <a:srgbClr val="505050"/>
                      </a:gs>
                      <a:gs pos="100000">
                        <a:srgbClr val="505050"/>
                      </a:gs>
                    </a:gsLst>
                    <a:lin ang="5400000" scaled="0"/>
                  </a:gradFill>
                  <a:effectLst/>
                  <a:uLnTx/>
                  <a:uFillTx/>
                  <a:latin typeface="Segoe UI"/>
                  <a:ea typeface="+mn-ea"/>
                  <a:cs typeface="+mn-cs"/>
                </a:rPr>
                <a:t>Implementation</a:t>
              </a:r>
            </a:p>
          </p:txBody>
        </p:sp>
        <p:grpSp>
          <p:nvGrpSpPr>
            <p:cNvPr id="60" name="Group 59"/>
            <p:cNvGrpSpPr/>
            <p:nvPr/>
          </p:nvGrpSpPr>
          <p:grpSpPr>
            <a:xfrm>
              <a:off x="3315300" y="1940169"/>
              <a:ext cx="1266456" cy="2660839"/>
              <a:chOff x="3315300" y="1940169"/>
              <a:chExt cx="1266456" cy="2660839"/>
            </a:xfrm>
          </p:grpSpPr>
          <p:grpSp>
            <p:nvGrpSpPr>
              <p:cNvPr id="28" name="Group 27"/>
              <p:cNvGrpSpPr/>
              <p:nvPr/>
            </p:nvGrpSpPr>
            <p:grpSpPr>
              <a:xfrm>
                <a:off x="3334960" y="1940169"/>
                <a:ext cx="1246796" cy="1226921"/>
                <a:chOff x="3334960" y="1940169"/>
                <a:chExt cx="1246796" cy="1226921"/>
              </a:xfrm>
            </p:grpSpPr>
            <p:sp>
              <p:nvSpPr>
                <p:cNvPr id="18" name="Rectangle 17"/>
                <p:cNvSpPr/>
                <p:nvPr/>
              </p:nvSpPr>
              <p:spPr>
                <a:xfrm>
                  <a:off x="3334960" y="1940169"/>
                  <a:ext cx="1246796" cy="1226921"/>
                </a:xfrm>
                <a:prstGeom prst="rect">
                  <a:avLst/>
                </a:prstGeom>
                <a:solidFill>
                  <a:schemeClr val="accent2"/>
                </a:solidFill>
                <a:ln w="25400" cap="flat" cmpd="sng" algn="ctr">
                  <a:noFill/>
                  <a:prstDash val="solid"/>
                </a:ln>
                <a:effectLst/>
              </p:spPr>
              <p:txBody>
                <a:bodyPr lIns="158163" tIns="142345" rIns="158163" bIns="142345" rtlCol="0" anchor="t"/>
                <a:lstStyle/>
                <a:p>
                  <a:pPr marL="0" marR="0" lvl="0" indent="0" algn="ctr" defTabSz="806623" rtl="0" eaLnBrk="1" fontAlgn="auto" latinLnBrk="0" hangingPunct="1">
                    <a:lnSpc>
                      <a:spcPct val="90000"/>
                    </a:lnSpc>
                    <a:spcBef>
                      <a:spcPts val="0"/>
                    </a:spcBef>
                    <a:spcAft>
                      <a:spcPts val="0"/>
                    </a:spcAft>
                    <a:buClrTx/>
                    <a:buSzTx/>
                    <a:buFontTx/>
                    <a:buNone/>
                    <a:tabLst/>
                    <a:defRPr/>
                  </a:pPr>
                  <a:r>
                    <a:rPr kumimoji="0" lang="en-US" sz="1372" b="1" i="0" u="none" strike="noStrike" kern="0" cap="none" spc="0" normalizeH="0" baseline="0" noProof="0">
                      <a:ln>
                        <a:noFill/>
                      </a:ln>
                      <a:solidFill>
                        <a:srgbClr val="FFFFFF"/>
                      </a:solidFill>
                      <a:effectLst/>
                      <a:uLnTx/>
                      <a:uFillTx/>
                      <a:latin typeface="Segoe UI"/>
                      <a:ea typeface="Segoe UI" pitchFamily="34" charset="0"/>
                      <a:cs typeface="Segoe UI" pitchFamily="34" charset="0"/>
                    </a:rPr>
                    <a:t>Public cloud</a:t>
                  </a:r>
                </a:p>
                <a:p>
                  <a:pPr marL="0" marR="0" lvl="0" indent="0" algn="ctr" defTabSz="806623" rtl="0" eaLnBrk="1" fontAlgn="auto" latinLnBrk="0" hangingPunct="1">
                    <a:lnSpc>
                      <a:spcPct val="90000"/>
                    </a:lnSpc>
                    <a:spcBef>
                      <a:spcPts val="0"/>
                    </a:spcBef>
                    <a:spcAft>
                      <a:spcPts val="0"/>
                    </a:spcAft>
                    <a:buClrTx/>
                    <a:buSzTx/>
                    <a:buFontTx/>
                    <a:buNone/>
                    <a:tabLst/>
                    <a:defRPr/>
                  </a:pPr>
                  <a:r>
                    <a:rPr kumimoji="0" lang="en-US" sz="1372" b="1" i="0" u="none" strike="noStrike" kern="0" cap="none" spc="0" normalizeH="0" baseline="0" noProof="0">
                      <a:ln>
                        <a:noFill/>
                      </a:ln>
                      <a:solidFill>
                        <a:srgbClr val="FFFFFF"/>
                      </a:solidFill>
                      <a:effectLst/>
                      <a:uLnTx/>
                      <a:uFillTx/>
                      <a:latin typeface="Segoe UI"/>
                      <a:ea typeface="Segoe UI" pitchFamily="34" charset="0"/>
                      <a:cs typeface="Segoe UI" pitchFamily="34" charset="0"/>
                    </a:rPr>
                    <a:t>off-premises</a:t>
                  </a:r>
                </a:p>
              </p:txBody>
            </p:sp>
            <p:sp>
              <p:nvSpPr>
                <p:cNvPr id="50" name="Freeform 17"/>
                <p:cNvSpPr>
                  <a:spLocks/>
                </p:cNvSpPr>
                <p:nvPr/>
              </p:nvSpPr>
              <p:spPr bwMode="auto">
                <a:xfrm>
                  <a:off x="3854211" y="2618129"/>
                  <a:ext cx="578949" cy="328047"/>
                </a:xfrm>
                <a:custGeom>
                  <a:avLst/>
                  <a:gdLst>
                    <a:gd name="T0" fmla="*/ 298 w 353"/>
                    <a:gd name="T1" fmla="*/ 104 h 199"/>
                    <a:gd name="T2" fmla="*/ 298 w 353"/>
                    <a:gd name="T3" fmla="*/ 104 h 199"/>
                    <a:gd name="T4" fmla="*/ 193 w 353"/>
                    <a:gd name="T5" fmla="*/ 0 h 199"/>
                    <a:gd name="T6" fmla="*/ 94 w 353"/>
                    <a:gd name="T7" fmla="*/ 70 h 199"/>
                    <a:gd name="T8" fmla="*/ 74 w 353"/>
                    <a:gd name="T9" fmla="*/ 67 h 199"/>
                    <a:gd name="T10" fmla="*/ 0 w 353"/>
                    <a:gd name="T11" fmla="*/ 141 h 199"/>
                    <a:gd name="T12" fmla="*/ 3 w 353"/>
                    <a:gd name="T13" fmla="*/ 162 h 199"/>
                    <a:gd name="T14" fmla="*/ 29 w 353"/>
                    <a:gd name="T15" fmla="*/ 199 h 199"/>
                    <a:gd name="T16" fmla="*/ 119 w 353"/>
                    <a:gd name="T17" fmla="*/ 199 h 199"/>
                    <a:gd name="T18" fmla="*/ 149 w 353"/>
                    <a:gd name="T19" fmla="*/ 199 h 199"/>
                    <a:gd name="T20" fmla="*/ 237 w 353"/>
                    <a:gd name="T21" fmla="*/ 199 h 199"/>
                    <a:gd name="T22" fmla="*/ 252 w 353"/>
                    <a:gd name="T23" fmla="*/ 199 h 199"/>
                    <a:gd name="T24" fmla="*/ 338 w 353"/>
                    <a:gd name="T25" fmla="*/ 199 h 199"/>
                    <a:gd name="T26" fmla="*/ 353 w 353"/>
                    <a:gd name="T27" fmla="*/ 162 h 199"/>
                    <a:gd name="T28" fmla="*/ 298 w 353"/>
                    <a:gd name="T29" fmla="*/ 104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53" h="199">
                      <a:moveTo>
                        <a:pt x="298" y="104"/>
                      </a:moveTo>
                      <a:cubicBezTo>
                        <a:pt x="298" y="104"/>
                        <a:pt x="298" y="104"/>
                        <a:pt x="298" y="104"/>
                      </a:cubicBezTo>
                      <a:cubicBezTo>
                        <a:pt x="298" y="47"/>
                        <a:pt x="251" y="0"/>
                        <a:pt x="193" y="0"/>
                      </a:cubicBezTo>
                      <a:cubicBezTo>
                        <a:pt x="147" y="0"/>
                        <a:pt x="109" y="29"/>
                        <a:pt x="94" y="70"/>
                      </a:cubicBezTo>
                      <a:cubicBezTo>
                        <a:pt x="88" y="68"/>
                        <a:pt x="81" y="67"/>
                        <a:pt x="74" y="67"/>
                      </a:cubicBezTo>
                      <a:cubicBezTo>
                        <a:pt x="33" y="67"/>
                        <a:pt x="0" y="100"/>
                        <a:pt x="0" y="141"/>
                      </a:cubicBezTo>
                      <a:cubicBezTo>
                        <a:pt x="0" y="148"/>
                        <a:pt x="1" y="155"/>
                        <a:pt x="3" y="162"/>
                      </a:cubicBezTo>
                      <a:cubicBezTo>
                        <a:pt x="7" y="177"/>
                        <a:pt x="17" y="190"/>
                        <a:pt x="29" y="199"/>
                      </a:cubicBezTo>
                      <a:cubicBezTo>
                        <a:pt x="119" y="199"/>
                        <a:pt x="119" y="199"/>
                        <a:pt x="119" y="199"/>
                      </a:cubicBezTo>
                      <a:cubicBezTo>
                        <a:pt x="149" y="199"/>
                        <a:pt x="149" y="199"/>
                        <a:pt x="149" y="199"/>
                      </a:cubicBezTo>
                      <a:cubicBezTo>
                        <a:pt x="237" y="199"/>
                        <a:pt x="237" y="199"/>
                        <a:pt x="237" y="199"/>
                      </a:cubicBezTo>
                      <a:cubicBezTo>
                        <a:pt x="252" y="199"/>
                        <a:pt x="252" y="199"/>
                        <a:pt x="252" y="199"/>
                      </a:cubicBezTo>
                      <a:cubicBezTo>
                        <a:pt x="338" y="199"/>
                        <a:pt x="338" y="199"/>
                        <a:pt x="338" y="199"/>
                      </a:cubicBezTo>
                      <a:cubicBezTo>
                        <a:pt x="347" y="189"/>
                        <a:pt x="353" y="176"/>
                        <a:pt x="353" y="162"/>
                      </a:cubicBezTo>
                      <a:cubicBezTo>
                        <a:pt x="353" y="131"/>
                        <a:pt x="328" y="106"/>
                        <a:pt x="298" y="104"/>
                      </a:cubicBezTo>
                      <a:close/>
                    </a:path>
                  </a:pathLst>
                </a:custGeom>
                <a:solidFill>
                  <a:srgbClr val="FFFFFF"/>
                </a:solidFill>
                <a:ln>
                  <a:noFill/>
                </a:ln>
                <a:extLst/>
              </p:spPr>
              <p:txBody>
                <a:bodyPr vert="horz" wrap="square" lIns="121903" tIns="60952" rIns="121903" bIns="60952" numCol="1" anchor="t" anchorCtr="0" compatLnSpc="1">
                  <a:prstTxWarp prst="textNoShape">
                    <a:avLst/>
                  </a:prstTxWarp>
                </a:bodyPr>
                <a:lstStyle/>
                <a:p>
                  <a:pPr marL="0" marR="0" lvl="0" indent="0" algn="l" defTabSz="1218996" rtl="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Segoe UI"/>
                    <a:ea typeface="+mn-ea"/>
                    <a:cs typeface="+mn-cs"/>
                  </a:endParaRPr>
                </a:p>
              </p:txBody>
            </p:sp>
          </p:grpSp>
          <p:grpSp>
            <p:nvGrpSpPr>
              <p:cNvPr id="15" name="Group 14"/>
              <p:cNvGrpSpPr/>
              <p:nvPr/>
            </p:nvGrpSpPr>
            <p:grpSpPr>
              <a:xfrm>
                <a:off x="3315300" y="3417382"/>
                <a:ext cx="1265833" cy="1183626"/>
                <a:chOff x="3315300" y="3417382"/>
                <a:chExt cx="1265833" cy="1183626"/>
              </a:xfrm>
            </p:grpSpPr>
            <p:sp>
              <p:nvSpPr>
                <p:cNvPr id="22" name="Rectangle 21"/>
                <p:cNvSpPr/>
                <p:nvPr/>
              </p:nvSpPr>
              <p:spPr>
                <a:xfrm>
                  <a:off x="3315300" y="3417382"/>
                  <a:ext cx="1265833" cy="1183626"/>
                </a:xfrm>
                <a:prstGeom prst="rect">
                  <a:avLst/>
                </a:prstGeom>
                <a:solidFill>
                  <a:schemeClr val="accent2"/>
                </a:solidFill>
                <a:ln w="25400" cap="flat" cmpd="sng" algn="ctr">
                  <a:noFill/>
                  <a:prstDash val="solid"/>
                </a:ln>
                <a:effectLst/>
              </p:spPr>
              <p:txBody>
                <a:bodyPr lIns="158163" tIns="142345" rIns="158163" bIns="142345" rtlCol="0" anchor="t"/>
                <a:lstStyle/>
                <a:p>
                  <a:pPr marL="0" marR="0" lvl="0" indent="0" algn="ctr" defTabSz="806623" rtl="0" eaLnBrk="1" fontAlgn="auto" latinLnBrk="0" hangingPunct="1">
                    <a:lnSpc>
                      <a:spcPct val="90000"/>
                    </a:lnSpc>
                    <a:spcBef>
                      <a:spcPts val="0"/>
                    </a:spcBef>
                    <a:spcAft>
                      <a:spcPts val="0"/>
                    </a:spcAft>
                    <a:buClrTx/>
                    <a:buSzTx/>
                    <a:buFontTx/>
                    <a:buNone/>
                    <a:tabLst/>
                    <a:defRPr/>
                  </a:pPr>
                  <a:r>
                    <a:rPr kumimoji="0" lang="en-US" sz="1372" b="1" i="0" u="none" strike="noStrike" kern="0" cap="none" spc="0" normalizeH="0" baseline="0" noProof="0">
                      <a:ln>
                        <a:noFill/>
                      </a:ln>
                      <a:solidFill>
                        <a:srgbClr val="FFFFFF"/>
                      </a:solidFill>
                      <a:effectLst/>
                      <a:uLnTx/>
                      <a:uFillTx/>
                      <a:latin typeface="Segoe UI"/>
                      <a:ea typeface="Segoe UI" pitchFamily="34" charset="0"/>
                      <a:cs typeface="Segoe UI" pitchFamily="34" charset="0"/>
                    </a:rPr>
                    <a:t>Private cloud</a:t>
                  </a:r>
                </a:p>
                <a:p>
                  <a:pPr marL="0" marR="0" lvl="0" indent="0" algn="ctr" defTabSz="806623" rtl="0" eaLnBrk="1" fontAlgn="auto" latinLnBrk="0" hangingPunct="1">
                    <a:lnSpc>
                      <a:spcPct val="90000"/>
                    </a:lnSpc>
                    <a:spcBef>
                      <a:spcPts val="0"/>
                    </a:spcBef>
                    <a:spcAft>
                      <a:spcPts val="0"/>
                    </a:spcAft>
                    <a:buClrTx/>
                    <a:buSzTx/>
                    <a:buFontTx/>
                    <a:buNone/>
                    <a:tabLst/>
                    <a:defRPr/>
                  </a:pPr>
                  <a:r>
                    <a:rPr kumimoji="0" lang="en-US" sz="1372" b="1" i="0" u="none" strike="noStrike" kern="0" cap="none" spc="0" normalizeH="0" baseline="0" noProof="0">
                      <a:ln>
                        <a:noFill/>
                      </a:ln>
                      <a:solidFill>
                        <a:srgbClr val="FFFFFF"/>
                      </a:solidFill>
                      <a:effectLst/>
                      <a:uLnTx/>
                      <a:uFillTx/>
                      <a:latin typeface="Segoe UI"/>
                      <a:ea typeface="Segoe UI" pitchFamily="34" charset="0"/>
                      <a:cs typeface="Segoe UI" pitchFamily="34" charset="0"/>
                    </a:rPr>
                    <a:t>on-premises</a:t>
                  </a:r>
                </a:p>
              </p:txBody>
            </p:sp>
            <p:sp>
              <p:nvSpPr>
                <p:cNvPr id="24" name="Freeform 80"/>
                <p:cNvSpPr>
                  <a:spLocks noEditPoints="1"/>
                </p:cNvSpPr>
                <p:nvPr/>
              </p:nvSpPr>
              <p:spPr bwMode="black">
                <a:xfrm>
                  <a:off x="3415500" y="4065001"/>
                  <a:ext cx="306045" cy="371297"/>
                </a:xfrm>
                <a:custGeom>
                  <a:avLst/>
                  <a:gdLst>
                    <a:gd name="T0" fmla="*/ 952 w 1833"/>
                    <a:gd name="T1" fmla="*/ 1301 h 2225"/>
                    <a:gd name="T2" fmla="*/ 882 w 1833"/>
                    <a:gd name="T3" fmla="*/ 1413 h 2225"/>
                    <a:gd name="T4" fmla="*/ 677 w 1833"/>
                    <a:gd name="T5" fmla="*/ 2162 h 2225"/>
                    <a:gd name="T6" fmla="*/ 1156 w 1833"/>
                    <a:gd name="T7" fmla="*/ 2162 h 2225"/>
                    <a:gd name="T8" fmla="*/ 1071 w 1833"/>
                    <a:gd name="T9" fmla="*/ 2089 h 2225"/>
                    <a:gd name="T10" fmla="*/ 785 w 1833"/>
                    <a:gd name="T11" fmla="*/ 2039 h 2225"/>
                    <a:gd name="T12" fmla="*/ 1071 w 1833"/>
                    <a:gd name="T13" fmla="*/ 2089 h 2225"/>
                    <a:gd name="T14" fmla="*/ 760 w 1833"/>
                    <a:gd name="T15" fmla="*/ 1949 h 2225"/>
                    <a:gd name="T16" fmla="*/ 1096 w 1833"/>
                    <a:gd name="T17" fmla="*/ 1949 h 2225"/>
                    <a:gd name="T18" fmla="*/ 1026 w 1833"/>
                    <a:gd name="T19" fmla="*/ 1801 h 2225"/>
                    <a:gd name="T20" fmla="*/ 1061 w 1833"/>
                    <a:gd name="T21" fmla="*/ 1836 h 2225"/>
                    <a:gd name="T22" fmla="*/ 260 w 1833"/>
                    <a:gd name="T23" fmla="*/ 1329 h 2225"/>
                    <a:gd name="T24" fmla="*/ 748 w 1833"/>
                    <a:gd name="T25" fmla="*/ 1136 h 2225"/>
                    <a:gd name="T26" fmla="*/ 190 w 1833"/>
                    <a:gd name="T27" fmla="*/ 1329 h 2225"/>
                    <a:gd name="T28" fmla="*/ 0 w 1833"/>
                    <a:gd name="T29" fmla="*/ 1476 h 2225"/>
                    <a:gd name="T30" fmla="*/ 416 w 1833"/>
                    <a:gd name="T31" fmla="*/ 2225 h 2225"/>
                    <a:gd name="T32" fmla="*/ 416 w 1833"/>
                    <a:gd name="T33" fmla="*/ 1413 h 2225"/>
                    <a:gd name="T34" fmla="*/ 83 w 1833"/>
                    <a:gd name="T35" fmla="*/ 2064 h 2225"/>
                    <a:gd name="T36" fmla="*/ 419 w 1833"/>
                    <a:gd name="T37" fmla="*/ 2064 h 2225"/>
                    <a:gd name="T38" fmla="*/ 108 w 1833"/>
                    <a:gd name="T39" fmla="*/ 1974 h 2225"/>
                    <a:gd name="T40" fmla="*/ 394 w 1833"/>
                    <a:gd name="T41" fmla="*/ 1924 h 2225"/>
                    <a:gd name="T42" fmla="*/ 384 w 1833"/>
                    <a:gd name="T43" fmla="*/ 1836 h 2225"/>
                    <a:gd name="T44" fmla="*/ 419 w 1833"/>
                    <a:gd name="T45" fmla="*/ 1801 h 2225"/>
                    <a:gd name="T46" fmla="*/ 1643 w 1833"/>
                    <a:gd name="T47" fmla="*/ 1413 h 2225"/>
                    <a:gd name="T48" fmla="*/ 1082 w 1833"/>
                    <a:gd name="T49" fmla="*/ 1101 h 2225"/>
                    <a:gd name="T50" fmla="*/ 1415 w 1833"/>
                    <a:gd name="T51" fmla="*/ 1171 h 2225"/>
                    <a:gd name="T52" fmla="*/ 1417 w 1833"/>
                    <a:gd name="T53" fmla="*/ 1413 h 2225"/>
                    <a:gd name="T54" fmla="*/ 1417 w 1833"/>
                    <a:gd name="T55" fmla="*/ 2225 h 2225"/>
                    <a:gd name="T56" fmla="*/ 1833 w 1833"/>
                    <a:gd name="T57" fmla="*/ 1476 h 2225"/>
                    <a:gd name="T58" fmla="*/ 1462 w 1833"/>
                    <a:gd name="T59" fmla="*/ 2089 h 2225"/>
                    <a:gd name="T60" fmla="*/ 1748 w 1833"/>
                    <a:gd name="T61" fmla="*/ 2039 h 2225"/>
                    <a:gd name="T62" fmla="*/ 1748 w 1833"/>
                    <a:gd name="T63" fmla="*/ 1974 h 2225"/>
                    <a:gd name="T64" fmla="*/ 1462 w 1833"/>
                    <a:gd name="T65" fmla="*/ 1924 h 2225"/>
                    <a:gd name="T66" fmla="*/ 1748 w 1833"/>
                    <a:gd name="T67" fmla="*/ 1974 h 2225"/>
                    <a:gd name="T68" fmla="*/ 1738 w 1833"/>
                    <a:gd name="T69" fmla="*/ 1766 h 2225"/>
                    <a:gd name="T70" fmla="*/ 650 w 1833"/>
                    <a:gd name="T71" fmla="*/ 592 h 2225"/>
                    <a:gd name="T72" fmla="*/ 1296 w 1833"/>
                    <a:gd name="T73" fmla="*/ 113 h 2225"/>
                    <a:gd name="T74" fmla="*/ 537 w 1833"/>
                    <a:gd name="T75" fmla="*/ 113 h 2225"/>
                    <a:gd name="T76" fmla="*/ 603 w 1833"/>
                    <a:gd name="T77" fmla="*/ 113 h 2225"/>
                    <a:gd name="T78" fmla="*/ 1231 w 1833"/>
                    <a:gd name="T79" fmla="*/ 113 h 2225"/>
                    <a:gd name="T80" fmla="*/ 650 w 1833"/>
                    <a:gd name="T81" fmla="*/ 526 h 2225"/>
                    <a:gd name="T82" fmla="*/ 405 w 1833"/>
                    <a:gd name="T83" fmla="*/ 902 h 2225"/>
                    <a:gd name="T84" fmla="*/ 803 w 1833"/>
                    <a:gd name="T85" fmla="*/ 1101 h 2225"/>
                    <a:gd name="T86" fmla="*/ 882 w 1833"/>
                    <a:gd name="T87" fmla="*/ 1250 h 2225"/>
                    <a:gd name="T88" fmla="*/ 1031 w 1833"/>
                    <a:gd name="T89" fmla="*/ 1171 h 2225"/>
                    <a:gd name="T90" fmla="*/ 952 w 1833"/>
                    <a:gd name="T91" fmla="*/ 1021 h 2225"/>
                    <a:gd name="T92" fmla="*/ 1457 w 1833"/>
                    <a:gd name="T93" fmla="*/ 874 h 2225"/>
                    <a:gd name="T94" fmla="*/ 1303 w 1833"/>
                    <a:gd name="T95" fmla="*/ 652 h 2225"/>
                    <a:gd name="T96" fmla="*/ 530 w 1833"/>
                    <a:gd name="T97" fmla="*/ 652 h 2225"/>
                    <a:gd name="T98" fmla="*/ 377 w 1833"/>
                    <a:gd name="T99" fmla="*/ 874 h 2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833" h="2225">
                      <a:moveTo>
                        <a:pt x="1093" y="1413"/>
                      </a:moveTo>
                      <a:cubicBezTo>
                        <a:pt x="952" y="1413"/>
                        <a:pt x="952" y="1413"/>
                        <a:pt x="952" y="1413"/>
                      </a:cubicBezTo>
                      <a:cubicBezTo>
                        <a:pt x="952" y="1301"/>
                        <a:pt x="952" y="1301"/>
                        <a:pt x="952" y="1301"/>
                      </a:cubicBezTo>
                      <a:cubicBezTo>
                        <a:pt x="940" y="1304"/>
                        <a:pt x="929" y="1305"/>
                        <a:pt x="917" y="1305"/>
                      </a:cubicBezTo>
                      <a:cubicBezTo>
                        <a:pt x="905" y="1305"/>
                        <a:pt x="893" y="1304"/>
                        <a:pt x="882" y="1301"/>
                      </a:cubicBezTo>
                      <a:cubicBezTo>
                        <a:pt x="882" y="1413"/>
                        <a:pt x="882" y="1413"/>
                        <a:pt x="882" y="1413"/>
                      </a:cubicBezTo>
                      <a:cubicBezTo>
                        <a:pt x="740" y="1413"/>
                        <a:pt x="740" y="1413"/>
                        <a:pt x="740" y="1413"/>
                      </a:cubicBezTo>
                      <a:cubicBezTo>
                        <a:pt x="705" y="1413"/>
                        <a:pt x="677" y="1441"/>
                        <a:pt x="677" y="1476"/>
                      </a:cubicBezTo>
                      <a:cubicBezTo>
                        <a:pt x="677" y="2162"/>
                        <a:pt x="677" y="2162"/>
                        <a:pt x="677" y="2162"/>
                      </a:cubicBezTo>
                      <a:cubicBezTo>
                        <a:pt x="677" y="2197"/>
                        <a:pt x="705" y="2225"/>
                        <a:pt x="740" y="2225"/>
                      </a:cubicBezTo>
                      <a:cubicBezTo>
                        <a:pt x="1093" y="2225"/>
                        <a:pt x="1093" y="2225"/>
                        <a:pt x="1093" y="2225"/>
                      </a:cubicBezTo>
                      <a:cubicBezTo>
                        <a:pt x="1128" y="2225"/>
                        <a:pt x="1156" y="2197"/>
                        <a:pt x="1156" y="2162"/>
                      </a:cubicBezTo>
                      <a:cubicBezTo>
                        <a:pt x="1156" y="1476"/>
                        <a:pt x="1156" y="1476"/>
                        <a:pt x="1156" y="1476"/>
                      </a:cubicBezTo>
                      <a:cubicBezTo>
                        <a:pt x="1156" y="1441"/>
                        <a:pt x="1128" y="1413"/>
                        <a:pt x="1093" y="1413"/>
                      </a:cubicBezTo>
                      <a:close/>
                      <a:moveTo>
                        <a:pt x="1071" y="2089"/>
                      </a:moveTo>
                      <a:cubicBezTo>
                        <a:pt x="785" y="2089"/>
                        <a:pt x="785" y="2089"/>
                        <a:pt x="785" y="2089"/>
                      </a:cubicBezTo>
                      <a:cubicBezTo>
                        <a:pt x="771" y="2089"/>
                        <a:pt x="760" y="2078"/>
                        <a:pt x="760" y="2064"/>
                      </a:cubicBezTo>
                      <a:cubicBezTo>
                        <a:pt x="760" y="2050"/>
                        <a:pt x="771" y="2039"/>
                        <a:pt x="785" y="2039"/>
                      </a:cubicBezTo>
                      <a:cubicBezTo>
                        <a:pt x="1071" y="2039"/>
                        <a:pt x="1071" y="2039"/>
                        <a:pt x="1071" y="2039"/>
                      </a:cubicBezTo>
                      <a:cubicBezTo>
                        <a:pt x="1085" y="2039"/>
                        <a:pt x="1096" y="2050"/>
                        <a:pt x="1096" y="2064"/>
                      </a:cubicBezTo>
                      <a:cubicBezTo>
                        <a:pt x="1096" y="2078"/>
                        <a:pt x="1085" y="2089"/>
                        <a:pt x="1071" y="2089"/>
                      </a:cubicBezTo>
                      <a:close/>
                      <a:moveTo>
                        <a:pt x="1071" y="1974"/>
                      </a:moveTo>
                      <a:cubicBezTo>
                        <a:pt x="785" y="1974"/>
                        <a:pt x="785" y="1974"/>
                        <a:pt x="785" y="1974"/>
                      </a:cubicBezTo>
                      <a:cubicBezTo>
                        <a:pt x="771" y="1974"/>
                        <a:pt x="760" y="1963"/>
                        <a:pt x="760" y="1949"/>
                      </a:cubicBezTo>
                      <a:cubicBezTo>
                        <a:pt x="760" y="1935"/>
                        <a:pt x="771" y="1924"/>
                        <a:pt x="785" y="1924"/>
                      </a:cubicBezTo>
                      <a:cubicBezTo>
                        <a:pt x="1071" y="1924"/>
                        <a:pt x="1071" y="1924"/>
                        <a:pt x="1071" y="1924"/>
                      </a:cubicBezTo>
                      <a:cubicBezTo>
                        <a:pt x="1085" y="1924"/>
                        <a:pt x="1096" y="1935"/>
                        <a:pt x="1096" y="1949"/>
                      </a:cubicBezTo>
                      <a:cubicBezTo>
                        <a:pt x="1096" y="1963"/>
                        <a:pt x="1085" y="1974"/>
                        <a:pt x="1071" y="1974"/>
                      </a:cubicBezTo>
                      <a:close/>
                      <a:moveTo>
                        <a:pt x="1061" y="1836"/>
                      </a:moveTo>
                      <a:cubicBezTo>
                        <a:pt x="1042" y="1836"/>
                        <a:pt x="1026" y="1820"/>
                        <a:pt x="1026" y="1801"/>
                      </a:cubicBezTo>
                      <a:cubicBezTo>
                        <a:pt x="1026" y="1782"/>
                        <a:pt x="1042" y="1766"/>
                        <a:pt x="1061" y="1766"/>
                      </a:cubicBezTo>
                      <a:cubicBezTo>
                        <a:pt x="1081" y="1766"/>
                        <a:pt x="1096" y="1782"/>
                        <a:pt x="1096" y="1801"/>
                      </a:cubicBezTo>
                      <a:cubicBezTo>
                        <a:pt x="1096" y="1820"/>
                        <a:pt x="1081" y="1836"/>
                        <a:pt x="1061" y="1836"/>
                      </a:cubicBezTo>
                      <a:close/>
                      <a:moveTo>
                        <a:pt x="416" y="1413"/>
                      </a:moveTo>
                      <a:cubicBezTo>
                        <a:pt x="260" y="1413"/>
                        <a:pt x="260" y="1413"/>
                        <a:pt x="260" y="1413"/>
                      </a:cubicBezTo>
                      <a:cubicBezTo>
                        <a:pt x="260" y="1329"/>
                        <a:pt x="260" y="1329"/>
                        <a:pt x="260" y="1329"/>
                      </a:cubicBezTo>
                      <a:cubicBezTo>
                        <a:pt x="260" y="1242"/>
                        <a:pt x="331" y="1171"/>
                        <a:pt x="418" y="1171"/>
                      </a:cubicBezTo>
                      <a:cubicBezTo>
                        <a:pt x="751" y="1171"/>
                        <a:pt x="751" y="1171"/>
                        <a:pt x="751" y="1171"/>
                      </a:cubicBezTo>
                      <a:cubicBezTo>
                        <a:pt x="749" y="1159"/>
                        <a:pt x="748" y="1148"/>
                        <a:pt x="748" y="1136"/>
                      </a:cubicBezTo>
                      <a:cubicBezTo>
                        <a:pt x="748" y="1124"/>
                        <a:pt x="749" y="1112"/>
                        <a:pt x="751" y="1101"/>
                      </a:cubicBezTo>
                      <a:cubicBezTo>
                        <a:pt x="418" y="1101"/>
                        <a:pt x="418" y="1101"/>
                        <a:pt x="418" y="1101"/>
                      </a:cubicBezTo>
                      <a:cubicBezTo>
                        <a:pt x="293" y="1101"/>
                        <a:pt x="190" y="1203"/>
                        <a:pt x="190" y="1329"/>
                      </a:cubicBezTo>
                      <a:cubicBezTo>
                        <a:pt x="190" y="1413"/>
                        <a:pt x="190" y="1413"/>
                        <a:pt x="190" y="1413"/>
                      </a:cubicBezTo>
                      <a:cubicBezTo>
                        <a:pt x="63" y="1413"/>
                        <a:pt x="63" y="1413"/>
                        <a:pt x="63" y="1413"/>
                      </a:cubicBezTo>
                      <a:cubicBezTo>
                        <a:pt x="28" y="1413"/>
                        <a:pt x="0" y="1441"/>
                        <a:pt x="0" y="1476"/>
                      </a:cubicBezTo>
                      <a:cubicBezTo>
                        <a:pt x="0" y="2162"/>
                        <a:pt x="0" y="2162"/>
                        <a:pt x="0" y="2162"/>
                      </a:cubicBezTo>
                      <a:cubicBezTo>
                        <a:pt x="0" y="2197"/>
                        <a:pt x="28" y="2225"/>
                        <a:pt x="63" y="2225"/>
                      </a:cubicBezTo>
                      <a:cubicBezTo>
                        <a:pt x="416" y="2225"/>
                        <a:pt x="416" y="2225"/>
                        <a:pt x="416" y="2225"/>
                      </a:cubicBezTo>
                      <a:cubicBezTo>
                        <a:pt x="451" y="2225"/>
                        <a:pt x="480" y="2197"/>
                        <a:pt x="480" y="2162"/>
                      </a:cubicBezTo>
                      <a:cubicBezTo>
                        <a:pt x="480" y="1476"/>
                        <a:pt x="480" y="1476"/>
                        <a:pt x="480" y="1476"/>
                      </a:cubicBezTo>
                      <a:cubicBezTo>
                        <a:pt x="480" y="1441"/>
                        <a:pt x="451" y="1413"/>
                        <a:pt x="416" y="1413"/>
                      </a:cubicBezTo>
                      <a:close/>
                      <a:moveTo>
                        <a:pt x="394" y="2089"/>
                      </a:moveTo>
                      <a:cubicBezTo>
                        <a:pt x="108" y="2089"/>
                        <a:pt x="108" y="2089"/>
                        <a:pt x="108" y="2089"/>
                      </a:cubicBezTo>
                      <a:cubicBezTo>
                        <a:pt x="94" y="2089"/>
                        <a:pt x="83" y="2078"/>
                        <a:pt x="83" y="2064"/>
                      </a:cubicBezTo>
                      <a:cubicBezTo>
                        <a:pt x="83" y="2050"/>
                        <a:pt x="94" y="2039"/>
                        <a:pt x="108" y="2039"/>
                      </a:cubicBezTo>
                      <a:cubicBezTo>
                        <a:pt x="394" y="2039"/>
                        <a:pt x="394" y="2039"/>
                        <a:pt x="394" y="2039"/>
                      </a:cubicBezTo>
                      <a:cubicBezTo>
                        <a:pt x="408" y="2039"/>
                        <a:pt x="419" y="2050"/>
                        <a:pt x="419" y="2064"/>
                      </a:cubicBezTo>
                      <a:cubicBezTo>
                        <a:pt x="419" y="2078"/>
                        <a:pt x="408" y="2089"/>
                        <a:pt x="394" y="2089"/>
                      </a:cubicBezTo>
                      <a:close/>
                      <a:moveTo>
                        <a:pt x="394" y="1974"/>
                      </a:moveTo>
                      <a:cubicBezTo>
                        <a:pt x="108" y="1974"/>
                        <a:pt x="108" y="1974"/>
                        <a:pt x="108" y="1974"/>
                      </a:cubicBezTo>
                      <a:cubicBezTo>
                        <a:pt x="94" y="1974"/>
                        <a:pt x="83" y="1963"/>
                        <a:pt x="83" y="1949"/>
                      </a:cubicBezTo>
                      <a:cubicBezTo>
                        <a:pt x="83" y="1935"/>
                        <a:pt x="94" y="1924"/>
                        <a:pt x="108" y="1924"/>
                      </a:cubicBezTo>
                      <a:cubicBezTo>
                        <a:pt x="394" y="1924"/>
                        <a:pt x="394" y="1924"/>
                        <a:pt x="394" y="1924"/>
                      </a:cubicBezTo>
                      <a:cubicBezTo>
                        <a:pt x="408" y="1924"/>
                        <a:pt x="419" y="1935"/>
                        <a:pt x="419" y="1949"/>
                      </a:cubicBezTo>
                      <a:cubicBezTo>
                        <a:pt x="419" y="1963"/>
                        <a:pt x="408" y="1974"/>
                        <a:pt x="394" y="1974"/>
                      </a:cubicBezTo>
                      <a:close/>
                      <a:moveTo>
                        <a:pt x="384" y="1836"/>
                      </a:moveTo>
                      <a:cubicBezTo>
                        <a:pt x="365" y="1836"/>
                        <a:pt x="350" y="1820"/>
                        <a:pt x="350" y="1801"/>
                      </a:cubicBezTo>
                      <a:cubicBezTo>
                        <a:pt x="350" y="1782"/>
                        <a:pt x="365" y="1766"/>
                        <a:pt x="384" y="1766"/>
                      </a:cubicBezTo>
                      <a:cubicBezTo>
                        <a:pt x="404" y="1766"/>
                        <a:pt x="419" y="1782"/>
                        <a:pt x="419" y="1801"/>
                      </a:cubicBezTo>
                      <a:cubicBezTo>
                        <a:pt x="419" y="1820"/>
                        <a:pt x="404" y="1836"/>
                        <a:pt x="384" y="1836"/>
                      </a:cubicBezTo>
                      <a:close/>
                      <a:moveTo>
                        <a:pt x="1770" y="1413"/>
                      </a:moveTo>
                      <a:cubicBezTo>
                        <a:pt x="1643" y="1413"/>
                        <a:pt x="1643" y="1413"/>
                        <a:pt x="1643" y="1413"/>
                      </a:cubicBezTo>
                      <a:cubicBezTo>
                        <a:pt x="1643" y="1329"/>
                        <a:pt x="1643" y="1329"/>
                        <a:pt x="1643" y="1329"/>
                      </a:cubicBezTo>
                      <a:cubicBezTo>
                        <a:pt x="1643" y="1203"/>
                        <a:pt x="1541" y="1101"/>
                        <a:pt x="1415" y="1101"/>
                      </a:cubicBezTo>
                      <a:cubicBezTo>
                        <a:pt x="1082" y="1101"/>
                        <a:pt x="1082" y="1101"/>
                        <a:pt x="1082" y="1101"/>
                      </a:cubicBezTo>
                      <a:cubicBezTo>
                        <a:pt x="1085" y="1112"/>
                        <a:pt x="1086" y="1124"/>
                        <a:pt x="1086" y="1136"/>
                      </a:cubicBezTo>
                      <a:cubicBezTo>
                        <a:pt x="1086" y="1148"/>
                        <a:pt x="1085" y="1159"/>
                        <a:pt x="1082" y="1171"/>
                      </a:cubicBezTo>
                      <a:cubicBezTo>
                        <a:pt x="1415" y="1171"/>
                        <a:pt x="1415" y="1171"/>
                        <a:pt x="1415" y="1171"/>
                      </a:cubicBezTo>
                      <a:cubicBezTo>
                        <a:pt x="1503" y="1171"/>
                        <a:pt x="1574" y="1242"/>
                        <a:pt x="1574" y="1329"/>
                      </a:cubicBezTo>
                      <a:cubicBezTo>
                        <a:pt x="1574" y="1413"/>
                        <a:pt x="1574" y="1413"/>
                        <a:pt x="1574" y="1413"/>
                      </a:cubicBezTo>
                      <a:cubicBezTo>
                        <a:pt x="1417" y="1413"/>
                        <a:pt x="1417" y="1413"/>
                        <a:pt x="1417" y="1413"/>
                      </a:cubicBezTo>
                      <a:cubicBezTo>
                        <a:pt x="1382" y="1413"/>
                        <a:pt x="1354" y="1441"/>
                        <a:pt x="1354" y="1476"/>
                      </a:cubicBezTo>
                      <a:cubicBezTo>
                        <a:pt x="1354" y="2162"/>
                        <a:pt x="1354" y="2162"/>
                        <a:pt x="1354" y="2162"/>
                      </a:cubicBezTo>
                      <a:cubicBezTo>
                        <a:pt x="1354" y="2197"/>
                        <a:pt x="1382" y="2225"/>
                        <a:pt x="1417" y="2225"/>
                      </a:cubicBezTo>
                      <a:cubicBezTo>
                        <a:pt x="1770" y="2225"/>
                        <a:pt x="1770" y="2225"/>
                        <a:pt x="1770" y="2225"/>
                      </a:cubicBezTo>
                      <a:cubicBezTo>
                        <a:pt x="1805" y="2225"/>
                        <a:pt x="1833" y="2197"/>
                        <a:pt x="1833" y="2162"/>
                      </a:cubicBezTo>
                      <a:cubicBezTo>
                        <a:pt x="1833" y="1476"/>
                        <a:pt x="1833" y="1476"/>
                        <a:pt x="1833" y="1476"/>
                      </a:cubicBezTo>
                      <a:cubicBezTo>
                        <a:pt x="1833" y="1441"/>
                        <a:pt x="1805" y="1413"/>
                        <a:pt x="1770" y="1413"/>
                      </a:cubicBezTo>
                      <a:close/>
                      <a:moveTo>
                        <a:pt x="1748" y="2089"/>
                      </a:moveTo>
                      <a:cubicBezTo>
                        <a:pt x="1462" y="2089"/>
                        <a:pt x="1462" y="2089"/>
                        <a:pt x="1462" y="2089"/>
                      </a:cubicBezTo>
                      <a:cubicBezTo>
                        <a:pt x="1448" y="2089"/>
                        <a:pt x="1437" y="2078"/>
                        <a:pt x="1437" y="2064"/>
                      </a:cubicBezTo>
                      <a:cubicBezTo>
                        <a:pt x="1437" y="2050"/>
                        <a:pt x="1448" y="2039"/>
                        <a:pt x="1462" y="2039"/>
                      </a:cubicBezTo>
                      <a:cubicBezTo>
                        <a:pt x="1748" y="2039"/>
                        <a:pt x="1748" y="2039"/>
                        <a:pt x="1748" y="2039"/>
                      </a:cubicBezTo>
                      <a:cubicBezTo>
                        <a:pt x="1762" y="2039"/>
                        <a:pt x="1773" y="2050"/>
                        <a:pt x="1773" y="2064"/>
                      </a:cubicBezTo>
                      <a:cubicBezTo>
                        <a:pt x="1773" y="2078"/>
                        <a:pt x="1762" y="2089"/>
                        <a:pt x="1748" y="2089"/>
                      </a:cubicBezTo>
                      <a:close/>
                      <a:moveTo>
                        <a:pt x="1748" y="1974"/>
                      </a:moveTo>
                      <a:cubicBezTo>
                        <a:pt x="1462" y="1974"/>
                        <a:pt x="1462" y="1974"/>
                        <a:pt x="1462" y="1974"/>
                      </a:cubicBezTo>
                      <a:cubicBezTo>
                        <a:pt x="1448" y="1974"/>
                        <a:pt x="1437" y="1963"/>
                        <a:pt x="1437" y="1949"/>
                      </a:cubicBezTo>
                      <a:cubicBezTo>
                        <a:pt x="1437" y="1935"/>
                        <a:pt x="1448" y="1924"/>
                        <a:pt x="1462" y="1924"/>
                      </a:cubicBezTo>
                      <a:cubicBezTo>
                        <a:pt x="1748" y="1924"/>
                        <a:pt x="1748" y="1924"/>
                        <a:pt x="1748" y="1924"/>
                      </a:cubicBezTo>
                      <a:cubicBezTo>
                        <a:pt x="1762" y="1924"/>
                        <a:pt x="1773" y="1935"/>
                        <a:pt x="1773" y="1949"/>
                      </a:cubicBezTo>
                      <a:cubicBezTo>
                        <a:pt x="1773" y="1963"/>
                        <a:pt x="1762" y="1974"/>
                        <a:pt x="1748" y="1974"/>
                      </a:cubicBezTo>
                      <a:close/>
                      <a:moveTo>
                        <a:pt x="1738" y="1836"/>
                      </a:moveTo>
                      <a:cubicBezTo>
                        <a:pt x="1719" y="1836"/>
                        <a:pt x="1703" y="1820"/>
                        <a:pt x="1703" y="1801"/>
                      </a:cubicBezTo>
                      <a:cubicBezTo>
                        <a:pt x="1703" y="1782"/>
                        <a:pt x="1719" y="1766"/>
                        <a:pt x="1738" y="1766"/>
                      </a:cubicBezTo>
                      <a:cubicBezTo>
                        <a:pt x="1757" y="1766"/>
                        <a:pt x="1773" y="1782"/>
                        <a:pt x="1773" y="1801"/>
                      </a:cubicBezTo>
                      <a:cubicBezTo>
                        <a:pt x="1773" y="1820"/>
                        <a:pt x="1757" y="1836"/>
                        <a:pt x="1738" y="1836"/>
                      </a:cubicBezTo>
                      <a:close/>
                      <a:moveTo>
                        <a:pt x="650" y="592"/>
                      </a:moveTo>
                      <a:cubicBezTo>
                        <a:pt x="1184" y="592"/>
                        <a:pt x="1184" y="592"/>
                        <a:pt x="1184" y="592"/>
                      </a:cubicBezTo>
                      <a:cubicBezTo>
                        <a:pt x="1246" y="592"/>
                        <a:pt x="1296" y="541"/>
                        <a:pt x="1296" y="479"/>
                      </a:cubicBezTo>
                      <a:cubicBezTo>
                        <a:pt x="1296" y="113"/>
                        <a:pt x="1296" y="113"/>
                        <a:pt x="1296" y="113"/>
                      </a:cubicBezTo>
                      <a:cubicBezTo>
                        <a:pt x="1296" y="51"/>
                        <a:pt x="1246" y="0"/>
                        <a:pt x="1184" y="0"/>
                      </a:cubicBezTo>
                      <a:cubicBezTo>
                        <a:pt x="650" y="0"/>
                        <a:pt x="650" y="0"/>
                        <a:pt x="650" y="0"/>
                      </a:cubicBezTo>
                      <a:cubicBezTo>
                        <a:pt x="588" y="0"/>
                        <a:pt x="537" y="51"/>
                        <a:pt x="537" y="113"/>
                      </a:cubicBezTo>
                      <a:cubicBezTo>
                        <a:pt x="537" y="479"/>
                        <a:pt x="537" y="479"/>
                        <a:pt x="537" y="479"/>
                      </a:cubicBezTo>
                      <a:cubicBezTo>
                        <a:pt x="537" y="541"/>
                        <a:pt x="588" y="592"/>
                        <a:pt x="650" y="592"/>
                      </a:cubicBezTo>
                      <a:close/>
                      <a:moveTo>
                        <a:pt x="603" y="113"/>
                      </a:moveTo>
                      <a:cubicBezTo>
                        <a:pt x="603" y="87"/>
                        <a:pt x="624" y="66"/>
                        <a:pt x="650" y="66"/>
                      </a:cubicBezTo>
                      <a:cubicBezTo>
                        <a:pt x="1184" y="66"/>
                        <a:pt x="1184" y="66"/>
                        <a:pt x="1184" y="66"/>
                      </a:cubicBezTo>
                      <a:cubicBezTo>
                        <a:pt x="1210" y="66"/>
                        <a:pt x="1231" y="87"/>
                        <a:pt x="1231" y="113"/>
                      </a:cubicBezTo>
                      <a:cubicBezTo>
                        <a:pt x="1231" y="479"/>
                        <a:pt x="1231" y="479"/>
                        <a:pt x="1231" y="479"/>
                      </a:cubicBezTo>
                      <a:cubicBezTo>
                        <a:pt x="1231" y="505"/>
                        <a:pt x="1210" y="526"/>
                        <a:pt x="1184" y="526"/>
                      </a:cubicBezTo>
                      <a:cubicBezTo>
                        <a:pt x="650" y="526"/>
                        <a:pt x="650" y="526"/>
                        <a:pt x="650" y="526"/>
                      </a:cubicBezTo>
                      <a:cubicBezTo>
                        <a:pt x="624" y="526"/>
                        <a:pt x="603" y="505"/>
                        <a:pt x="603" y="479"/>
                      </a:cubicBezTo>
                      <a:lnTo>
                        <a:pt x="603" y="113"/>
                      </a:lnTo>
                      <a:close/>
                      <a:moveTo>
                        <a:pt x="405" y="902"/>
                      </a:moveTo>
                      <a:cubicBezTo>
                        <a:pt x="882" y="902"/>
                        <a:pt x="882" y="902"/>
                        <a:pt x="882" y="902"/>
                      </a:cubicBezTo>
                      <a:cubicBezTo>
                        <a:pt x="882" y="1021"/>
                        <a:pt x="882" y="1021"/>
                        <a:pt x="882" y="1021"/>
                      </a:cubicBezTo>
                      <a:cubicBezTo>
                        <a:pt x="844" y="1033"/>
                        <a:pt x="814" y="1063"/>
                        <a:pt x="803" y="1101"/>
                      </a:cubicBezTo>
                      <a:cubicBezTo>
                        <a:pt x="799" y="1112"/>
                        <a:pt x="797" y="1124"/>
                        <a:pt x="797" y="1136"/>
                      </a:cubicBezTo>
                      <a:cubicBezTo>
                        <a:pt x="797" y="1148"/>
                        <a:pt x="799" y="1160"/>
                        <a:pt x="803" y="1171"/>
                      </a:cubicBezTo>
                      <a:cubicBezTo>
                        <a:pt x="814" y="1209"/>
                        <a:pt x="844" y="1238"/>
                        <a:pt x="882" y="1250"/>
                      </a:cubicBezTo>
                      <a:cubicBezTo>
                        <a:pt x="893" y="1253"/>
                        <a:pt x="905" y="1255"/>
                        <a:pt x="917" y="1255"/>
                      </a:cubicBezTo>
                      <a:cubicBezTo>
                        <a:pt x="929" y="1255"/>
                        <a:pt x="941" y="1253"/>
                        <a:pt x="952" y="1250"/>
                      </a:cubicBezTo>
                      <a:cubicBezTo>
                        <a:pt x="990" y="1238"/>
                        <a:pt x="1020" y="1209"/>
                        <a:pt x="1031" y="1171"/>
                      </a:cubicBezTo>
                      <a:cubicBezTo>
                        <a:pt x="1034" y="1160"/>
                        <a:pt x="1036" y="1148"/>
                        <a:pt x="1036" y="1136"/>
                      </a:cubicBezTo>
                      <a:cubicBezTo>
                        <a:pt x="1036" y="1124"/>
                        <a:pt x="1034" y="1112"/>
                        <a:pt x="1031" y="1101"/>
                      </a:cubicBezTo>
                      <a:cubicBezTo>
                        <a:pt x="1019" y="1063"/>
                        <a:pt x="990" y="1033"/>
                        <a:pt x="952" y="1021"/>
                      </a:cubicBezTo>
                      <a:cubicBezTo>
                        <a:pt x="952" y="902"/>
                        <a:pt x="952" y="902"/>
                        <a:pt x="952" y="902"/>
                      </a:cubicBezTo>
                      <a:cubicBezTo>
                        <a:pt x="1429" y="902"/>
                        <a:pt x="1429" y="902"/>
                        <a:pt x="1429" y="902"/>
                      </a:cubicBezTo>
                      <a:cubicBezTo>
                        <a:pt x="1444" y="902"/>
                        <a:pt x="1457" y="889"/>
                        <a:pt x="1457" y="874"/>
                      </a:cubicBezTo>
                      <a:cubicBezTo>
                        <a:pt x="1457" y="861"/>
                        <a:pt x="1457" y="861"/>
                        <a:pt x="1457" y="861"/>
                      </a:cubicBezTo>
                      <a:cubicBezTo>
                        <a:pt x="1457" y="845"/>
                        <a:pt x="1449" y="823"/>
                        <a:pt x="1439" y="811"/>
                      </a:cubicBezTo>
                      <a:cubicBezTo>
                        <a:pt x="1303" y="652"/>
                        <a:pt x="1303" y="652"/>
                        <a:pt x="1303" y="652"/>
                      </a:cubicBezTo>
                      <a:cubicBezTo>
                        <a:pt x="1293" y="640"/>
                        <a:pt x="1273" y="631"/>
                        <a:pt x="1257" y="631"/>
                      </a:cubicBezTo>
                      <a:cubicBezTo>
                        <a:pt x="577" y="631"/>
                        <a:pt x="577" y="631"/>
                        <a:pt x="577" y="631"/>
                      </a:cubicBezTo>
                      <a:cubicBezTo>
                        <a:pt x="561" y="631"/>
                        <a:pt x="540" y="640"/>
                        <a:pt x="530" y="652"/>
                      </a:cubicBezTo>
                      <a:cubicBezTo>
                        <a:pt x="395" y="811"/>
                        <a:pt x="395" y="811"/>
                        <a:pt x="395" y="811"/>
                      </a:cubicBezTo>
                      <a:cubicBezTo>
                        <a:pt x="385" y="823"/>
                        <a:pt x="377" y="845"/>
                        <a:pt x="377" y="861"/>
                      </a:cubicBezTo>
                      <a:cubicBezTo>
                        <a:pt x="377" y="874"/>
                        <a:pt x="377" y="874"/>
                        <a:pt x="377" y="874"/>
                      </a:cubicBezTo>
                      <a:cubicBezTo>
                        <a:pt x="377" y="889"/>
                        <a:pt x="389" y="902"/>
                        <a:pt x="405" y="902"/>
                      </a:cubicBezTo>
                      <a:close/>
                    </a:path>
                  </a:pathLst>
                </a:custGeom>
                <a:solidFill>
                  <a:srgbClr val="FFFFFF"/>
                </a:solidFill>
                <a:ln>
                  <a:noFill/>
                </a:ln>
              </p:spPr>
              <p:txBody>
                <a:bodyPr vert="horz" wrap="square" lIns="72597" tIns="36299" rIns="72597" bIns="36299" numCol="1" anchor="t" anchorCtr="0" compatLnSpc="1">
                  <a:prstTxWarp prst="textNoShape">
                    <a:avLst/>
                  </a:prstTxWarp>
                </a:bodyPr>
                <a:lstStyle/>
                <a:p>
                  <a:pPr marL="0" marR="0" lvl="0" indent="0" algn="l" defTabSz="806623" rtl="0" eaLnBrk="1" fontAlgn="auto" latinLnBrk="0" hangingPunct="1">
                    <a:lnSpc>
                      <a:spcPct val="100000"/>
                    </a:lnSpc>
                    <a:spcBef>
                      <a:spcPts val="0"/>
                    </a:spcBef>
                    <a:spcAft>
                      <a:spcPts val="0"/>
                    </a:spcAft>
                    <a:buClrTx/>
                    <a:buSzTx/>
                    <a:buFontTx/>
                    <a:buNone/>
                    <a:tabLst/>
                    <a:defRPr/>
                  </a:pPr>
                  <a:endParaRPr kumimoji="0" lang="en-US" sz="1412" b="0" i="0" u="none" strike="noStrike" kern="0" cap="none" spc="0" normalizeH="0" baseline="0" noProof="0">
                    <a:ln>
                      <a:noFill/>
                    </a:ln>
                    <a:solidFill>
                      <a:sysClr val="windowText" lastClr="000000"/>
                    </a:solidFill>
                    <a:effectLst/>
                    <a:uLnTx/>
                    <a:uFillTx/>
                    <a:latin typeface="Segoe UI"/>
                    <a:ea typeface="+mn-ea"/>
                    <a:cs typeface="+mn-cs"/>
                  </a:endParaRPr>
                </a:p>
              </p:txBody>
            </p:sp>
            <p:sp>
              <p:nvSpPr>
                <p:cNvPr id="51" name="Freeform 17"/>
                <p:cNvSpPr>
                  <a:spLocks/>
                </p:cNvSpPr>
                <p:nvPr/>
              </p:nvSpPr>
              <p:spPr bwMode="auto">
                <a:xfrm>
                  <a:off x="3838817" y="4065159"/>
                  <a:ext cx="578949" cy="328047"/>
                </a:xfrm>
                <a:custGeom>
                  <a:avLst/>
                  <a:gdLst>
                    <a:gd name="T0" fmla="*/ 298 w 353"/>
                    <a:gd name="T1" fmla="*/ 104 h 199"/>
                    <a:gd name="T2" fmla="*/ 298 w 353"/>
                    <a:gd name="T3" fmla="*/ 104 h 199"/>
                    <a:gd name="T4" fmla="*/ 193 w 353"/>
                    <a:gd name="T5" fmla="*/ 0 h 199"/>
                    <a:gd name="T6" fmla="*/ 94 w 353"/>
                    <a:gd name="T7" fmla="*/ 70 h 199"/>
                    <a:gd name="T8" fmla="*/ 74 w 353"/>
                    <a:gd name="T9" fmla="*/ 67 h 199"/>
                    <a:gd name="T10" fmla="*/ 0 w 353"/>
                    <a:gd name="T11" fmla="*/ 141 h 199"/>
                    <a:gd name="T12" fmla="*/ 3 w 353"/>
                    <a:gd name="T13" fmla="*/ 162 h 199"/>
                    <a:gd name="T14" fmla="*/ 29 w 353"/>
                    <a:gd name="T15" fmla="*/ 199 h 199"/>
                    <a:gd name="T16" fmla="*/ 119 w 353"/>
                    <a:gd name="T17" fmla="*/ 199 h 199"/>
                    <a:gd name="T18" fmla="*/ 149 w 353"/>
                    <a:gd name="T19" fmla="*/ 199 h 199"/>
                    <a:gd name="T20" fmla="*/ 237 w 353"/>
                    <a:gd name="T21" fmla="*/ 199 h 199"/>
                    <a:gd name="T22" fmla="*/ 252 w 353"/>
                    <a:gd name="T23" fmla="*/ 199 h 199"/>
                    <a:gd name="T24" fmla="*/ 338 w 353"/>
                    <a:gd name="T25" fmla="*/ 199 h 199"/>
                    <a:gd name="T26" fmla="*/ 353 w 353"/>
                    <a:gd name="T27" fmla="*/ 162 h 199"/>
                    <a:gd name="T28" fmla="*/ 298 w 353"/>
                    <a:gd name="T29" fmla="*/ 104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53" h="199">
                      <a:moveTo>
                        <a:pt x="298" y="104"/>
                      </a:moveTo>
                      <a:cubicBezTo>
                        <a:pt x="298" y="104"/>
                        <a:pt x="298" y="104"/>
                        <a:pt x="298" y="104"/>
                      </a:cubicBezTo>
                      <a:cubicBezTo>
                        <a:pt x="298" y="47"/>
                        <a:pt x="251" y="0"/>
                        <a:pt x="193" y="0"/>
                      </a:cubicBezTo>
                      <a:cubicBezTo>
                        <a:pt x="147" y="0"/>
                        <a:pt x="109" y="29"/>
                        <a:pt x="94" y="70"/>
                      </a:cubicBezTo>
                      <a:cubicBezTo>
                        <a:pt x="88" y="68"/>
                        <a:pt x="81" y="67"/>
                        <a:pt x="74" y="67"/>
                      </a:cubicBezTo>
                      <a:cubicBezTo>
                        <a:pt x="33" y="67"/>
                        <a:pt x="0" y="100"/>
                        <a:pt x="0" y="141"/>
                      </a:cubicBezTo>
                      <a:cubicBezTo>
                        <a:pt x="0" y="148"/>
                        <a:pt x="1" y="155"/>
                        <a:pt x="3" y="162"/>
                      </a:cubicBezTo>
                      <a:cubicBezTo>
                        <a:pt x="7" y="177"/>
                        <a:pt x="17" y="190"/>
                        <a:pt x="29" y="199"/>
                      </a:cubicBezTo>
                      <a:cubicBezTo>
                        <a:pt x="119" y="199"/>
                        <a:pt x="119" y="199"/>
                        <a:pt x="119" y="199"/>
                      </a:cubicBezTo>
                      <a:cubicBezTo>
                        <a:pt x="149" y="199"/>
                        <a:pt x="149" y="199"/>
                        <a:pt x="149" y="199"/>
                      </a:cubicBezTo>
                      <a:cubicBezTo>
                        <a:pt x="237" y="199"/>
                        <a:pt x="237" y="199"/>
                        <a:pt x="237" y="199"/>
                      </a:cubicBezTo>
                      <a:cubicBezTo>
                        <a:pt x="252" y="199"/>
                        <a:pt x="252" y="199"/>
                        <a:pt x="252" y="199"/>
                      </a:cubicBezTo>
                      <a:cubicBezTo>
                        <a:pt x="338" y="199"/>
                        <a:pt x="338" y="199"/>
                        <a:pt x="338" y="199"/>
                      </a:cubicBezTo>
                      <a:cubicBezTo>
                        <a:pt x="347" y="189"/>
                        <a:pt x="353" y="176"/>
                        <a:pt x="353" y="162"/>
                      </a:cubicBezTo>
                      <a:cubicBezTo>
                        <a:pt x="353" y="131"/>
                        <a:pt x="328" y="106"/>
                        <a:pt x="298" y="104"/>
                      </a:cubicBezTo>
                      <a:close/>
                    </a:path>
                  </a:pathLst>
                </a:custGeom>
                <a:solidFill>
                  <a:srgbClr val="FFFFFF"/>
                </a:solidFill>
                <a:ln>
                  <a:noFill/>
                </a:ln>
                <a:extLst/>
              </p:spPr>
              <p:txBody>
                <a:bodyPr vert="horz" wrap="square" lIns="121903" tIns="60952" rIns="121903" bIns="60952" numCol="1" anchor="t" anchorCtr="0" compatLnSpc="1">
                  <a:prstTxWarp prst="textNoShape">
                    <a:avLst/>
                  </a:prstTxWarp>
                </a:bodyPr>
                <a:lstStyle/>
                <a:p>
                  <a:pPr marL="0" marR="0" lvl="0" indent="0" algn="l" defTabSz="1218996" rtl="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Segoe UI"/>
                    <a:ea typeface="+mn-ea"/>
                    <a:cs typeface="+mn-cs"/>
                  </a:endParaRPr>
                </a:p>
              </p:txBody>
            </p:sp>
          </p:grpSp>
        </p:grpSp>
      </p:grpSp>
      <p:grpSp>
        <p:nvGrpSpPr>
          <p:cNvPr id="46" name="Group 45"/>
          <p:cNvGrpSpPr/>
          <p:nvPr/>
        </p:nvGrpSpPr>
        <p:grpSpPr>
          <a:xfrm>
            <a:off x="7727128" y="2078886"/>
            <a:ext cx="3500614" cy="4088989"/>
            <a:chOff x="5766346" y="1559020"/>
            <a:chExt cx="2625833" cy="3067176"/>
          </a:xfrm>
        </p:grpSpPr>
        <p:grpSp>
          <p:nvGrpSpPr>
            <p:cNvPr id="29" name="Group 28"/>
            <p:cNvGrpSpPr/>
            <p:nvPr/>
          </p:nvGrpSpPr>
          <p:grpSpPr>
            <a:xfrm>
              <a:off x="5766346" y="3441011"/>
              <a:ext cx="2625833" cy="1185185"/>
              <a:chOff x="5766346" y="3441011"/>
              <a:chExt cx="2625833" cy="1185185"/>
            </a:xfrm>
          </p:grpSpPr>
          <p:sp>
            <p:nvSpPr>
              <p:cNvPr id="20" name="Rectangle 19"/>
              <p:cNvSpPr/>
              <p:nvPr/>
            </p:nvSpPr>
            <p:spPr>
              <a:xfrm>
                <a:off x="5766346" y="3441011"/>
                <a:ext cx="2625833" cy="1185185"/>
              </a:xfrm>
              <a:prstGeom prst="rect">
                <a:avLst/>
              </a:prstGeom>
              <a:solidFill>
                <a:srgbClr val="0E715F"/>
              </a:solidFill>
              <a:ln w="25400" cap="flat" cmpd="sng" algn="ctr">
                <a:noFill/>
                <a:prstDash val="solid"/>
              </a:ln>
              <a:effectLst/>
            </p:spPr>
            <p:txBody>
              <a:bodyPr lIns="158163" tIns="142345" rIns="15815" bIns="142345" rtlCol="0" anchor="ctr" anchorCtr="0"/>
              <a:lstStyle/>
              <a:p>
                <a:pPr marL="0" marR="0" lvl="0" indent="0" algn="l" defTabSz="806623" rtl="0" eaLnBrk="1" fontAlgn="auto" latinLnBrk="0" hangingPunct="1">
                  <a:lnSpc>
                    <a:spcPct val="90000"/>
                  </a:lnSpc>
                  <a:spcBef>
                    <a:spcPts val="0"/>
                  </a:spcBef>
                  <a:spcAft>
                    <a:spcPts val="0"/>
                  </a:spcAft>
                  <a:buClrTx/>
                  <a:buSzTx/>
                  <a:buFontTx/>
                  <a:buNone/>
                  <a:tabLst/>
                  <a:defRPr/>
                </a:pPr>
                <a:r>
                  <a:rPr kumimoji="0" lang="en-US" sz="1567" b="0" i="0" u="none" strike="noStrike" kern="0" cap="none" spc="0" normalizeH="0" baseline="0" noProof="0">
                    <a:ln>
                      <a:noFill/>
                    </a:ln>
                    <a:gradFill>
                      <a:gsLst>
                        <a:gs pos="0">
                          <a:srgbClr val="FFFFFF"/>
                        </a:gs>
                        <a:gs pos="100000">
                          <a:srgbClr val="FFFFFF"/>
                        </a:gs>
                      </a:gsLst>
                      <a:lin ang="10800000" scaled="1"/>
                    </a:gradFill>
                    <a:effectLst/>
                    <a:uLnTx/>
                    <a:uFillTx/>
                    <a:latin typeface="Segoe UI"/>
                    <a:ea typeface="+mn-ea"/>
                    <a:cs typeface="+mn-cs"/>
                  </a:rPr>
                  <a:t>Optimize large/unique </a:t>
                </a:r>
                <a:br>
                  <a:rPr kumimoji="0" lang="en-US" sz="1567" b="0" i="0" u="none" strike="noStrike" kern="0" cap="none" spc="0" normalizeH="0" baseline="0" noProof="0">
                    <a:ln>
                      <a:noFill/>
                    </a:ln>
                    <a:gradFill>
                      <a:gsLst>
                        <a:gs pos="0">
                          <a:srgbClr val="FFFFFF"/>
                        </a:gs>
                        <a:gs pos="100000">
                          <a:srgbClr val="FFFFFF"/>
                        </a:gs>
                      </a:gsLst>
                      <a:lin ang="10800000" scaled="1"/>
                    </a:gradFill>
                    <a:effectLst/>
                    <a:uLnTx/>
                    <a:uFillTx/>
                    <a:latin typeface="Segoe UI"/>
                    <a:ea typeface="+mn-ea"/>
                    <a:cs typeface="+mn-cs"/>
                  </a:rPr>
                </a:br>
                <a:r>
                  <a:rPr kumimoji="0" lang="en-US" sz="1567" b="0" i="0" u="none" strike="noStrike" kern="0" cap="none" spc="0" normalizeH="0" baseline="0" noProof="0">
                    <a:ln>
                      <a:noFill/>
                    </a:ln>
                    <a:gradFill>
                      <a:gsLst>
                        <a:gs pos="0">
                          <a:srgbClr val="FFFFFF"/>
                        </a:gs>
                        <a:gs pos="100000">
                          <a:srgbClr val="FFFFFF"/>
                        </a:gs>
                      </a:gsLst>
                      <a:lin ang="10800000" scaled="1"/>
                    </a:gradFill>
                    <a:effectLst/>
                    <a:uLnTx/>
                    <a:uFillTx/>
                    <a:latin typeface="Segoe UI"/>
                    <a:ea typeface="+mn-ea"/>
                    <a:cs typeface="+mn-cs"/>
                  </a:rPr>
                  <a:t>workloads for </a:t>
                </a:r>
                <a:br>
                  <a:rPr kumimoji="0" lang="en-US" sz="1567" b="0" i="0" u="none" strike="noStrike" kern="0" cap="none" spc="0" normalizeH="0" baseline="0" noProof="0">
                    <a:ln>
                      <a:noFill/>
                    </a:ln>
                    <a:gradFill>
                      <a:gsLst>
                        <a:gs pos="0">
                          <a:srgbClr val="FFFFFF"/>
                        </a:gs>
                        <a:gs pos="100000">
                          <a:srgbClr val="FFFFFF"/>
                        </a:gs>
                      </a:gsLst>
                      <a:lin ang="10800000" scaled="1"/>
                    </a:gradFill>
                    <a:effectLst/>
                    <a:uLnTx/>
                    <a:uFillTx/>
                    <a:latin typeface="Segoe UI"/>
                    <a:ea typeface="+mn-ea"/>
                    <a:cs typeface="+mn-cs"/>
                  </a:rPr>
                </a:br>
                <a:r>
                  <a:rPr kumimoji="0" lang="en-US" sz="1567" b="0" i="0" u="none" strike="noStrike" kern="0" cap="none" spc="0" normalizeH="0" baseline="0" noProof="0">
                    <a:ln>
                      <a:noFill/>
                    </a:ln>
                    <a:gradFill>
                      <a:gsLst>
                        <a:gs pos="0">
                          <a:srgbClr val="FFFFFF"/>
                        </a:gs>
                        <a:gs pos="100000">
                          <a:srgbClr val="FFFFFF"/>
                        </a:gs>
                      </a:gsLst>
                      <a:lin ang="10800000" scaled="1"/>
                    </a:gradFill>
                    <a:effectLst/>
                    <a:uLnTx/>
                    <a:uFillTx/>
                    <a:latin typeface="Segoe UI"/>
                    <a:ea typeface="+mn-ea"/>
                    <a:cs typeface="+mn-cs"/>
                  </a:rPr>
                  <a:t>Windows Server</a:t>
                </a:r>
                <a:br>
                  <a:rPr kumimoji="0" lang="en-US" sz="1567" b="0" i="0" u="none" strike="noStrike" kern="0" cap="none" spc="0" normalizeH="0" baseline="0" noProof="0">
                    <a:ln>
                      <a:noFill/>
                    </a:ln>
                    <a:gradFill>
                      <a:gsLst>
                        <a:gs pos="0">
                          <a:srgbClr val="FFFFFF"/>
                        </a:gs>
                        <a:gs pos="100000">
                          <a:srgbClr val="FFFFFF"/>
                        </a:gs>
                      </a:gsLst>
                      <a:lin ang="10800000" scaled="1"/>
                    </a:gradFill>
                    <a:effectLst/>
                    <a:uLnTx/>
                    <a:uFillTx/>
                    <a:latin typeface="Segoe UI"/>
                    <a:ea typeface="+mn-ea"/>
                    <a:cs typeface="+mn-cs"/>
                  </a:rPr>
                </a:br>
                <a:r>
                  <a:rPr kumimoji="0" lang="en-US" sz="1567" b="0" i="0" u="none" strike="noStrike" kern="0" cap="none" spc="0" normalizeH="0" baseline="0" noProof="0">
                    <a:ln>
                      <a:noFill/>
                    </a:ln>
                    <a:gradFill>
                      <a:gsLst>
                        <a:gs pos="0">
                          <a:srgbClr val="FFFFFF"/>
                        </a:gs>
                        <a:gs pos="100000">
                          <a:srgbClr val="FFFFFF"/>
                        </a:gs>
                      </a:gsLst>
                      <a:lin ang="10800000" scaled="1"/>
                    </a:gradFill>
                    <a:effectLst/>
                    <a:uLnTx/>
                    <a:uFillTx/>
                    <a:latin typeface="Segoe UI"/>
                    <a:ea typeface="+mn-ea"/>
                    <a:cs typeface="+mn-cs"/>
                  </a:rPr>
                  <a:t>Hyper-V virtual machines</a:t>
                </a:r>
              </a:p>
              <a:p>
                <a:pPr marL="0" marR="0" lvl="0" indent="0" algn="l" defTabSz="806623" rtl="0" eaLnBrk="1" fontAlgn="auto" latinLnBrk="0" hangingPunct="1">
                  <a:lnSpc>
                    <a:spcPct val="90000"/>
                  </a:lnSpc>
                  <a:spcBef>
                    <a:spcPts val="0"/>
                  </a:spcBef>
                  <a:spcAft>
                    <a:spcPts val="0"/>
                  </a:spcAft>
                  <a:buClrTx/>
                  <a:buSzTx/>
                  <a:buFontTx/>
                  <a:buNone/>
                  <a:tabLst/>
                  <a:defRPr/>
                </a:pPr>
                <a:r>
                  <a:rPr kumimoji="0" lang="en-US" sz="1567" b="0" i="0" u="none" strike="noStrike" kern="0" cap="none" spc="0" normalizeH="0" baseline="0" noProof="0">
                    <a:ln>
                      <a:noFill/>
                    </a:ln>
                    <a:gradFill>
                      <a:gsLst>
                        <a:gs pos="0">
                          <a:srgbClr val="FFFFFF"/>
                        </a:gs>
                        <a:gs pos="100000">
                          <a:srgbClr val="FFFFFF"/>
                        </a:gs>
                      </a:gsLst>
                      <a:lin ang="10800000" scaled="1"/>
                    </a:gradFill>
                    <a:effectLst/>
                    <a:uLnTx/>
                    <a:uFillTx/>
                    <a:latin typeface="Segoe UI"/>
                    <a:ea typeface="+mn-ea"/>
                    <a:cs typeface="+mn-cs"/>
                  </a:rPr>
                  <a:t>Windows Azure Pack</a:t>
                </a:r>
              </a:p>
            </p:txBody>
          </p:sp>
          <p:grpSp>
            <p:nvGrpSpPr>
              <p:cNvPr id="21" name="Group 20"/>
              <p:cNvGrpSpPr/>
              <p:nvPr/>
            </p:nvGrpSpPr>
            <p:grpSpPr>
              <a:xfrm>
                <a:off x="7870832" y="3836052"/>
                <a:ext cx="304252" cy="395103"/>
                <a:chOff x="8528888" y="-1770597"/>
                <a:chExt cx="815998" cy="1059656"/>
              </a:xfrm>
            </p:grpSpPr>
            <p:sp>
              <p:nvSpPr>
                <p:cNvPr id="44" name="Oval 122"/>
                <p:cNvSpPr>
                  <a:spLocks noChangeArrowheads="1"/>
                </p:cNvSpPr>
                <p:nvPr/>
              </p:nvSpPr>
              <p:spPr bwMode="auto">
                <a:xfrm>
                  <a:off x="8542848" y="-1770597"/>
                  <a:ext cx="788079" cy="149748"/>
                </a:xfrm>
                <a:prstGeom prst="ellipse">
                  <a:avLst/>
                </a:pr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80656" tIns="40327" rIns="80656" bIns="40327" numCol="1" anchor="t" anchorCtr="0" compatLnSpc="1">
                  <a:prstTxWarp prst="textNoShape">
                    <a:avLst/>
                  </a:prstTxWarp>
                </a:bodyPr>
                <a:lstStyle/>
                <a:p>
                  <a:pPr marL="0" marR="0" lvl="0" indent="0" algn="l" defTabSz="806542" rtl="0" eaLnBrk="1" fontAlgn="auto" latinLnBrk="0" hangingPunct="1">
                    <a:lnSpc>
                      <a:spcPct val="100000"/>
                    </a:lnSpc>
                    <a:spcBef>
                      <a:spcPts val="0"/>
                    </a:spcBef>
                    <a:spcAft>
                      <a:spcPts val="0"/>
                    </a:spcAft>
                    <a:buClrTx/>
                    <a:buSzTx/>
                    <a:buFontTx/>
                    <a:buNone/>
                    <a:tabLst/>
                    <a:defRPr/>
                  </a:pPr>
                  <a:endParaRPr kumimoji="0" lang="en-US" sz="1675" b="0" i="0" u="none" strike="noStrike" kern="0" cap="none" spc="0" normalizeH="0" baseline="0" noProof="0">
                    <a:ln>
                      <a:noFill/>
                    </a:ln>
                    <a:solidFill>
                      <a:sysClr val="windowText" lastClr="000000"/>
                    </a:solidFill>
                    <a:effectLst/>
                    <a:uLnTx/>
                    <a:uFillTx/>
                    <a:latin typeface="Segoe UI"/>
                    <a:ea typeface="+mn-ea"/>
                    <a:cs typeface="+mn-cs"/>
                  </a:endParaRPr>
                </a:p>
              </p:txBody>
            </p:sp>
            <p:sp>
              <p:nvSpPr>
                <p:cNvPr id="45" name="Freeform 123"/>
                <p:cNvSpPr>
                  <a:spLocks noEditPoints="1"/>
                </p:cNvSpPr>
                <p:nvPr/>
              </p:nvSpPr>
              <p:spPr bwMode="auto">
                <a:xfrm>
                  <a:off x="8528888" y="-1666535"/>
                  <a:ext cx="815998" cy="955594"/>
                </a:xfrm>
                <a:custGeom>
                  <a:avLst/>
                  <a:gdLst>
                    <a:gd name="T0" fmla="*/ 480 w 480"/>
                    <a:gd name="T1" fmla="*/ 135 h 562"/>
                    <a:gd name="T2" fmla="*/ 480 w 480"/>
                    <a:gd name="T3" fmla="*/ 0 h 562"/>
                    <a:gd name="T4" fmla="*/ 240 w 480"/>
                    <a:gd name="T5" fmla="*/ 43 h 562"/>
                    <a:gd name="T6" fmla="*/ 0 w 480"/>
                    <a:gd name="T7" fmla="*/ 0 h 562"/>
                    <a:gd name="T8" fmla="*/ 0 w 480"/>
                    <a:gd name="T9" fmla="*/ 135 h 562"/>
                    <a:gd name="T10" fmla="*/ 15 w 480"/>
                    <a:gd name="T11" fmla="*/ 153 h 562"/>
                    <a:gd name="T12" fmla="*/ 0 w 480"/>
                    <a:gd name="T13" fmla="*/ 170 h 562"/>
                    <a:gd name="T14" fmla="*/ 0 w 480"/>
                    <a:gd name="T15" fmla="*/ 322 h 562"/>
                    <a:gd name="T16" fmla="*/ 15 w 480"/>
                    <a:gd name="T17" fmla="*/ 340 h 562"/>
                    <a:gd name="T18" fmla="*/ 0 w 480"/>
                    <a:gd name="T19" fmla="*/ 358 h 562"/>
                    <a:gd name="T20" fmla="*/ 0 w 480"/>
                    <a:gd name="T21" fmla="*/ 510 h 562"/>
                    <a:gd name="T22" fmla="*/ 240 w 480"/>
                    <a:gd name="T23" fmla="*/ 562 h 562"/>
                    <a:gd name="T24" fmla="*/ 480 w 480"/>
                    <a:gd name="T25" fmla="*/ 510 h 562"/>
                    <a:gd name="T26" fmla="*/ 480 w 480"/>
                    <a:gd name="T27" fmla="*/ 358 h 562"/>
                    <a:gd name="T28" fmla="*/ 466 w 480"/>
                    <a:gd name="T29" fmla="*/ 340 h 562"/>
                    <a:gd name="T30" fmla="*/ 480 w 480"/>
                    <a:gd name="T31" fmla="*/ 322 h 562"/>
                    <a:gd name="T32" fmla="*/ 480 w 480"/>
                    <a:gd name="T33" fmla="*/ 170 h 562"/>
                    <a:gd name="T34" fmla="*/ 466 w 480"/>
                    <a:gd name="T35" fmla="*/ 153 h 562"/>
                    <a:gd name="T36" fmla="*/ 480 w 480"/>
                    <a:gd name="T37" fmla="*/ 135 h 562"/>
                    <a:gd name="T38" fmla="*/ 458 w 480"/>
                    <a:gd name="T39" fmla="*/ 352 h 562"/>
                    <a:gd name="T40" fmla="*/ 240 w 480"/>
                    <a:gd name="T41" fmla="*/ 380 h 562"/>
                    <a:gd name="T42" fmla="*/ 23 w 480"/>
                    <a:gd name="T43" fmla="*/ 352 h 562"/>
                    <a:gd name="T44" fmla="*/ 23 w 480"/>
                    <a:gd name="T45" fmla="*/ 333 h 562"/>
                    <a:gd name="T46" fmla="*/ 240 w 480"/>
                    <a:gd name="T47" fmla="*/ 361 h 562"/>
                    <a:gd name="T48" fmla="*/ 458 w 480"/>
                    <a:gd name="T49" fmla="*/ 333 h 562"/>
                    <a:gd name="T50" fmla="*/ 458 w 480"/>
                    <a:gd name="T51" fmla="*/ 352 h 562"/>
                    <a:gd name="T52" fmla="*/ 458 w 480"/>
                    <a:gd name="T53" fmla="*/ 166 h 562"/>
                    <a:gd name="T54" fmla="*/ 240 w 480"/>
                    <a:gd name="T55" fmla="*/ 195 h 562"/>
                    <a:gd name="T56" fmla="*/ 23 w 480"/>
                    <a:gd name="T57" fmla="*/ 166 h 562"/>
                    <a:gd name="T58" fmla="*/ 23 w 480"/>
                    <a:gd name="T59" fmla="*/ 147 h 562"/>
                    <a:gd name="T60" fmla="*/ 240 w 480"/>
                    <a:gd name="T61" fmla="*/ 176 h 562"/>
                    <a:gd name="T62" fmla="*/ 458 w 480"/>
                    <a:gd name="T63" fmla="*/ 147 h 562"/>
                    <a:gd name="T64" fmla="*/ 458 w 480"/>
                    <a:gd name="T65" fmla="*/ 166 h 5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80" h="562">
                      <a:moveTo>
                        <a:pt x="480" y="135"/>
                      </a:moveTo>
                      <a:cubicBezTo>
                        <a:pt x="480" y="0"/>
                        <a:pt x="480" y="0"/>
                        <a:pt x="480" y="0"/>
                      </a:cubicBezTo>
                      <a:cubicBezTo>
                        <a:pt x="448" y="31"/>
                        <a:pt x="326" y="43"/>
                        <a:pt x="240" y="43"/>
                      </a:cubicBezTo>
                      <a:cubicBezTo>
                        <a:pt x="154" y="43"/>
                        <a:pt x="32" y="31"/>
                        <a:pt x="0" y="0"/>
                      </a:cubicBezTo>
                      <a:cubicBezTo>
                        <a:pt x="0" y="135"/>
                        <a:pt x="0" y="135"/>
                        <a:pt x="0" y="135"/>
                      </a:cubicBezTo>
                      <a:cubicBezTo>
                        <a:pt x="0" y="141"/>
                        <a:pt x="5" y="147"/>
                        <a:pt x="15" y="153"/>
                      </a:cubicBezTo>
                      <a:cubicBezTo>
                        <a:pt x="5" y="158"/>
                        <a:pt x="0" y="164"/>
                        <a:pt x="0" y="170"/>
                      </a:cubicBezTo>
                      <a:cubicBezTo>
                        <a:pt x="0" y="322"/>
                        <a:pt x="0" y="322"/>
                        <a:pt x="0" y="322"/>
                      </a:cubicBezTo>
                      <a:cubicBezTo>
                        <a:pt x="0" y="329"/>
                        <a:pt x="5" y="335"/>
                        <a:pt x="15" y="340"/>
                      </a:cubicBezTo>
                      <a:cubicBezTo>
                        <a:pt x="5" y="346"/>
                        <a:pt x="0" y="351"/>
                        <a:pt x="0" y="358"/>
                      </a:cubicBezTo>
                      <a:cubicBezTo>
                        <a:pt x="0" y="510"/>
                        <a:pt x="0" y="510"/>
                        <a:pt x="0" y="510"/>
                      </a:cubicBezTo>
                      <a:cubicBezTo>
                        <a:pt x="0" y="538"/>
                        <a:pt x="108" y="562"/>
                        <a:pt x="240" y="562"/>
                      </a:cubicBezTo>
                      <a:cubicBezTo>
                        <a:pt x="373" y="562"/>
                        <a:pt x="480" y="538"/>
                        <a:pt x="480" y="510"/>
                      </a:cubicBezTo>
                      <a:cubicBezTo>
                        <a:pt x="480" y="358"/>
                        <a:pt x="480" y="358"/>
                        <a:pt x="480" y="358"/>
                      </a:cubicBezTo>
                      <a:cubicBezTo>
                        <a:pt x="480" y="351"/>
                        <a:pt x="475" y="346"/>
                        <a:pt x="466" y="340"/>
                      </a:cubicBezTo>
                      <a:cubicBezTo>
                        <a:pt x="475" y="335"/>
                        <a:pt x="480" y="329"/>
                        <a:pt x="480" y="322"/>
                      </a:cubicBezTo>
                      <a:cubicBezTo>
                        <a:pt x="480" y="170"/>
                        <a:pt x="480" y="170"/>
                        <a:pt x="480" y="170"/>
                      </a:cubicBezTo>
                      <a:cubicBezTo>
                        <a:pt x="480" y="164"/>
                        <a:pt x="475" y="158"/>
                        <a:pt x="466" y="153"/>
                      </a:cubicBezTo>
                      <a:cubicBezTo>
                        <a:pt x="475" y="147"/>
                        <a:pt x="480" y="141"/>
                        <a:pt x="480" y="135"/>
                      </a:cubicBezTo>
                      <a:close/>
                      <a:moveTo>
                        <a:pt x="458" y="352"/>
                      </a:moveTo>
                      <a:cubicBezTo>
                        <a:pt x="458" y="368"/>
                        <a:pt x="361" y="380"/>
                        <a:pt x="240" y="380"/>
                      </a:cubicBezTo>
                      <a:cubicBezTo>
                        <a:pt x="120" y="380"/>
                        <a:pt x="23" y="368"/>
                        <a:pt x="23" y="352"/>
                      </a:cubicBezTo>
                      <a:cubicBezTo>
                        <a:pt x="23" y="333"/>
                        <a:pt x="23" y="333"/>
                        <a:pt x="23" y="333"/>
                      </a:cubicBezTo>
                      <a:cubicBezTo>
                        <a:pt x="23" y="349"/>
                        <a:pt x="120" y="361"/>
                        <a:pt x="240" y="361"/>
                      </a:cubicBezTo>
                      <a:cubicBezTo>
                        <a:pt x="361" y="361"/>
                        <a:pt x="458" y="349"/>
                        <a:pt x="458" y="333"/>
                      </a:cubicBezTo>
                      <a:lnTo>
                        <a:pt x="458" y="352"/>
                      </a:lnTo>
                      <a:close/>
                      <a:moveTo>
                        <a:pt x="458" y="166"/>
                      </a:moveTo>
                      <a:cubicBezTo>
                        <a:pt x="458" y="182"/>
                        <a:pt x="361" y="195"/>
                        <a:pt x="240" y="195"/>
                      </a:cubicBezTo>
                      <a:cubicBezTo>
                        <a:pt x="120" y="195"/>
                        <a:pt x="23" y="182"/>
                        <a:pt x="23" y="166"/>
                      </a:cubicBezTo>
                      <a:cubicBezTo>
                        <a:pt x="23" y="147"/>
                        <a:pt x="23" y="147"/>
                        <a:pt x="23" y="147"/>
                      </a:cubicBezTo>
                      <a:cubicBezTo>
                        <a:pt x="23" y="163"/>
                        <a:pt x="120" y="176"/>
                        <a:pt x="240" y="176"/>
                      </a:cubicBezTo>
                      <a:cubicBezTo>
                        <a:pt x="361" y="176"/>
                        <a:pt x="458" y="163"/>
                        <a:pt x="458" y="147"/>
                      </a:cubicBezTo>
                      <a:lnTo>
                        <a:pt x="458" y="166"/>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80656" tIns="40327" rIns="80656" bIns="40327" numCol="1" anchor="t" anchorCtr="0" compatLnSpc="1">
                  <a:prstTxWarp prst="textNoShape">
                    <a:avLst/>
                  </a:prstTxWarp>
                </a:bodyPr>
                <a:lstStyle/>
                <a:p>
                  <a:pPr marL="0" marR="0" lvl="0" indent="0" algn="l" defTabSz="806542" rtl="0" eaLnBrk="1" fontAlgn="auto" latinLnBrk="0" hangingPunct="1">
                    <a:lnSpc>
                      <a:spcPct val="100000"/>
                    </a:lnSpc>
                    <a:spcBef>
                      <a:spcPts val="0"/>
                    </a:spcBef>
                    <a:spcAft>
                      <a:spcPts val="0"/>
                    </a:spcAft>
                    <a:buClrTx/>
                    <a:buSzTx/>
                    <a:buFontTx/>
                    <a:buNone/>
                    <a:tabLst/>
                    <a:defRPr/>
                  </a:pPr>
                  <a:endParaRPr kumimoji="0" lang="en-US" sz="1675" b="0" i="0" u="none" strike="noStrike" kern="0" cap="none" spc="0" normalizeH="0" baseline="0" noProof="0">
                    <a:ln>
                      <a:noFill/>
                    </a:ln>
                    <a:solidFill>
                      <a:sysClr val="windowText" lastClr="000000"/>
                    </a:solidFill>
                    <a:effectLst/>
                    <a:uLnTx/>
                    <a:uFillTx/>
                    <a:latin typeface="Segoe UI"/>
                    <a:ea typeface="+mn-ea"/>
                    <a:cs typeface="+mn-cs"/>
                  </a:endParaRPr>
                </a:p>
              </p:txBody>
            </p:sp>
          </p:grpSp>
        </p:grpSp>
        <p:grpSp>
          <p:nvGrpSpPr>
            <p:cNvPr id="30" name="Group 29"/>
            <p:cNvGrpSpPr/>
            <p:nvPr/>
          </p:nvGrpSpPr>
          <p:grpSpPr>
            <a:xfrm>
              <a:off x="5781974" y="1559020"/>
              <a:ext cx="2607459" cy="1687654"/>
              <a:chOff x="5781974" y="1559020"/>
              <a:chExt cx="2607459" cy="1687654"/>
            </a:xfrm>
          </p:grpSpPr>
          <p:sp>
            <p:nvSpPr>
              <p:cNvPr id="12" name="Rectangle 11"/>
              <p:cNvSpPr/>
              <p:nvPr/>
            </p:nvSpPr>
            <p:spPr>
              <a:xfrm>
                <a:off x="5786872" y="1841504"/>
                <a:ext cx="2602561" cy="413526"/>
              </a:xfrm>
              <a:prstGeom prst="rect">
                <a:avLst/>
              </a:prstGeom>
              <a:solidFill>
                <a:srgbClr val="0E715F"/>
              </a:solidFill>
              <a:ln w="25400" cap="flat" cmpd="sng" algn="ctr">
                <a:noFill/>
                <a:prstDash val="solid"/>
              </a:ln>
              <a:effectLst/>
            </p:spPr>
            <p:txBody>
              <a:bodyPr lIns="158163" tIns="142345" rIns="158163" bIns="142345" rtlCol="0" anchor="ctr" anchorCtr="0"/>
              <a:lstStyle/>
              <a:p>
                <a:pPr marL="0" marR="0" lvl="0" indent="0" algn="l" defTabSz="806623" rtl="0" eaLnBrk="1" fontAlgn="auto" latinLnBrk="0" hangingPunct="1">
                  <a:lnSpc>
                    <a:spcPct val="90000"/>
                  </a:lnSpc>
                  <a:spcBef>
                    <a:spcPts val="0"/>
                  </a:spcBef>
                  <a:spcAft>
                    <a:spcPts val="0"/>
                  </a:spcAft>
                  <a:buClrTx/>
                  <a:buSzTx/>
                  <a:buFontTx/>
                  <a:buNone/>
                  <a:tabLst/>
                  <a:defRPr/>
                </a:pPr>
                <a:r>
                  <a:rPr kumimoji="0" lang="en-US" sz="1372" b="1" i="0" u="none" strike="noStrike" kern="0" cap="none" spc="0" normalizeH="0" baseline="0" noProof="0">
                    <a:ln>
                      <a:noFill/>
                    </a:ln>
                    <a:solidFill>
                      <a:srgbClr val="FFFFFF"/>
                    </a:solidFill>
                    <a:effectLst/>
                    <a:uLnTx/>
                    <a:uFillTx/>
                    <a:latin typeface="Segoe UI"/>
                    <a:ea typeface="Segoe UI" pitchFamily="34" charset="0"/>
                    <a:cs typeface="Segoe UI" pitchFamily="34" charset="0"/>
                  </a:rPr>
                  <a:t>SaaS: </a:t>
                </a:r>
                <a:r>
                  <a:rPr kumimoji="0" lang="en-US" sz="1567" b="0" i="0" u="none" strike="noStrike" kern="0" cap="none" spc="0" normalizeH="0" baseline="0" noProof="0">
                    <a:ln>
                      <a:noFill/>
                    </a:ln>
                    <a:gradFill>
                      <a:gsLst>
                        <a:gs pos="0">
                          <a:srgbClr val="FFFFFF"/>
                        </a:gs>
                        <a:gs pos="100000">
                          <a:srgbClr val="FFFFFF"/>
                        </a:gs>
                      </a:gsLst>
                      <a:lin ang="10800000" scaled="1"/>
                    </a:gradFill>
                    <a:effectLst/>
                    <a:uLnTx/>
                    <a:uFillTx/>
                    <a:latin typeface="Segoe UI"/>
                    <a:ea typeface="+mn-ea"/>
                    <a:cs typeface="+mn-cs"/>
                  </a:rPr>
                  <a:t>Microsoft Dynamics,</a:t>
                </a:r>
                <a:br>
                  <a:rPr kumimoji="0" lang="en-US" sz="1567" b="0" i="0" u="none" strike="noStrike" kern="0" cap="none" spc="0" normalizeH="0" baseline="0" noProof="0">
                    <a:ln>
                      <a:noFill/>
                    </a:ln>
                    <a:gradFill>
                      <a:gsLst>
                        <a:gs pos="0">
                          <a:srgbClr val="FFFFFF"/>
                        </a:gs>
                        <a:gs pos="100000">
                          <a:srgbClr val="FFFFFF"/>
                        </a:gs>
                      </a:gsLst>
                      <a:lin ang="10800000" scaled="1"/>
                    </a:gradFill>
                    <a:effectLst/>
                    <a:uLnTx/>
                    <a:uFillTx/>
                    <a:latin typeface="Segoe UI"/>
                    <a:ea typeface="+mn-ea"/>
                    <a:cs typeface="+mn-cs"/>
                  </a:rPr>
                </a:br>
                <a:r>
                  <a:rPr kumimoji="0" lang="en-US" sz="1567" b="0" i="0" u="none" strike="noStrike" kern="0" cap="none" spc="0" normalizeH="0" baseline="0" noProof="0">
                    <a:ln>
                      <a:noFill/>
                    </a:ln>
                    <a:gradFill>
                      <a:gsLst>
                        <a:gs pos="0">
                          <a:srgbClr val="FFFFFF"/>
                        </a:gs>
                        <a:gs pos="100000">
                          <a:srgbClr val="FFFFFF"/>
                        </a:gs>
                      </a:gsLst>
                      <a:lin ang="10800000" scaled="1"/>
                    </a:gradFill>
                    <a:effectLst/>
                    <a:uLnTx/>
                    <a:uFillTx/>
                    <a:latin typeface="Segoe UI"/>
                    <a:ea typeface="+mn-ea"/>
                    <a:cs typeface="+mn-cs"/>
                  </a:rPr>
                  <a:t>Office 365</a:t>
                </a:r>
              </a:p>
            </p:txBody>
          </p:sp>
          <p:sp>
            <p:nvSpPr>
              <p:cNvPr id="14" name="Rectangle 13"/>
              <p:cNvSpPr/>
              <p:nvPr/>
            </p:nvSpPr>
            <p:spPr>
              <a:xfrm>
                <a:off x="5786872" y="2336015"/>
                <a:ext cx="2602561" cy="413526"/>
              </a:xfrm>
              <a:prstGeom prst="rect">
                <a:avLst/>
              </a:prstGeom>
              <a:solidFill>
                <a:srgbClr val="0E715F"/>
              </a:solidFill>
              <a:ln w="25400" cap="flat" cmpd="sng" algn="ctr">
                <a:noFill/>
                <a:prstDash val="solid"/>
              </a:ln>
              <a:effectLst/>
            </p:spPr>
            <p:txBody>
              <a:bodyPr lIns="158163" tIns="142345" rIns="158163" bIns="142345" rtlCol="0" anchor="ctr" anchorCtr="0"/>
              <a:lstStyle/>
              <a:p>
                <a:pPr marL="0" marR="0" lvl="0" indent="0" algn="l" defTabSz="806623" rtl="0" eaLnBrk="1" fontAlgn="auto" latinLnBrk="0" hangingPunct="1">
                  <a:lnSpc>
                    <a:spcPct val="90000"/>
                  </a:lnSpc>
                  <a:spcBef>
                    <a:spcPts val="0"/>
                  </a:spcBef>
                  <a:spcAft>
                    <a:spcPts val="0"/>
                  </a:spcAft>
                  <a:buClrTx/>
                  <a:buSzTx/>
                  <a:buFontTx/>
                  <a:buNone/>
                  <a:tabLst/>
                  <a:defRPr/>
                </a:pPr>
                <a:r>
                  <a:rPr kumimoji="0" lang="en-US" sz="1372" b="1" i="0" u="none" strike="noStrike" kern="0" cap="none" spc="0" normalizeH="0" baseline="0" noProof="0">
                    <a:ln>
                      <a:noFill/>
                    </a:ln>
                    <a:solidFill>
                      <a:srgbClr val="FFFFFF"/>
                    </a:solidFill>
                    <a:effectLst/>
                    <a:uLnTx/>
                    <a:uFillTx/>
                    <a:latin typeface="Segoe UI"/>
                    <a:ea typeface="Segoe UI" pitchFamily="34" charset="0"/>
                    <a:cs typeface="Segoe UI" pitchFamily="34" charset="0"/>
                  </a:rPr>
                  <a:t>PaaS: </a:t>
                </a:r>
                <a:r>
                  <a:rPr kumimoji="0" lang="en-US" sz="1567" b="0" i="0" u="none" strike="noStrike" kern="0" cap="none" spc="0" normalizeH="0" baseline="0" noProof="0">
                    <a:ln>
                      <a:noFill/>
                    </a:ln>
                    <a:gradFill>
                      <a:gsLst>
                        <a:gs pos="0">
                          <a:srgbClr val="FFFFFF"/>
                        </a:gs>
                        <a:gs pos="100000">
                          <a:srgbClr val="FFFFFF"/>
                        </a:gs>
                      </a:gsLst>
                      <a:lin ang="10800000" scaled="1"/>
                    </a:gradFill>
                    <a:effectLst/>
                    <a:uLnTx/>
                    <a:uFillTx/>
                    <a:latin typeface="Segoe UI"/>
                    <a:ea typeface="+mn-ea"/>
                    <a:cs typeface="+mn-cs"/>
                  </a:rPr>
                  <a:t>Microsoft Azure</a:t>
                </a:r>
              </a:p>
            </p:txBody>
          </p:sp>
          <p:sp>
            <p:nvSpPr>
              <p:cNvPr id="16" name="Rectangle 15"/>
              <p:cNvSpPr/>
              <p:nvPr/>
            </p:nvSpPr>
            <p:spPr>
              <a:xfrm>
                <a:off x="5786872" y="2830304"/>
                <a:ext cx="2602561" cy="416370"/>
              </a:xfrm>
              <a:prstGeom prst="rect">
                <a:avLst/>
              </a:prstGeom>
              <a:solidFill>
                <a:srgbClr val="0E715F"/>
              </a:solidFill>
              <a:ln w="25400" cap="flat" cmpd="sng" algn="ctr">
                <a:noFill/>
                <a:prstDash val="solid"/>
              </a:ln>
              <a:effectLst/>
            </p:spPr>
            <p:txBody>
              <a:bodyPr lIns="158163" tIns="142345" rIns="158163" bIns="142345" rtlCol="0" anchor="ctr" anchorCtr="0"/>
              <a:lstStyle/>
              <a:p>
                <a:pPr marL="0" marR="0" lvl="0" indent="0" algn="l" defTabSz="806623" rtl="0" eaLnBrk="1" fontAlgn="auto" latinLnBrk="0" hangingPunct="1">
                  <a:lnSpc>
                    <a:spcPct val="90000"/>
                  </a:lnSpc>
                  <a:spcBef>
                    <a:spcPts val="0"/>
                  </a:spcBef>
                  <a:spcAft>
                    <a:spcPts val="0"/>
                  </a:spcAft>
                  <a:buClrTx/>
                  <a:buSzTx/>
                  <a:buFontTx/>
                  <a:buNone/>
                  <a:tabLst/>
                  <a:defRPr/>
                </a:pPr>
                <a:r>
                  <a:rPr kumimoji="0" lang="en-US" sz="1372" b="1" i="0" u="none" strike="noStrike" kern="0" cap="none" spc="0" normalizeH="0" baseline="0" noProof="0">
                    <a:ln>
                      <a:noFill/>
                    </a:ln>
                    <a:solidFill>
                      <a:srgbClr val="FFFFFF"/>
                    </a:solidFill>
                    <a:effectLst/>
                    <a:uLnTx/>
                    <a:uFillTx/>
                    <a:latin typeface="Segoe UI"/>
                    <a:ea typeface="Segoe UI" pitchFamily="34" charset="0"/>
                    <a:cs typeface="Segoe UI" pitchFamily="34" charset="0"/>
                  </a:rPr>
                  <a:t>IaaS: </a:t>
                </a:r>
                <a:r>
                  <a:rPr kumimoji="0" lang="en-US" sz="1567" b="0" i="0" u="none" strike="noStrike" kern="0" cap="none" spc="0" normalizeH="0" baseline="0" noProof="0">
                    <a:ln>
                      <a:noFill/>
                    </a:ln>
                    <a:gradFill>
                      <a:gsLst>
                        <a:gs pos="0">
                          <a:srgbClr val="FFFFFF"/>
                        </a:gs>
                        <a:gs pos="100000">
                          <a:srgbClr val="FFFFFF"/>
                        </a:gs>
                      </a:gsLst>
                      <a:lin ang="10800000" scaled="1"/>
                    </a:gradFill>
                    <a:effectLst/>
                    <a:uLnTx/>
                    <a:uFillTx/>
                    <a:latin typeface="Segoe UI"/>
                    <a:ea typeface="+mn-ea"/>
                    <a:cs typeface="+mn-cs"/>
                  </a:rPr>
                  <a:t>Microsoft Azure</a:t>
                </a:r>
              </a:p>
            </p:txBody>
          </p:sp>
          <p:sp>
            <p:nvSpPr>
              <p:cNvPr id="56" name="TextBox 55"/>
              <p:cNvSpPr txBox="1"/>
              <p:nvPr/>
            </p:nvSpPr>
            <p:spPr>
              <a:xfrm>
                <a:off x="5781974" y="1559020"/>
                <a:ext cx="1815855" cy="281401"/>
              </a:xfrm>
              <a:prstGeom prst="rect">
                <a:avLst/>
              </a:prstGeom>
              <a:noFill/>
            </p:spPr>
            <p:txBody>
              <a:bodyPr wrap="none" lIns="107522" tIns="48761" rIns="107522" bIns="53760" rtlCol="0" anchor="t" anchorCtr="0">
                <a:noAutofit/>
              </a:bodyPr>
              <a:lstStyle/>
              <a:p>
                <a:pPr marL="0" marR="0" lvl="0" indent="0" algn="l" defTabSz="806623" rtl="0" eaLnBrk="1" fontAlgn="auto" latinLnBrk="0" hangingPunct="1">
                  <a:lnSpc>
                    <a:spcPct val="100000"/>
                  </a:lnSpc>
                  <a:spcBef>
                    <a:spcPts val="0"/>
                  </a:spcBef>
                  <a:spcAft>
                    <a:spcPts val="0"/>
                  </a:spcAft>
                  <a:buClrTx/>
                  <a:buSzTx/>
                  <a:buFontTx/>
                  <a:buNone/>
                  <a:tabLst/>
                  <a:defRPr/>
                </a:pPr>
                <a:r>
                  <a:rPr kumimoji="0" lang="en-US" sz="1766" b="1" i="0" u="none" strike="noStrike" kern="0" cap="none" spc="0" normalizeH="0" baseline="0" noProof="0">
                    <a:ln>
                      <a:noFill/>
                    </a:ln>
                    <a:gradFill>
                      <a:gsLst>
                        <a:gs pos="0">
                          <a:srgbClr val="505050"/>
                        </a:gs>
                        <a:gs pos="100000">
                          <a:srgbClr val="505050"/>
                        </a:gs>
                      </a:gsLst>
                      <a:lin ang="5400000" scaled="0"/>
                    </a:gradFill>
                    <a:effectLst/>
                    <a:uLnTx/>
                    <a:uFillTx/>
                    <a:latin typeface="Segoe UI"/>
                    <a:ea typeface="+mn-ea"/>
                    <a:cs typeface="+mn-cs"/>
                  </a:rPr>
                  <a:t>Workload placement</a:t>
                </a:r>
              </a:p>
            </p:txBody>
          </p:sp>
          <p:sp>
            <p:nvSpPr>
              <p:cNvPr id="52" name="Freeform 17"/>
              <p:cNvSpPr>
                <a:spLocks/>
              </p:cNvSpPr>
              <p:nvPr/>
            </p:nvSpPr>
            <p:spPr bwMode="auto">
              <a:xfrm>
                <a:off x="7783723" y="1907686"/>
                <a:ext cx="478470" cy="271114"/>
              </a:xfrm>
              <a:custGeom>
                <a:avLst/>
                <a:gdLst>
                  <a:gd name="T0" fmla="*/ 298 w 353"/>
                  <a:gd name="T1" fmla="*/ 104 h 199"/>
                  <a:gd name="T2" fmla="*/ 298 w 353"/>
                  <a:gd name="T3" fmla="*/ 104 h 199"/>
                  <a:gd name="T4" fmla="*/ 193 w 353"/>
                  <a:gd name="T5" fmla="*/ 0 h 199"/>
                  <a:gd name="T6" fmla="*/ 94 w 353"/>
                  <a:gd name="T7" fmla="*/ 70 h 199"/>
                  <a:gd name="T8" fmla="*/ 74 w 353"/>
                  <a:gd name="T9" fmla="*/ 67 h 199"/>
                  <a:gd name="T10" fmla="*/ 0 w 353"/>
                  <a:gd name="T11" fmla="*/ 141 h 199"/>
                  <a:gd name="T12" fmla="*/ 3 w 353"/>
                  <a:gd name="T13" fmla="*/ 162 h 199"/>
                  <a:gd name="T14" fmla="*/ 29 w 353"/>
                  <a:gd name="T15" fmla="*/ 199 h 199"/>
                  <a:gd name="T16" fmla="*/ 119 w 353"/>
                  <a:gd name="T17" fmla="*/ 199 h 199"/>
                  <a:gd name="T18" fmla="*/ 149 w 353"/>
                  <a:gd name="T19" fmla="*/ 199 h 199"/>
                  <a:gd name="T20" fmla="*/ 237 w 353"/>
                  <a:gd name="T21" fmla="*/ 199 h 199"/>
                  <a:gd name="T22" fmla="*/ 252 w 353"/>
                  <a:gd name="T23" fmla="*/ 199 h 199"/>
                  <a:gd name="T24" fmla="*/ 338 w 353"/>
                  <a:gd name="T25" fmla="*/ 199 h 199"/>
                  <a:gd name="T26" fmla="*/ 353 w 353"/>
                  <a:gd name="T27" fmla="*/ 162 h 199"/>
                  <a:gd name="T28" fmla="*/ 298 w 353"/>
                  <a:gd name="T29" fmla="*/ 104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53" h="199">
                    <a:moveTo>
                      <a:pt x="298" y="104"/>
                    </a:moveTo>
                    <a:cubicBezTo>
                      <a:pt x="298" y="104"/>
                      <a:pt x="298" y="104"/>
                      <a:pt x="298" y="104"/>
                    </a:cubicBezTo>
                    <a:cubicBezTo>
                      <a:pt x="298" y="47"/>
                      <a:pt x="251" y="0"/>
                      <a:pt x="193" y="0"/>
                    </a:cubicBezTo>
                    <a:cubicBezTo>
                      <a:pt x="147" y="0"/>
                      <a:pt x="109" y="29"/>
                      <a:pt x="94" y="70"/>
                    </a:cubicBezTo>
                    <a:cubicBezTo>
                      <a:pt x="88" y="68"/>
                      <a:pt x="81" y="67"/>
                      <a:pt x="74" y="67"/>
                    </a:cubicBezTo>
                    <a:cubicBezTo>
                      <a:pt x="33" y="67"/>
                      <a:pt x="0" y="100"/>
                      <a:pt x="0" y="141"/>
                    </a:cubicBezTo>
                    <a:cubicBezTo>
                      <a:pt x="0" y="148"/>
                      <a:pt x="1" y="155"/>
                      <a:pt x="3" y="162"/>
                    </a:cubicBezTo>
                    <a:cubicBezTo>
                      <a:pt x="7" y="177"/>
                      <a:pt x="17" y="190"/>
                      <a:pt x="29" y="199"/>
                    </a:cubicBezTo>
                    <a:cubicBezTo>
                      <a:pt x="119" y="199"/>
                      <a:pt x="119" y="199"/>
                      <a:pt x="119" y="199"/>
                    </a:cubicBezTo>
                    <a:cubicBezTo>
                      <a:pt x="149" y="199"/>
                      <a:pt x="149" y="199"/>
                      <a:pt x="149" y="199"/>
                    </a:cubicBezTo>
                    <a:cubicBezTo>
                      <a:pt x="237" y="199"/>
                      <a:pt x="237" y="199"/>
                      <a:pt x="237" y="199"/>
                    </a:cubicBezTo>
                    <a:cubicBezTo>
                      <a:pt x="252" y="199"/>
                      <a:pt x="252" y="199"/>
                      <a:pt x="252" y="199"/>
                    </a:cubicBezTo>
                    <a:cubicBezTo>
                      <a:pt x="338" y="199"/>
                      <a:pt x="338" y="199"/>
                      <a:pt x="338" y="199"/>
                    </a:cubicBezTo>
                    <a:cubicBezTo>
                      <a:pt x="347" y="189"/>
                      <a:pt x="353" y="176"/>
                      <a:pt x="353" y="162"/>
                    </a:cubicBezTo>
                    <a:cubicBezTo>
                      <a:pt x="353" y="131"/>
                      <a:pt x="328" y="106"/>
                      <a:pt x="298" y="104"/>
                    </a:cubicBezTo>
                    <a:close/>
                  </a:path>
                </a:pathLst>
              </a:custGeom>
              <a:solidFill>
                <a:srgbClr val="FFFFFF"/>
              </a:solidFill>
              <a:ln>
                <a:noFill/>
              </a:ln>
              <a:extLst/>
            </p:spPr>
            <p:txBody>
              <a:bodyPr vert="horz" wrap="square" lIns="121903" tIns="60952" rIns="121903" bIns="60952" numCol="1" anchor="t" anchorCtr="0" compatLnSpc="1">
                <a:prstTxWarp prst="textNoShape">
                  <a:avLst/>
                </a:prstTxWarp>
              </a:bodyPr>
              <a:lstStyle/>
              <a:p>
                <a:pPr marL="0" marR="0" lvl="0" indent="0" algn="l" defTabSz="1218996" rtl="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Segoe UI"/>
                  <a:ea typeface="+mn-ea"/>
                  <a:cs typeface="+mn-cs"/>
                </a:endParaRPr>
              </a:p>
            </p:txBody>
          </p:sp>
          <p:sp>
            <p:nvSpPr>
              <p:cNvPr id="57" name="Freeform 17"/>
              <p:cNvSpPr>
                <a:spLocks/>
              </p:cNvSpPr>
              <p:nvPr/>
            </p:nvSpPr>
            <p:spPr bwMode="auto">
              <a:xfrm>
                <a:off x="7783723" y="2400292"/>
                <a:ext cx="478470" cy="271114"/>
              </a:xfrm>
              <a:custGeom>
                <a:avLst/>
                <a:gdLst>
                  <a:gd name="T0" fmla="*/ 298 w 353"/>
                  <a:gd name="T1" fmla="*/ 104 h 199"/>
                  <a:gd name="T2" fmla="*/ 298 w 353"/>
                  <a:gd name="T3" fmla="*/ 104 h 199"/>
                  <a:gd name="T4" fmla="*/ 193 w 353"/>
                  <a:gd name="T5" fmla="*/ 0 h 199"/>
                  <a:gd name="T6" fmla="*/ 94 w 353"/>
                  <a:gd name="T7" fmla="*/ 70 h 199"/>
                  <a:gd name="T8" fmla="*/ 74 w 353"/>
                  <a:gd name="T9" fmla="*/ 67 h 199"/>
                  <a:gd name="T10" fmla="*/ 0 w 353"/>
                  <a:gd name="T11" fmla="*/ 141 h 199"/>
                  <a:gd name="T12" fmla="*/ 3 w 353"/>
                  <a:gd name="T13" fmla="*/ 162 h 199"/>
                  <a:gd name="T14" fmla="*/ 29 w 353"/>
                  <a:gd name="T15" fmla="*/ 199 h 199"/>
                  <a:gd name="T16" fmla="*/ 119 w 353"/>
                  <a:gd name="T17" fmla="*/ 199 h 199"/>
                  <a:gd name="T18" fmla="*/ 149 w 353"/>
                  <a:gd name="T19" fmla="*/ 199 h 199"/>
                  <a:gd name="T20" fmla="*/ 237 w 353"/>
                  <a:gd name="T21" fmla="*/ 199 h 199"/>
                  <a:gd name="T22" fmla="*/ 252 w 353"/>
                  <a:gd name="T23" fmla="*/ 199 h 199"/>
                  <a:gd name="T24" fmla="*/ 338 w 353"/>
                  <a:gd name="T25" fmla="*/ 199 h 199"/>
                  <a:gd name="T26" fmla="*/ 353 w 353"/>
                  <a:gd name="T27" fmla="*/ 162 h 199"/>
                  <a:gd name="T28" fmla="*/ 298 w 353"/>
                  <a:gd name="T29" fmla="*/ 104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53" h="199">
                    <a:moveTo>
                      <a:pt x="298" y="104"/>
                    </a:moveTo>
                    <a:cubicBezTo>
                      <a:pt x="298" y="104"/>
                      <a:pt x="298" y="104"/>
                      <a:pt x="298" y="104"/>
                    </a:cubicBezTo>
                    <a:cubicBezTo>
                      <a:pt x="298" y="47"/>
                      <a:pt x="251" y="0"/>
                      <a:pt x="193" y="0"/>
                    </a:cubicBezTo>
                    <a:cubicBezTo>
                      <a:pt x="147" y="0"/>
                      <a:pt x="109" y="29"/>
                      <a:pt x="94" y="70"/>
                    </a:cubicBezTo>
                    <a:cubicBezTo>
                      <a:pt x="88" y="68"/>
                      <a:pt x="81" y="67"/>
                      <a:pt x="74" y="67"/>
                    </a:cubicBezTo>
                    <a:cubicBezTo>
                      <a:pt x="33" y="67"/>
                      <a:pt x="0" y="100"/>
                      <a:pt x="0" y="141"/>
                    </a:cubicBezTo>
                    <a:cubicBezTo>
                      <a:pt x="0" y="148"/>
                      <a:pt x="1" y="155"/>
                      <a:pt x="3" y="162"/>
                    </a:cubicBezTo>
                    <a:cubicBezTo>
                      <a:pt x="7" y="177"/>
                      <a:pt x="17" y="190"/>
                      <a:pt x="29" y="199"/>
                    </a:cubicBezTo>
                    <a:cubicBezTo>
                      <a:pt x="119" y="199"/>
                      <a:pt x="119" y="199"/>
                      <a:pt x="119" y="199"/>
                    </a:cubicBezTo>
                    <a:cubicBezTo>
                      <a:pt x="149" y="199"/>
                      <a:pt x="149" y="199"/>
                      <a:pt x="149" y="199"/>
                    </a:cubicBezTo>
                    <a:cubicBezTo>
                      <a:pt x="237" y="199"/>
                      <a:pt x="237" y="199"/>
                      <a:pt x="237" y="199"/>
                    </a:cubicBezTo>
                    <a:cubicBezTo>
                      <a:pt x="252" y="199"/>
                      <a:pt x="252" y="199"/>
                      <a:pt x="252" y="199"/>
                    </a:cubicBezTo>
                    <a:cubicBezTo>
                      <a:pt x="338" y="199"/>
                      <a:pt x="338" y="199"/>
                      <a:pt x="338" y="199"/>
                    </a:cubicBezTo>
                    <a:cubicBezTo>
                      <a:pt x="347" y="189"/>
                      <a:pt x="353" y="176"/>
                      <a:pt x="353" y="162"/>
                    </a:cubicBezTo>
                    <a:cubicBezTo>
                      <a:pt x="353" y="131"/>
                      <a:pt x="328" y="106"/>
                      <a:pt x="298" y="104"/>
                    </a:cubicBezTo>
                    <a:close/>
                  </a:path>
                </a:pathLst>
              </a:custGeom>
              <a:solidFill>
                <a:srgbClr val="FFFFFF"/>
              </a:solidFill>
              <a:ln>
                <a:noFill/>
              </a:ln>
              <a:extLst/>
            </p:spPr>
            <p:txBody>
              <a:bodyPr vert="horz" wrap="square" lIns="121903" tIns="60952" rIns="121903" bIns="60952" numCol="1" anchor="t" anchorCtr="0" compatLnSpc="1">
                <a:prstTxWarp prst="textNoShape">
                  <a:avLst/>
                </a:prstTxWarp>
              </a:bodyPr>
              <a:lstStyle/>
              <a:p>
                <a:pPr marL="0" marR="0" lvl="0" indent="0" algn="l" defTabSz="1218996" rtl="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Segoe UI"/>
                  <a:ea typeface="+mn-ea"/>
                  <a:cs typeface="+mn-cs"/>
                </a:endParaRPr>
              </a:p>
            </p:txBody>
          </p:sp>
          <p:sp>
            <p:nvSpPr>
              <p:cNvPr id="58" name="Freeform 17"/>
              <p:cNvSpPr>
                <a:spLocks/>
              </p:cNvSpPr>
              <p:nvPr/>
            </p:nvSpPr>
            <p:spPr bwMode="auto">
              <a:xfrm>
                <a:off x="7783723" y="2900595"/>
                <a:ext cx="478470" cy="271114"/>
              </a:xfrm>
              <a:custGeom>
                <a:avLst/>
                <a:gdLst>
                  <a:gd name="T0" fmla="*/ 298 w 353"/>
                  <a:gd name="T1" fmla="*/ 104 h 199"/>
                  <a:gd name="T2" fmla="*/ 298 w 353"/>
                  <a:gd name="T3" fmla="*/ 104 h 199"/>
                  <a:gd name="T4" fmla="*/ 193 w 353"/>
                  <a:gd name="T5" fmla="*/ 0 h 199"/>
                  <a:gd name="T6" fmla="*/ 94 w 353"/>
                  <a:gd name="T7" fmla="*/ 70 h 199"/>
                  <a:gd name="T8" fmla="*/ 74 w 353"/>
                  <a:gd name="T9" fmla="*/ 67 h 199"/>
                  <a:gd name="T10" fmla="*/ 0 w 353"/>
                  <a:gd name="T11" fmla="*/ 141 h 199"/>
                  <a:gd name="T12" fmla="*/ 3 w 353"/>
                  <a:gd name="T13" fmla="*/ 162 h 199"/>
                  <a:gd name="T14" fmla="*/ 29 w 353"/>
                  <a:gd name="T15" fmla="*/ 199 h 199"/>
                  <a:gd name="T16" fmla="*/ 119 w 353"/>
                  <a:gd name="T17" fmla="*/ 199 h 199"/>
                  <a:gd name="T18" fmla="*/ 149 w 353"/>
                  <a:gd name="T19" fmla="*/ 199 h 199"/>
                  <a:gd name="T20" fmla="*/ 237 w 353"/>
                  <a:gd name="T21" fmla="*/ 199 h 199"/>
                  <a:gd name="T22" fmla="*/ 252 w 353"/>
                  <a:gd name="T23" fmla="*/ 199 h 199"/>
                  <a:gd name="T24" fmla="*/ 338 w 353"/>
                  <a:gd name="T25" fmla="*/ 199 h 199"/>
                  <a:gd name="T26" fmla="*/ 353 w 353"/>
                  <a:gd name="T27" fmla="*/ 162 h 199"/>
                  <a:gd name="T28" fmla="*/ 298 w 353"/>
                  <a:gd name="T29" fmla="*/ 104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53" h="199">
                    <a:moveTo>
                      <a:pt x="298" y="104"/>
                    </a:moveTo>
                    <a:cubicBezTo>
                      <a:pt x="298" y="104"/>
                      <a:pt x="298" y="104"/>
                      <a:pt x="298" y="104"/>
                    </a:cubicBezTo>
                    <a:cubicBezTo>
                      <a:pt x="298" y="47"/>
                      <a:pt x="251" y="0"/>
                      <a:pt x="193" y="0"/>
                    </a:cubicBezTo>
                    <a:cubicBezTo>
                      <a:pt x="147" y="0"/>
                      <a:pt x="109" y="29"/>
                      <a:pt x="94" y="70"/>
                    </a:cubicBezTo>
                    <a:cubicBezTo>
                      <a:pt x="88" y="68"/>
                      <a:pt x="81" y="67"/>
                      <a:pt x="74" y="67"/>
                    </a:cubicBezTo>
                    <a:cubicBezTo>
                      <a:pt x="33" y="67"/>
                      <a:pt x="0" y="100"/>
                      <a:pt x="0" y="141"/>
                    </a:cubicBezTo>
                    <a:cubicBezTo>
                      <a:pt x="0" y="148"/>
                      <a:pt x="1" y="155"/>
                      <a:pt x="3" y="162"/>
                    </a:cubicBezTo>
                    <a:cubicBezTo>
                      <a:pt x="7" y="177"/>
                      <a:pt x="17" y="190"/>
                      <a:pt x="29" y="199"/>
                    </a:cubicBezTo>
                    <a:cubicBezTo>
                      <a:pt x="119" y="199"/>
                      <a:pt x="119" y="199"/>
                      <a:pt x="119" y="199"/>
                    </a:cubicBezTo>
                    <a:cubicBezTo>
                      <a:pt x="149" y="199"/>
                      <a:pt x="149" y="199"/>
                      <a:pt x="149" y="199"/>
                    </a:cubicBezTo>
                    <a:cubicBezTo>
                      <a:pt x="237" y="199"/>
                      <a:pt x="237" y="199"/>
                      <a:pt x="237" y="199"/>
                    </a:cubicBezTo>
                    <a:cubicBezTo>
                      <a:pt x="252" y="199"/>
                      <a:pt x="252" y="199"/>
                      <a:pt x="252" y="199"/>
                    </a:cubicBezTo>
                    <a:cubicBezTo>
                      <a:pt x="338" y="199"/>
                      <a:pt x="338" y="199"/>
                      <a:pt x="338" y="199"/>
                    </a:cubicBezTo>
                    <a:cubicBezTo>
                      <a:pt x="347" y="189"/>
                      <a:pt x="353" y="176"/>
                      <a:pt x="353" y="162"/>
                    </a:cubicBezTo>
                    <a:cubicBezTo>
                      <a:pt x="353" y="131"/>
                      <a:pt x="328" y="106"/>
                      <a:pt x="298" y="104"/>
                    </a:cubicBezTo>
                    <a:close/>
                  </a:path>
                </a:pathLst>
              </a:custGeom>
              <a:solidFill>
                <a:srgbClr val="FFFFFF"/>
              </a:solidFill>
              <a:ln>
                <a:noFill/>
              </a:ln>
              <a:extLst/>
            </p:spPr>
            <p:txBody>
              <a:bodyPr vert="horz" wrap="square" lIns="121903" tIns="60952" rIns="121903" bIns="60952" numCol="1" anchor="t" anchorCtr="0" compatLnSpc="1">
                <a:prstTxWarp prst="textNoShape">
                  <a:avLst/>
                </a:prstTxWarp>
              </a:bodyPr>
              <a:lstStyle/>
              <a:p>
                <a:pPr marL="0" marR="0" lvl="0" indent="0" algn="l" defTabSz="1218996" rtl="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Segoe UI"/>
                  <a:ea typeface="+mn-ea"/>
                  <a:cs typeface="+mn-cs"/>
                </a:endParaRPr>
              </a:p>
            </p:txBody>
          </p:sp>
        </p:grpSp>
      </p:grpSp>
      <p:sp>
        <p:nvSpPr>
          <p:cNvPr id="72" name="Right Arrow 71"/>
          <p:cNvSpPr/>
          <p:nvPr/>
        </p:nvSpPr>
        <p:spPr bwMode="auto">
          <a:xfrm>
            <a:off x="1635177" y="4222676"/>
            <a:ext cx="483157" cy="301227"/>
          </a:xfrm>
          <a:prstGeom prst="rightArrow">
            <a:avLst/>
          </a:prstGeom>
          <a:ln>
            <a:no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square" lIns="124348" tIns="62174" rIns="124348" bIns="62174" numCol="1" rtlCol="0" anchor="ctr" anchorCtr="0" compatLnSpc="1">
            <a:prstTxWarp prst="textNoShape">
              <a:avLst/>
            </a:prstTxWarp>
          </a:bodyPr>
          <a:lstStyle/>
          <a:p>
            <a:pPr marL="0" marR="0" lvl="0" indent="0" algn="ctr" defTabSz="1243088" rtl="0" eaLnBrk="1" fontAlgn="base" latinLnBrk="0" hangingPunct="1">
              <a:lnSpc>
                <a:spcPct val="100000"/>
              </a:lnSpc>
              <a:spcBef>
                <a:spcPct val="0"/>
              </a:spcBef>
              <a:spcAft>
                <a:spcPct val="0"/>
              </a:spcAft>
              <a:buClrTx/>
              <a:buSzTx/>
              <a:buFontTx/>
              <a:buNone/>
              <a:tabLst/>
              <a:defRPr/>
            </a:pPr>
            <a:endParaRPr kumimoji="0" lang="en-US" sz="2666" b="0" i="0" u="none" strike="noStrike" kern="0" cap="none" spc="0" normalizeH="0" baseline="0" noProof="0">
              <a:ln>
                <a:noFill/>
              </a:ln>
              <a:gradFill>
                <a:gsLst>
                  <a:gs pos="0">
                    <a:srgbClr val="FFFFFF"/>
                  </a:gs>
                  <a:gs pos="100000">
                    <a:srgbClr val="FFFFFF"/>
                  </a:gs>
                </a:gsLst>
                <a:lin ang="5400000" scaled="0"/>
              </a:gradFill>
              <a:effectLst/>
              <a:uLnTx/>
              <a:uFillTx/>
              <a:latin typeface="Segoe UI"/>
              <a:ea typeface="+mn-ea"/>
              <a:cs typeface="+mn-cs"/>
            </a:endParaRPr>
          </a:p>
        </p:txBody>
      </p:sp>
    </p:spTree>
    <p:extLst>
      <p:ext uri="{BB962C8B-B14F-4D97-AF65-F5344CB8AC3E}">
        <p14:creationId xmlns:p14="http://schemas.microsoft.com/office/powerpoint/2010/main" val="1122299930"/>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5BCB3-135B-4AD3-9E05-2DD2FD82E043}"/>
              </a:ext>
            </a:extLst>
          </p:cNvPr>
          <p:cNvSpPr>
            <a:spLocks noGrp="1"/>
          </p:cNvSpPr>
          <p:nvPr>
            <p:ph type="title"/>
          </p:nvPr>
        </p:nvSpPr>
        <p:spPr>
          <a:xfrm>
            <a:off x="576699" y="448699"/>
            <a:ext cx="10801919" cy="1107996"/>
          </a:xfrm>
        </p:spPr>
        <p:txBody>
          <a:bodyPr/>
          <a:lstStyle/>
          <a:p>
            <a:r>
              <a:rPr lang="en-US" spc="-98" dirty="0">
                <a:gradFill>
                  <a:gsLst>
                    <a:gs pos="1250">
                      <a:srgbClr val="505050"/>
                    </a:gs>
                    <a:gs pos="100000">
                      <a:srgbClr val="505050"/>
                    </a:gs>
                  </a:gsLst>
                  <a:lin ang="5400000" scaled="0"/>
                </a:gradFill>
              </a:rPr>
              <a:t>Cloud Maturity Model</a:t>
            </a:r>
            <a:br>
              <a:rPr lang="en-US" sz="4612" spc="-98" dirty="0">
                <a:gradFill>
                  <a:gsLst>
                    <a:gs pos="1250">
                      <a:srgbClr val="505050"/>
                    </a:gs>
                    <a:gs pos="100000">
                      <a:srgbClr val="505050"/>
                    </a:gs>
                  </a:gsLst>
                  <a:lin ang="5400000" scaled="0"/>
                </a:gradFill>
              </a:rPr>
            </a:br>
            <a:endParaRPr lang="en-US" dirty="0"/>
          </a:p>
        </p:txBody>
      </p:sp>
      <p:grpSp>
        <p:nvGrpSpPr>
          <p:cNvPr id="3" name="Group 2">
            <a:extLst>
              <a:ext uri="{FF2B5EF4-FFF2-40B4-BE49-F238E27FC236}">
                <a16:creationId xmlns:a16="http://schemas.microsoft.com/office/drawing/2014/main" id="{ABF1F85B-991E-4346-B2DB-31164346C314}"/>
              </a:ext>
            </a:extLst>
          </p:cNvPr>
          <p:cNvGrpSpPr/>
          <p:nvPr/>
        </p:nvGrpSpPr>
        <p:grpSpPr>
          <a:xfrm>
            <a:off x="263948" y="1819728"/>
            <a:ext cx="2751516" cy="3040426"/>
            <a:chOff x="274638" y="1897063"/>
            <a:chExt cx="2862970" cy="2890326"/>
          </a:xfrm>
        </p:grpSpPr>
        <p:sp>
          <p:nvSpPr>
            <p:cNvPr id="4" name="Rectangle 3">
              <a:extLst>
                <a:ext uri="{FF2B5EF4-FFF2-40B4-BE49-F238E27FC236}">
                  <a16:creationId xmlns:a16="http://schemas.microsoft.com/office/drawing/2014/main" id="{57FB8923-8970-4830-9BCB-C0925588223F}"/>
                </a:ext>
              </a:extLst>
            </p:cNvPr>
            <p:cNvSpPr/>
            <p:nvPr/>
          </p:nvSpPr>
          <p:spPr bwMode="auto">
            <a:xfrm>
              <a:off x="274639" y="1897063"/>
              <a:ext cx="1385939" cy="2890326"/>
            </a:xfrm>
            <a:prstGeom prst="rect">
              <a:avLst/>
            </a:prstGeom>
            <a:solidFill>
              <a:schemeClr val="bg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gradFill>
                  <a:gsLst>
                    <a:gs pos="0">
                      <a:srgbClr val="FFFFFF"/>
                    </a:gs>
                    <a:gs pos="100000">
                      <a:srgbClr val="FFFFFF"/>
                    </a:gs>
                  </a:gsLst>
                  <a:lin ang="5400000" scaled="0"/>
                </a:gradFill>
                <a:latin typeface="Segoe UI Semilight"/>
                <a:ea typeface="Segoe UI" pitchFamily="34" charset="0"/>
                <a:cs typeface="Segoe UI" pitchFamily="34" charset="0"/>
              </a:endParaRPr>
            </a:p>
          </p:txBody>
        </p:sp>
        <p:sp>
          <p:nvSpPr>
            <p:cNvPr id="5" name="Rectangle 4">
              <a:extLst>
                <a:ext uri="{FF2B5EF4-FFF2-40B4-BE49-F238E27FC236}">
                  <a16:creationId xmlns:a16="http://schemas.microsoft.com/office/drawing/2014/main" id="{1F30F54C-BC6B-4C25-998E-6777567056B6}"/>
                </a:ext>
              </a:extLst>
            </p:cNvPr>
            <p:cNvSpPr/>
            <p:nvPr/>
          </p:nvSpPr>
          <p:spPr bwMode="auto">
            <a:xfrm>
              <a:off x="1750322" y="1897063"/>
              <a:ext cx="1385939" cy="2890326"/>
            </a:xfrm>
            <a:prstGeom prst="rect">
              <a:avLst/>
            </a:prstGeom>
            <a:solidFill>
              <a:schemeClr val="bg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gradFill>
                  <a:gsLst>
                    <a:gs pos="0">
                      <a:srgbClr val="FFFFFF"/>
                    </a:gs>
                    <a:gs pos="100000">
                      <a:srgbClr val="FFFFFF"/>
                    </a:gs>
                  </a:gsLst>
                  <a:lin ang="5400000" scaled="0"/>
                </a:gradFill>
                <a:latin typeface="Segoe UI Semilight"/>
                <a:ea typeface="Segoe UI" pitchFamily="34" charset="0"/>
                <a:cs typeface="Segoe UI" pitchFamily="34" charset="0"/>
              </a:endParaRPr>
            </a:p>
          </p:txBody>
        </p:sp>
        <p:sp>
          <p:nvSpPr>
            <p:cNvPr id="6" name="Rectangle 5">
              <a:extLst>
                <a:ext uri="{FF2B5EF4-FFF2-40B4-BE49-F238E27FC236}">
                  <a16:creationId xmlns:a16="http://schemas.microsoft.com/office/drawing/2014/main" id="{67CD8889-1078-4F3F-8B3B-2E009C3BB735}"/>
                </a:ext>
              </a:extLst>
            </p:cNvPr>
            <p:cNvSpPr/>
            <p:nvPr/>
          </p:nvSpPr>
          <p:spPr bwMode="auto">
            <a:xfrm>
              <a:off x="275983" y="3433763"/>
              <a:ext cx="2861625" cy="1353626"/>
            </a:xfrm>
            <a:prstGeom prst="rect">
              <a:avLst/>
            </a:prstGeom>
            <a:solidFill>
              <a:schemeClr val="bg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gradFill>
                  <a:gsLst>
                    <a:gs pos="0">
                      <a:srgbClr val="FFFFFF"/>
                    </a:gs>
                    <a:gs pos="100000">
                      <a:srgbClr val="FFFFFF"/>
                    </a:gs>
                  </a:gsLst>
                  <a:lin ang="5400000" scaled="0"/>
                </a:gradFill>
                <a:latin typeface="Segoe UI Semilight"/>
                <a:ea typeface="Segoe UI" pitchFamily="34" charset="0"/>
                <a:cs typeface="Segoe UI" pitchFamily="34" charset="0"/>
              </a:endParaRPr>
            </a:p>
          </p:txBody>
        </p:sp>
        <p:sp>
          <p:nvSpPr>
            <p:cNvPr id="7" name="Rectangle 6">
              <a:extLst>
                <a:ext uri="{FF2B5EF4-FFF2-40B4-BE49-F238E27FC236}">
                  <a16:creationId xmlns:a16="http://schemas.microsoft.com/office/drawing/2014/main" id="{3E6B5527-905B-4D6A-8F01-97B982565EE2}"/>
                </a:ext>
              </a:extLst>
            </p:cNvPr>
            <p:cNvSpPr/>
            <p:nvPr/>
          </p:nvSpPr>
          <p:spPr bwMode="auto">
            <a:xfrm>
              <a:off x="274638" y="1979614"/>
              <a:ext cx="2861622" cy="2725224"/>
            </a:xfrm>
            <a:prstGeom prst="rect">
              <a:avLst/>
            </a:prstGeom>
            <a:solidFill>
              <a:schemeClr val="tx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2306" tIns="137845" rIns="172306" bIns="137845" numCol="1" spcCol="0" rtlCol="0" fromWordArt="0" anchor="ctr" anchorCtr="0" forceAA="0" compatLnSpc="1">
              <a:prstTxWarp prst="textNoShape">
                <a:avLst/>
              </a:prstTxWarp>
              <a:noAutofit/>
            </a:bodyPr>
            <a:lstStyle/>
            <a:p>
              <a:pPr algn="ctr" defTabSz="878441" fontAlgn="base">
                <a:lnSpc>
                  <a:spcPct val="90000"/>
                </a:lnSpc>
                <a:spcBef>
                  <a:spcPct val="0"/>
                </a:spcBef>
                <a:spcAft>
                  <a:spcPct val="0"/>
                </a:spcAft>
                <a:defRPr/>
              </a:pPr>
              <a:r>
                <a:rPr lang="en-US" sz="3137" dirty="0">
                  <a:gradFill>
                    <a:gsLst>
                      <a:gs pos="0">
                        <a:srgbClr val="FFFFFF"/>
                      </a:gs>
                      <a:gs pos="100000">
                        <a:srgbClr val="FFFFFF"/>
                      </a:gs>
                    </a:gsLst>
                    <a:lin ang="5400000" scaled="0"/>
                  </a:gradFill>
                  <a:latin typeface="Segoe UI Semilight"/>
                  <a:cs typeface="Segoe UI" pitchFamily="34" charset="0"/>
                </a:rPr>
                <a:t>Existing apps</a:t>
              </a:r>
            </a:p>
            <a:p>
              <a:pPr algn="ctr" defTabSz="878441" fontAlgn="base">
                <a:lnSpc>
                  <a:spcPct val="90000"/>
                </a:lnSpc>
                <a:spcBef>
                  <a:spcPct val="0"/>
                </a:spcBef>
                <a:spcAft>
                  <a:spcPct val="0"/>
                </a:spcAft>
                <a:defRPr/>
              </a:pPr>
              <a:r>
                <a:rPr lang="en-US" sz="3137" dirty="0">
                  <a:gradFill>
                    <a:gsLst>
                      <a:gs pos="0">
                        <a:srgbClr val="FFFFFF"/>
                      </a:gs>
                      <a:gs pos="100000">
                        <a:srgbClr val="FFFFFF"/>
                      </a:gs>
                    </a:gsLst>
                    <a:lin ang="5400000" scaled="0"/>
                  </a:gradFill>
                  <a:latin typeface="Segoe UI Semilight"/>
                  <a:cs typeface="Segoe UI" pitchFamily="34" charset="0"/>
                </a:rPr>
                <a:t>on-</a:t>
              </a:r>
              <a:r>
                <a:rPr lang="en-US" sz="3137" dirty="0" err="1">
                  <a:gradFill>
                    <a:gsLst>
                      <a:gs pos="0">
                        <a:srgbClr val="FFFFFF"/>
                      </a:gs>
                      <a:gs pos="100000">
                        <a:srgbClr val="FFFFFF"/>
                      </a:gs>
                    </a:gsLst>
                    <a:lin ang="5400000" scaled="0"/>
                  </a:gradFill>
                  <a:latin typeface="Segoe UI Semilight"/>
                  <a:cs typeface="Segoe UI" pitchFamily="34" charset="0"/>
                </a:rPr>
                <a:t>prem</a:t>
              </a:r>
              <a:endParaRPr lang="en-US" sz="1730" dirty="0">
                <a:gradFill>
                  <a:gsLst>
                    <a:gs pos="0">
                      <a:srgbClr val="FFFFFF"/>
                    </a:gs>
                    <a:gs pos="100000">
                      <a:srgbClr val="FFFFFF"/>
                    </a:gs>
                  </a:gsLst>
                  <a:lin ang="5400000" scaled="0"/>
                </a:gradFill>
                <a:latin typeface="Segoe UI Semilight"/>
                <a:cs typeface="Segoe UI" pitchFamily="34" charset="0"/>
              </a:endParaRPr>
            </a:p>
          </p:txBody>
        </p:sp>
      </p:grpSp>
      <p:grpSp>
        <p:nvGrpSpPr>
          <p:cNvPr id="8" name="Group 7">
            <a:extLst>
              <a:ext uri="{FF2B5EF4-FFF2-40B4-BE49-F238E27FC236}">
                <a16:creationId xmlns:a16="http://schemas.microsoft.com/office/drawing/2014/main" id="{31DEA609-1A8D-4CFA-9D77-4069EA3872C6}"/>
              </a:ext>
            </a:extLst>
          </p:cNvPr>
          <p:cNvGrpSpPr/>
          <p:nvPr/>
        </p:nvGrpSpPr>
        <p:grpSpPr>
          <a:xfrm>
            <a:off x="6034264" y="1906565"/>
            <a:ext cx="2820161" cy="2947175"/>
            <a:chOff x="6293264" y="1897062"/>
            <a:chExt cx="2934395" cy="2890327"/>
          </a:xfrm>
          <a:solidFill>
            <a:schemeClr val="bg1"/>
          </a:solidFill>
        </p:grpSpPr>
        <p:sp>
          <p:nvSpPr>
            <p:cNvPr id="9" name="Rectangle 8">
              <a:extLst>
                <a:ext uri="{FF2B5EF4-FFF2-40B4-BE49-F238E27FC236}">
                  <a16:creationId xmlns:a16="http://schemas.microsoft.com/office/drawing/2014/main" id="{9EC2A51E-3E5B-4D2E-A419-F3D58902C33F}"/>
                </a:ext>
              </a:extLst>
            </p:cNvPr>
            <p:cNvSpPr/>
            <p:nvPr/>
          </p:nvSpPr>
          <p:spPr bwMode="auto">
            <a:xfrm>
              <a:off x="6293264" y="3433763"/>
              <a:ext cx="2861625" cy="1353626"/>
            </a:xfrm>
            <a:prstGeom prst="rect">
              <a:avLst/>
            </a:prstGeom>
            <a:grp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gradFill>
                  <a:gsLst>
                    <a:gs pos="0">
                      <a:srgbClr val="FFFFFF"/>
                    </a:gs>
                    <a:gs pos="100000">
                      <a:srgbClr val="FFFFFF"/>
                    </a:gs>
                  </a:gsLst>
                  <a:lin ang="5400000" scaled="0"/>
                </a:gradFill>
                <a:latin typeface="Segoe UI Semilight"/>
                <a:ea typeface="Segoe UI" pitchFamily="34" charset="0"/>
                <a:cs typeface="Segoe UI" pitchFamily="34" charset="0"/>
              </a:endParaRPr>
            </a:p>
          </p:txBody>
        </p:sp>
        <p:grpSp>
          <p:nvGrpSpPr>
            <p:cNvPr id="10" name="Group 9">
              <a:extLst>
                <a:ext uri="{FF2B5EF4-FFF2-40B4-BE49-F238E27FC236}">
                  <a16:creationId xmlns:a16="http://schemas.microsoft.com/office/drawing/2014/main" id="{07F1F79D-CA08-4C53-B21B-DF4666C2E72A}"/>
                </a:ext>
              </a:extLst>
            </p:cNvPr>
            <p:cNvGrpSpPr/>
            <p:nvPr/>
          </p:nvGrpSpPr>
          <p:grpSpPr>
            <a:xfrm>
              <a:off x="6293265" y="1897062"/>
              <a:ext cx="2934394" cy="2883977"/>
              <a:chOff x="6293265" y="1897062"/>
              <a:chExt cx="2934394" cy="2883977"/>
            </a:xfrm>
            <a:grpFill/>
          </p:grpSpPr>
          <p:sp>
            <p:nvSpPr>
              <p:cNvPr id="11" name="Rectangle 10">
                <a:extLst>
                  <a:ext uri="{FF2B5EF4-FFF2-40B4-BE49-F238E27FC236}">
                    <a16:creationId xmlns:a16="http://schemas.microsoft.com/office/drawing/2014/main" id="{6DF91FD7-9C8F-4B97-A279-3849ED66652E}"/>
                  </a:ext>
                </a:extLst>
              </p:cNvPr>
              <p:cNvSpPr/>
              <p:nvPr/>
            </p:nvSpPr>
            <p:spPr bwMode="auto">
              <a:xfrm>
                <a:off x="6293265" y="1903413"/>
                <a:ext cx="1400279" cy="2877626"/>
              </a:xfrm>
              <a:prstGeom prst="rect">
                <a:avLst/>
              </a:prstGeom>
              <a:grp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gradFill>
                    <a:gsLst>
                      <a:gs pos="0">
                        <a:srgbClr val="FFFFFF"/>
                      </a:gs>
                      <a:gs pos="100000">
                        <a:srgbClr val="FFFFFF"/>
                      </a:gs>
                    </a:gsLst>
                    <a:lin ang="5400000" scaled="0"/>
                  </a:gradFill>
                  <a:latin typeface="Segoe UI Semilight"/>
                  <a:ea typeface="Segoe UI" pitchFamily="34" charset="0"/>
                  <a:cs typeface="Segoe UI" pitchFamily="34" charset="0"/>
                </a:endParaRPr>
              </a:p>
            </p:txBody>
          </p:sp>
          <p:sp>
            <p:nvSpPr>
              <p:cNvPr id="12" name="Rectangle 11">
                <a:extLst>
                  <a:ext uri="{FF2B5EF4-FFF2-40B4-BE49-F238E27FC236}">
                    <a16:creationId xmlns:a16="http://schemas.microsoft.com/office/drawing/2014/main" id="{FCDC01C9-6091-4106-AAC9-3E717F9B81FF}"/>
                  </a:ext>
                </a:extLst>
              </p:cNvPr>
              <p:cNvSpPr/>
              <p:nvPr/>
            </p:nvSpPr>
            <p:spPr bwMode="auto">
              <a:xfrm>
                <a:off x="7783288" y="1903413"/>
                <a:ext cx="1385939" cy="2877626"/>
              </a:xfrm>
              <a:prstGeom prst="rect">
                <a:avLst/>
              </a:prstGeom>
              <a:grp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gradFill>
                    <a:gsLst>
                      <a:gs pos="0">
                        <a:srgbClr val="FFFFFF"/>
                      </a:gs>
                      <a:gs pos="100000">
                        <a:srgbClr val="FFFFFF"/>
                      </a:gs>
                    </a:gsLst>
                    <a:lin ang="5400000" scaled="0"/>
                  </a:gradFill>
                  <a:latin typeface="Segoe UI Semilight"/>
                  <a:ea typeface="Segoe UI" pitchFamily="34" charset="0"/>
                  <a:cs typeface="Segoe UI" pitchFamily="34" charset="0"/>
                </a:endParaRPr>
              </a:p>
            </p:txBody>
          </p:sp>
          <p:sp>
            <p:nvSpPr>
              <p:cNvPr id="13" name="Rectangle 12">
                <a:extLst>
                  <a:ext uri="{FF2B5EF4-FFF2-40B4-BE49-F238E27FC236}">
                    <a16:creationId xmlns:a16="http://schemas.microsoft.com/office/drawing/2014/main" id="{628008E8-283B-4300-BD5C-18D9566AEFE5}"/>
                  </a:ext>
                </a:extLst>
              </p:cNvPr>
              <p:cNvSpPr/>
              <p:nvPr/>
            </p:nvSpPr>
            <p:spPr bwMode="auto">
              <a:xfrm>
                <a:off x="6293267" y="1897062"/>
                <a:ext cx="2934392" cy="2807776"/>
              </a:xfrm>
              <a:prstGeom prst="rect">
                <a:avLst/>
              </a:prstGeom>
              <a:solidFill>
                <a:srgbClr val="0078D7"/>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2306" tIns="137845" rIns="172306" bIns="137845" numCol="1" spcCol="0" rtlCol="0" fromWordArt="0" anchor="ctr" anchorCtr="0" forceAA="0" compatLnSpc="1">
                <a:prstTxWarp prst="textNoShape">
                  <a:avLst/>
                </a:prstTxWarp>
                <a:noAutofit/>
              </a:bodyPr>
              <a:lstStyle/>
              <a:p>
                <a:pPr algn="ctr" defTabSz="878441" fontAlgn="base">
                  <a:lnSpc>
                    <a:spcPct val="90000"/>
                  </a:lnSpc>
                  <a:spcBef>
                    <a:spcPct val="0"/>
                  </a:spcBef>
                  <a:spcAft>
                    <a:spcPct val="0"/>
                  </a:spcAft>
                  <a:defRPr/>
                </a:pPr>
                <a:r>
                  <a:rPr lang="en-US" sz="3137" dirty="0">
                    <a:gradFill>
                      <a:gsLst>
                        <a:gs pos="0">
                          <a:srgbClr val="FFFFFF"/>
                        </a:gs>
                        <a:gs pos="100000">
                          <a:srgbClr val="FFFFFF"/>
                        </a:gs>
                      </a:gsLst>
                      <a:lin ang="5400000" scaled="0"/>
                    </a:gradFill>
                    <a:latin typeface="Segoe UI Semilight"/>
                    <a:cs typeface="Segoe UI" pitchFamily="34" charset="0"/>
                  </a:rPr>
                  <a:t>Cloud optimized</a:t>
                </a:r>
              </a:p>
            </p:txBody>
          </p:sp>
        </p:grpSp>
      </p:grpSp>
      <p:grpSp>
        <p:nvGrpSpPr>
          <p:cNvPr id="14" name="Group 13">
            <a:extLst>
              <a:ext uri="{FF2B5EF4-FFF2-40B4-BE49-F238E27FC236}">
                <a16:creationId xmlns:a16="http://schemas.microsoft.com/office/drawing/2014/main" id="{6B665179-788F-4CA5-8068-696989F1F2BF}"/>
              </a:ext>
            </a:extLst>
          </p:cNvPr>
          <p:cNvGrpSpPr/>
          <p:nvPr/>
        </p:nvGrpSpPr>
        <p:grpSpPr>
          <a:xfrm>
            <a:off x="3156112" y="1819729"/>
            <a:ext cx="2750221" cy="3021453"/>
            <a:chOff x="3283952" y="1903413"/>
            <a:chExt cx="2861622" cy="2877626"/>
          </a:xfrm>
          <a:solidFill>
            <a:schemeClr val="accent1">
              <a:lumMod val="75000"/>
            </a:schemeClr>
          </a:solidFill>
        </p:grpSpPr>
        <p:grpSp>
          <p:nvGrpSpPr>
            <p:cNvPr id="15" name="Group 14">
              <a:extLst>
                <a:ext uri="{FF2B5EF4-FFF2-40B4-BE49-F238E27FC236}">
                  <a16:creationId xmlns:a16="http://schemas.microsoft.com/office/drawing/2014/main" id="{F56E9974-97B6-491F-AF1B-AB4BE919559D}"/>
                </a:ext>
              </a:extLst>
            </p:cNvPr>
            <p:cNvGrpSpPr/>
            <p:nvPr/>
          </p:nvGrpSpPr>
          <p:grpSpPr>
            <a:xfrm>
              <a:off x="3283952" y="1903413"/>
              <a:ext cx="2861622" cy="2877626"/>
              <a:chOff x="3283952" y="2278062"/>
              <a:chExt cx="2861622" cy="2877626"/>
            </a:xfrm>
            <a:grpFill/>
          </p:grpSpPr>
          <p:sp>
            <p:nvSpPr>
              <p:cNvPr id="18" name="Rectangle 17">
                <a:extLst>
                  <a:ext uri="{FF2B5EF4-FFF2-40B4-BE49-F238E27FC236}">
                    <a16:creationId xmlns:a16="http://schemas.microsoft.com/office/drawing/2014/main" id="{799E3561-5185-48B8-8295-CE15DF82220C}"/>
                  </a:ext>
                </a:extLst>
              </p:cNvPr>
              <p:cNvSpPr/>
              <p:nvPr/>
            </p:nvSpPr>
            <p:spPr bwMode="auto">
              <a:xfrm>
                <a:off x="3283952" y="2278062"/>
                <a:ext cx="1385939" cy="2877626"/>
              </a:xfrm>
              <a:prstGeom prst="rect">
                <a:avLst/>
              </a:prstGeom>
              <a:solidFill>
                <a:schemeClr val="bg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gradFill>
                    <a:gsLst>
                      <a:gs pos="0">
                        <a:srgbClr val="FFFFFF"/>
                      </a:gs>
                      <a:gs pos="100000">
                        <a:srgbClr val="FFFFFF"/>
                      </a:gs>
                    </a:gsLst>
                    <a:lin ang="5400000" scaled="0"/>
                  </a:gradFill>
                  <a:latin typeface="Segoe UI Semilight"/>
                  <a:ea typeface="Segoe UI" pitchFamily="34" charset="0"/>
                  <a:cs typeface="Segoe UI" pitchFamily="34" charset="0"/>
                </a:endParaRPr>
              </a:p>
            </p:txBody>
          </p:sp>
          <p:sp>
            <p:nvSpPr>
              <p:cNvPr id="19" name="Rectangle 18">
                <a:extLst>
                  <a:ext uri="{FF2B5EF4-FFF2-40B4-BE49-F238E27FC236}">
                    <a16:creationId xmlns:a16="http://schemas.microsoft.com/office/drawing/2014/main" id="{DF535D5F-75DA-491C-9498-71B17DE73DC2}"/>
                  </a:ext>
                </a:extLst>
              </p:cNvPr>
              <p:cNvSpPr/>
              <p:nvPr/>
            </p:nvSpPr>
            <p:spPr bwMode="auto">
              <a:xfrm>
                <a:off x="4759635" y="2278062"/>
                <a:ext cx="1385939" cy="2877626"/>
              </a:xfrm>
              <a:prstGeom prst="rect">
                <a:avLst/>
              </a:prstGeom>
              <a:solidFill>
                <a:schemeClr val="bg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gradFill>
                    <a:gsLst>
                      <a:gs pos="0">
                        <a:srgbClr val="FFFFFF"/>
                      </a:gs>
                      <a:gs pos="100000">
                        <a:srgbClr val="FFFFFF"/>
                      </a:gs>
                    </a:gsLst>
                    <a:lin ang="5400000" scaled="0"/>
                  </a:gradFill>
                  <a:latin typeface="Segoe UI Semilight"/>
                  <a:ea typeface="Segoe UI" pitchFamily="34" charset="0"/>
                  <a:cs typeface="Segoe UI" pitchFamily="34" charset="0"/>
                </a:endParaRPr>
              </a:p>
            </p:txBody>
          </p:sp>
        </p:grpSp>
        <p:sp>
          <p:nvSpPr>
            <p:cNvPr id="16" name="Rectangle 15">
              <a:extLst>
                <a:ext uri="{FF2B5EF4-FFF2-40B4-BE49-F238E27FC236}">
                  <a16:creationId xmlns:a16="http://schemas.microsoft.com/office/drawing/2014/main" id="{98CFF79A-F9F2-4E20-B275-168E95B6C89A}"/>
                </a:ext>
              </a:extLst>
            </p:cNvPr>
            <p:cNvSpPr/>
            <p:nvPr/>
          </p:nvSpPr>
          <p:spPr bwMode="auto">
            <a:xfrm>
              <a:off x="3283952" y="3427413"/>
              <a:ext cx="2861622" cy="1353626"/>
            </a:xfrm>
            <a:prstGeom prst="rect">
              <a:avLst/>
            </a:prstGeom>
            <a:solidFill>
              <a:schemeClr val="bg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gradFill>
                  <a:gsLst>
                    <a:gs pos="0">
                      <a:srgbClr val="FFFFFF"/>
                    </a:gs>
                    <a:gs pos="100000">
                      <a:srgbClr val="FFFFFF"/>
                    </a:gs>
                  </a:gsLst>
                  <a:lin ang="5400000" scaled="0"/>
                </a:gradFill>
                <a:latin typeface="Segoe UI Semilight"/>
                <a:ea typeface="Segoe UI" pitchFamily="34" charset="0"/>
                <a:cs typeface="Segoe UI" pitchFamily="34" charset="0"/>
              </a:endParaRPr>
            </a:p>
          </p:txBody>
        </p:sp>
        <p:sp>
          <p:nvSpPr>
            <p:cNvPr id="17" name="Rectangle 16">
              <a:extLst>
                <a:ext uri="{FF2B5EF4-FFF2-40B4-BE49-F238E27FC236}">
                  <a16:creationId xmlns:a16="http://schemas.microsoft.com/office/drawing/2014/main" id="{C6013562-316E-4694-BAD4-1B51805A61A9}"/>
                </a:ext>
              </a:extLst>
            </p:cNvPr>
            <p:cNvSpPr/>
            <p:nvPr/>
          </p:nvSpPr>
          <p:spPr bwMode="auto">
            <a:xfrm>
              <a:off x="3283952" y="1979614"/>
              <a:ext cx="2861622" cy="2725224"/>
            </a:xfrm>
            <a:prstGeom prst="rect">
              <a:avLst/>
            </a:prstGeom>
            <a:grp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2306" tIns="137845" rIns="172306" bIns="137845" numCol="1" spcCol="0" rtlCol="0" fromWordArt="0" anchor="ctr" anchorCtr="0" forceAA="0" compatLnSpc="1">
              <a:prstTxWarp prst="textNoShape">
                <a:avLst/>
              </a:prstTxWarp>
              <a:noAutofit/>
            </a:bodyPr>
            <a:lstStyle/>
            <a:p>
              <a:pPr algn="ctr" defTabSz="878441" fontAlgn="base">
                <a:lnSpc>
                  <a:spcPct val="90000"/>
                </a:lnSpc>
                <a:spcBef>
                  <a:spcPct val="0"/>
                </a:spcBef>
                <a:spcAft>
                  <a:spcPct val="0"/>
                </a:spcAft>
                <a:defRPr/>
              </a:pPr>
              <a:r>
                <a:rPr lang="en-US" sz="3137" dirty="0">
                  <a:gradFill>
                    <a:gsLst>
                      <a:gs pos="0">
                        <a:srgbClr val="FFFFFF"/>
                      </a:gs>
                      <a:gs pos="100000">
                        <a:srgbClr val="FFFFFF"/>
                      </a:gs>
                    </a:gsLst>
                    <a:lin ang="5400000" scaled="0"/>
                  </a:gradFill>
                  <a:latin typeface="Segoe UI Semilight"/>
                  <a:cs typeface="Segoe UI" pitchFamily="34" charset="0"/>
                </a:rPr>
                <a:t>Lift and Shift</a:t>
              </a:r>
            </a:p>
          </p:txBody>
        </p:sp>
      </p:grpSp>
      <p:cxnSp>
        <p:nvCxnSpPr>
          <p:cNvPr id="27" name="Connector: Elbow 26">
            <a:extLst>
              <a:ext uri="{FF2B5EF4-FFF2-40B4-BE49-F238E27FC236}">
                <a16:creationId xmlns:a16="http://schemas.microsoft.com/office/drawing/2014/main" id="{D100CD8C-26D8-475C-ACE8-F966E38450BF}"/>
              </a:ext>
            </a:extLst>
          </p:cNvPr>
          <p:cNvCxnSpPr>
            <a:cxnSpLocks/>
            <a:stCxn id="19" idx="0"/>
            <a:endCxn id="11" idx="0"/>
          </p:cNvCxnSpPr>
          <p:nvPr/>
        </p:nvCxnSpPr>
        <p:spPr>
          <a:xfrm rot="16200000" flipH="1">
            <a:off x="5927087" y="1132982"/>
            <a:ext cx="93313" cy="1466808"/>
          </a:xfrm>
          <a:prstGeom prst="bentConnector3">
            <a:avLst>
              <a:gd name="adj1" fmla="val -240166"/>
            </a:avLst>
          </a:prstGeom>
          <a:ln w="28575">
            <a:solidFill>
              <a:schemeClr val="accent3"/>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6" name="Connector: Elbow 25">
            <a:extLst>
              <a:ext uri="{FF2B5EF4-FFF2-40B4-BE49-F238E27FC236}">
                <a16:creationId xmlns:a16="http://schemas.microsoft.com/office/drawing/2014/main" id="{DB758757-6B37-4546-9E35-3572EAE4632A}"/>
              </a:ext>
            </a:extLst>
          </p:cNvPr>
          <p:cNvCxnSpPr>
            <a:stCxn id="5" idx="0"/>
            <a:endCxn id="18" idx="0"/>
          </p:cNvCxnSpPr>
          <p:nvPr/>
        </p:nvCxnSpPr>
        <p:spPr>
          <a:xfrm rot="16200000" flipH="1">
            <a:off x="3085140" y="1082764"/>
            <a:ext cx="1" cy="1473928"/>
          </a:xfrm>
          <a:prstGeom prst="bentConnector3">
            <a:avLst>
              <a:gd name="adj1" fmla="val -22860000000"/>
            </a:avLst>
          </a:prstGeom>
          <a:ln w="28575">
            <a:solidFill>
              <a:schemeClr val="accent3"/>
            </a:solidFill>
            <a:headEnd type="none"/>
            <a:tailEnd type="triangle"/>
          </a:ln>
        </p:spPr>
        <p:style>
          <a:lnRef idx="1">
            <a:schemeClr val="accent1"/>
          </a:lnRef>
          <a:fillRef idx="0">
            <a:schemeClr val="accent1"/>
          </a:fillRef>
          <a:effectRef idx="0">
            <a:schemeClr val="accent1"/>
          </a:effectRef>
          <a:fontRef idx="minor">
            <a:schemeClr val="tx1"/>
          </a:fontRef>
        </p:style>
      </p:cxnSp>
      <p:grpSp>
        <p:nvGrpSpPr>
          <p:cNvPr id="33" name="Group 32">
            <a:extLst>
              <a:ext uri="{FF2B5EF4-FFF2-40B4-BE49-F238E27FC236}">
                <a16:creationId xmlns:a16="http://schemas.microsoft.com/office/drawing/2014/main" id="{3489AF53-570E-4844-81E6-AD4F605EC239}"/>
              </a:ext>
            </a:extLst>
          </p:cNvPr>
          <p:cNvGrpSpPr/>
          <p:nvPr/>
        </p:nvGrpSpPr>
        <p:grpSpPr>
          <a:xfrm>
            <a:off x="4430174" y="5217611"/>
            <a:ext cx="3087139" cy="904904"/>
            <a:chOff x="2713037" y="5628387"/>
            <a:chExt cx="3212188" cy="941558"/>
          </a:xfrm>
        </p:grpSpPr>
        <p:sp>
          <p:nvSpPr>
            <p:cNvPr id="37" name="Rectangle 36">
              <a:extLst>
                <a:ext uri="{FF2B5EF4-FFF2-40B4-BE49-F238E27FC236}">
                  <a16:creationId xmlns:a16="http://schemas.microsoft.com/office/drawing/2014/main" id="{47259405-2270-4C7C-A97A-C016D3E406F3}"/>
                </a:ext>
              </a:extLst>
            </p:cNvPr>
            <p:cNvSpPr/>
            <p:nvPr/>
          </p:nvSpPr>
          <p:spPr bwMode="auto">
            <a:xfrm>
              <a:off x="2713037" y="5628387"/>
              <a:ext cx="3212188" cy="941558"/>
            </a:xfrm>
            <a:prstGeom prst="rect">
              <a:avLst/>
            </a:prstGeom>
            <a:solidFill>
              <a:schemeClr val="bg1">
                <a:lumMod val="85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2306" tIns="137845" rIns="172306" bIns="137845" numCol="1" spcCol="0" rtlCol="0" fromWordArt="0" anchor="b" anchorCtr="0" forceAA="0" compatLnSpc="1">
              <a:prstTxWarp prst="textNoShape">
                <a:avLst/>
              </a:prstTxWarp>
              <a:noAutofit/>
            </a:bodyPr>
            <a:lstStyle/>
            <a:p>
              <a:pPr algn="ctr" defTabSz="878441" fontAlgn="base">
                <a:lnSpc>
                  <a:spcPct val="90000"/>
                </a:lnSpc>
                <a:spcBef>
                  <a:spcPct val="0"/>
                </a:spcBef>
                <a:spcAft>
                  <a:spcPct val="0"/>
                </a:spcAft>
                <a:defRPr/>
              </a:pPr>
              <a:r>
                <a:rPr lang="en-US" sz="1696" dirty="0">
                  <a:gradFill>
                    <a:gsLst>
                      <a:gs pos="0">
                        <a:srgbClr val="505050"/>
                      </a:gs>
                      <a:gs pos="100000">
                        <a:srgbClr val="505050"/>
                      </a:gs>
                    </a:gsLst>
                    <a:lin ang="5400000" scaled="0"/>
                  </a:gradFill>
                  <a:latin typeface="Segoe UI Semilight"/>
                  <a:ea typeface="Segoe UI" pitchFamily="34" charset="0"/>
                  <a:cs typeface="Segoe UI" pitchFamily="34" charset="0"/>
                </a:rPr>
                <a:t>Lift &amp; Shift</a:t>
              </a:r>
            </a:p>
            <a:p>
              <a:pPr algn="ctr" defTabSz="878441" fontAlgn="base">
                <a:lnSpc>
                  <a:spcPct val="90000"/>
                </a:lnSpc>
                <a:spcBef>
                  <a:spcPct val="0"/>
                </a:spcBef>
                <a:spcAft>
                  <a:spcPct val="0"/>
                </a:spcAft>
                <a:defRPr/>
              </a:pPr>
              <a:r>
                <a:rPr lang="en-US" sz="1696" dirty="0">
                  <a:gradFill>
                    <a:gsLst>
                      <a:gs pos="0">
                        <a:srgbClr val="505050"/>
                      </a:gs>
                      <a:gs pos="100000">
                        <a:srgbClr val="505050"/>
                      </a:gs>
                    </a:gsLst>
                    <a:lin ang="5400000" scaled="0"/>
                  </a:gradFill>
                  <a:latin typeface="Segoe UI Semilight"/>
                  <a:ea typeface="Segoe UI" pitchFamily="34" charset="0"/>
                  <a:cs typeface="Segoe UI" pitchFamily="34" charset="0"/>
                </a:rPr>
                <a:t>Minimal code-changes</a:t>
              </a:r>
            </a:p>
          </p:txBody>
        </p:sp>
        <p:cxnSp>
          <p:nvCxnSpPr>
            <p:cNvPr id="38" name="Straight Arrow Connector 37">
              <a:extLst>
                <a:ext uri="{FF2B5EF4-FFF2-40B4-BE49-F238E27FC236}">
                  <a16:creationId xmlns:a16="http://schemas.microsoft.com/office/drawing/2014/main" id="{DEF2B9BC-E825-4767-8084-873A50346A12}"/>
                </a:ext>
              </a:extLst>
            </p:cNvPr>
            <p:cNvCxnSpPr>
              <a:cxnSpLocks/>
            </p:cNvCxnSpPr>
            <p:nvPr/>
          </p:nvCxnSpPr>
          <p:spPr>
            <a:xfrm>
              <a:off x="3684164" y="5829962"/>
              <a:ext cx="1269935" cy="0"/>
            </a:xfrm>
            <a:prstGeom prst="straightConnector1">
              <a:avLst/>
            </a:prstGeom>
            <a:ln w="38100">
              <a:solidFill>
                <a:schemeClr val="accent3"/>
              </a:solidFill>
              <a:headEnd type="none"/>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7151746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5BCB3-135B-4AD3-9E05-2DD2FD82E043}"/>
              </a:ext>
            </a:extLst>
          </p:cNvPr>
          <p:cNvSpPr>
            <a:spLocks noGrp="1"/>
          </p:cNvSpPr>
          <p:nvPr>
            <p:ph type="title"/>
          </p:nvPr>
        </p:nvSpPr>
        <p:spPr>
          <a:xfrm>
            <a:off x="576699" y="448699"/>
            <a:ext cx="10801919" cy="1107996"/>
          </a:xfrm>
        </p:spPr>
        <p:txBody>
          <a:bodyPr/>
          <a:lstStyle/>
          <a:p>
            <a:r>
              <a:rPr lang="en-US" spc="-98" dirty="0">
                <a:gradFill>
                  <a:gsLst>
                    <a:gs pos="1250">
                      <a:srgbClr val="505050"/>
                    </a:gs>
                    <a:gs pos="100000">
                      <a:srgbClr val="505050"/>
                    </a:gs>
                  </a:gsLst>
                  <a:lin ang="5400000" scaled="0"/>
                </a:gradFill>
              </a:rPr>
              <a:t>Cloud Maturity Model</a:t>
            </a:r>
            <a:br>
              <a:rPr lang="en-US" sz="4612" spc="-98" dirty="0">
                <a:gradFill>
                  <a:gsLst>
                    <a:gs pos="1250">
                      <a:srgbClr val="505050"/>
                    </a:gs>
                    <a:gs pos="100000">
                      <a:srgbClr val="505050"/>
                    </a:gs>
                  </a:gsLst>
                  <a:lin ang="5400000" scaled="0"/>
                </a:gradFill>
              </a:rPr>
            </a:br>
            <a:endParaRPr lang="en-US" dirty="0"/>
          </a:p>
        </p:txBody>
      </p:sp>
      <p:grpSp>
        <p:nvGrpSpPr>
          <p:cNvPr id="3" name="Group 2">
            <a:extLst>
              <a:ext uri="{FF2B5EF4-FFF2-40B4-BE49-F238E27FC236}">
                <a16:creationId xmlns:a16="http://schemas.microsoft.com/office/drawing/2014/main" id="{ABF1F85B-991E-4346-B2DB-31164346C314}"/>
              </a:ext>
            </a:extLst>
          </p:cNvPr>
          <p:cNvGrpSpPr/>
          <p:nvPr/>
        </p:nvGrpSpPr>
        <p:grpSpPr>
          <a:xfrm>
            <a:off x="263948" y="1819728"/>
            <a:ext cx="2751516" cy="3040426"/>
            <a:chOff x="274638" y="1897063"/>
            <a:chExt cx="2862970" cy="2890326"/>
          </a:xfrm>
        </p:grpSpPr>
        <p:sp>
          <p:nvSpPr>
            <p:cNvPr id="4" name="Rectangle 3">
              <a:extLst>
                <a:ext uri="{FF2B5EF4-FFF2-40B4-BE49-F238E27FC236}">
                  <a16:creationId xmlns:a16="http://schemas.microsoft.com/office/drawing/2014/main" id="{57FB8923-8970-4830-9BCB-C0925588223F}"/>
                </a:ext>
              </a:extLst>
            </p:cNvPr>
            <p:cNvSpPr/>
            <p:nvPr/>
          </p:nvSpPr>
          <p:spPr bwMode="auto">
            <a:xfrm>
              <a:off x="274639" y="1897063"/>
              <a:ext cx="1385939" cy="2890326"/>
            </a:xfrm>
            <a:prstGeom prst="rect">
              <a:avLst/>
            </a:prstGeom>
            <a:solidFill>
              <a:schemeClr val="bg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gradFill>
                  <a:gsLst>
                    <a:gs pos="0">
                      <a:srgbClr val="FFFFFF"/>
                    </a:gs>
                    <a:gs pos="100000">
                      <a:srgbClr val="FFFFFF"/>
                    </a:gs>
                  </a:gsLst>
                  <a:lin ang="5400000" scaled="0"/>
                </a:gradFill>
                <a:latin typeface="Segoe UI Semilight"/>
                <a:ea typeface="Segoe UI" pitchFamily="34" charset="0"/>
                <a:cs typeface="Segoe UI" pitchFamily="34" charset="0"/>
              </a:endParaRPr>
            </a:p>
          </p:txBody>
        </p:sp>
        <p:sp>
          <p:nvSpPr>
            <p:cNvPr id="5" name="Rectangle 4">
              <a:extLst>
                <a:ext uri="{FF2B5EF4-FFF2-40B4-BE49-F238E27FC236}">
                  <a16:creationId xmlns:a16="http://schemas.microsoft.com/office/drawing/2014/main" id="{1F30F54C-BC6B-4C25-998E-6777567056B6}"/>
                </a:ext>
              </a:extLst>
            </p:cNvPr>
            <p:cNvSpPr/>
            <p:nvPr/>
          </p:nvSpPr>
          <p:spPr bwMode="auto">
            <a:xfrm>
              <a:off x="1750322" y="1897063"/>
              <a:ext cx="1385939" cy="2890326"/>
            </a:xfrm>
            <a:prstGeom prst="rect">
              <a:avLst/>
            </a:prstGeom>
            <a:solidFill>
              <a:schemeClr val="bg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gradFill>
                  <a:gsLst>
                    <a:gs pos="0">
                      <a:srgbClr val="FFFFFF"/>
                    </a:gs>
                    <a:gs pos="100000">
                      <a:srgbClr val="FFFFFF"/>
                    </a:gs>
                  </a:gsLst>
                  <a:lin ang="5400000" scaled="0"/>
                </a:gradFill>
                <a:latin typeface="Segoe UI Semilight"/>
                <a:ea typeface="Segoe UI" pitchFamily="34" charset="0"/>
                <a:cs typeface="Segoe UI" pitchFamily="34" charset="0"/>
              </a:endParaRPr>
            </a:p>
          </p:txBody>
        </p:sp>
        <p:sp>
          <p:nvSpPr>
            <p:cNvPr id="6" name="Rectangle 5">
              <a:extLst>
                <a:ext uri="{FF2B5EF4-FFF2-40B4-BE49-F238E27FC236}">
                  <a16:creationId xmlns:a16="http://schemas.microsoft.com/office/drawing/2014/main" id="{67CD8889-1078-4F3F-8B3B-2E009C3BB735}"/>
                </a:ext>
              </a:extLst>
            </p:cNvPr>
            <p:cNvSpPr/>
            <p:nvPr/>
          </p:nvSpPr>
          <p:spPr bwMode="auto">
            <a:xfrm>
              <a:off x="275983" y="3433763"/>
              <a:ext cx="2861625" cy="1353626"/>
            </a:xfrm>
            <a:prstGeom prst="rect">
              <a:avLst/>
            </a:prstGeom>
            <a:solidFill>
              <a:schemeClr val="bg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gradFill>
                  <a:gsLst>
                    <a:gs pos="0">
                      <a:srgbClr val="FFFFFF"/>
                    </a:gs>
                    <a:gs pos="100000">
                      <a:srgbClr val="FFFFFF"/>
                    </a:gs>
                  </a:gsLst>
                  <a:lin ang="5400000" scaled="0"/>
                </a:gradFill>
                <a:latin typeface="Segoe UI Semilight"/>
                <a:ea typeface="Segoe UI" pitchFamily="34" charset="0"/>
                <a:cs typeface="Segoe UI" pitchFamily="34" charset="0"/>
              </a:endParaRPr>
            </a:p>
          </p:txBody>
        </p:sp>
        <p:sp>
          <p:nvSpPr>
            <p:cNvPr id="7" name="Rectangle 6">
              <a:extLst>
                <a:ext uri="{FF2B5EF4-FFF2-40B4-BE49-F238E27FC236}">
                  <a16:creationId xmlns:a16="http://schemas.microsoft.com/office/drawing/2014/main" id="{3E6B5527-905B-4D6A-8F01-97B982565EE2}"/>
                </a:ext>
              </a:extLst>
            </p:cNvPr>
            <p:cNvSpPr/>
            <p:nvPr/>
          </p:nvSpPr>
          <p:spPr bwMode="auto">
            <a:xfrm>
              <a:off x="274638" y="1979614"/>
              <a:ext cx="2861622" cy="2725224"/>
            </a:xfrm>
            <a:prstGeom prst="rect">
              <a:avLst/>
            </a:prstGeom>
            <a:solidFill>
              <a:schemeClr val="tx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2306" tIns="137845" rIns="172306" bIns="137845" numCol="1" spcCol="0" rtlCol="0" fromWordArt="0" anchor="ctr" anchorCtr="0" forceAA="0" compatLnSpc="1">
              <a:prstTxWarp prst="textNoShape">
                <a:avLst/>
              </a:prstTxWarp>
              <a:noAutofit/>
            </a:bodyPr>
            <a:lstStyle/>
            <a:p>
              <a:pPr algn="ctr" defTabSz="878441" fontAlgn="base">
                <a:lnSpc>
                  <a:spcPct val="90000"/>
                </a:lnSpc>
                <a:spcBef>
                  <a:spcPct val="0"/>
                </a:spcBef>
                <a:spcAft>
                  <a:spcPct val="0"/>
                </a:spcAft>
                <a:defRPr/>
              </a:pPr>
              <a:r>
                <a:rPr lang="en-US" sz="3137" dirty="0">
                  <a:gradFill>
                    <a:gsLst>
                      <a:gs pos="0">
                        <a:srgbClr val="FFFFFF"/>
                      </a:gs>
                      <a:gs pos="100000">
                        <a:srgbClr val="FFFFFF"/>
                      </a:gs>
                    </a:gsLst>
                    <a:lin ang="5400000" scaled="0"/>
                  </a:gradFill>
                  <a:latin typeface="Segoe UI Semilight"/>
                  <a:cs typeface="Segoe UI" pitchFamily="34" charset="0"/>
                </a:rPr>
                <a:t>Existing apps</a:t>
              </a:r>
            </a:p>
            <a:p>
              <a:pPr algn="ctr" defTabSz="878441" fontAlgn="base">
                <a:lnSpc>
                  <a:spcPct val="90000"/>
                </a:lnSpc>
                <a:spcBef>
                  <a:spcPct val="0"/>
                </a:spcBef>
                <a:spcAft>
                  <a:spcPct val="0"/>
                </a:spcAft>
                <a:defRPr/>
              </a:pPr>
              <a:r>
                <a:rPr lang="en-US" sz="3137" dirty="0">
                  <a:gradFill>
                    <a:gsLst>
                      <a:gs pos="0">
                        <a:srgbClr val="FFFFFF"/>
                      </a:gs>
                      <a:gs pos="100000">
                        <a:srgbClr val="FFFFFF"/>
                      </a:gs>
                    </a:gsLst>
                    <a:lin ang="5400000" scaled="0"/>
                  </a:gradFill>
                  <a:latin typeface="Segoe UI Semilight"/>
                  <a:cs typeface="Segoe UI" pitchFamily="34" charset="0"/>
                </a:rPr>
                <a:t>on-</a:t>
              </a:r>
              <a:r>
                <a:rPr lang="en-US" sz="3137" dirty="0" err="1">
                  <a:gradFill>
                    <a:gsLst>
                      <a:gs pos="0">
                        <a:srgbClr val="FFFFFF"/>
                      </a:gs>
                      <a:gs pos="100000">
                        <a:srgbClr val="FFFFFF"/>
                      </a:gs>
                    </a:gsLst>
                    <a:lin ang="5400000" scaled="0"/>
                  </a:gradFill>
                  <a:latin typeface="Segoe UI Semilight"/>
                  <a:cs typeface="Segoe UI" pitchFamily="34" charset="0"/>
                </a:rPr>
                <a:t>prem</a:t>
              </a:r>
              <a:endParaRPr lang="en-US" sz="1730" dirty="0">
                <a:gradFill>
                  <a:gsLst>
                    <a:gs pos="0">
                      <a:srgbClr val="FFFFFF"/>
                    </a:gs>
                    <a:gs pos="100000">
                      <a:srgbClr val="FFFFFF"/>
                    </a:gs>
                  </a:gsLst>
                  <a:lin ang="5400000" scaled="0"/>
                </a:gradFill>
                <a:latin typeface="Segoe UI Semilight"/>
                <a:cs typeface="Segoe UI" pitchFamily="34" charset="0"/>
              </a:endParaRPr>
            </a:p>
          </p:txBody>
        </p:sp>
      </p:grpSp>
      <p:grpSp>
        <p:nvGrpSpPr>
          <p:cNvPr id="8" name="Group 7">
            <a:extLst>
              <a:ext uri="{FF2B5EF4-FFF2-40B4-BE49-F238E27FC236}">
                <a16:creationId xmlns:a16="http://schemas.microsoft.com/office/drawing/2014/main" id="{31DEA609-1A8D-4CFA-9D77-4069EA3872C6}"/>
              </a:ext>
            </a:extLst>
          </p:cNvPr>
          <p:cNvGrpSpPr/>
          <p:nvPr/>
        </p:nvGrpSpPr>
        <p:grpSpPr>
          <a:xfrm>
            <a:off x="6034264" y="1906565"/>
            <a:ext cx="2820161" cy="2947175"/>
            <a:chOff x="6293264" y="1897062"/>
            <a:chExt cx="2934395" cy="2890327"/>
          </a:xfrm>
          <a:solidFill>
            <a:schemeClr val="bg1"/>
          </a:solidFill>
        </p:grpSpPr>
        <p:sp>
          <p:nvSpPr>
            <p:cNvPr id="9" name="Rectangle 8">
              <a:extLst>
                <a:ext uri="{FF2B5EF4-FFF2-40B4-BE49-F238E27FC236}">
                  <a16:creationId xmlns:a16="http://schemas.microsoft.com/office/drawing/2014/main" id="{9EC2A51E-3E5B-4D2E-A419-F3D58902C33F}"/>
                </a:ext>
              </a:extLst>
            </p:cNvPr>
            <p:cNvSpPr/>
            <p:nvPr/>
          </p:nvSpPr>
          <p:spPr bwMode="auto">
            <a:xfrm>
              <a:off x="6293264" y="3433763"/>
              <a:ext cx="2861625" cy="1353626"/>
            </a:xfrm>
            <a:prstGeom prst="rect">
              <a:avLst/>
            </a:prstGeom>
            <a:grp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gradFill>
                  <a:gsLst>
                    <a:gs pos="0">
                      <a:srgbClr val="FFFFFF"/>
                    </a:gs>
                    <a:gs pos="100000">
                      <a:srgbClr val="FFFFFF"/>
                    </a:gs>
                  </a:gsLst>
                  <a:lin ang="5400000" scaled="0"/>
                </a:gradFill>
                <a:latin typeface="Segoe UI Semilight"/>
                <a:ea typeface="Segoe UI" pitchFamily="34" charset="0"/>
                <a:cs typeface="Segoe UI" pitchFamily="34" charset="0"/>
              </a:endParaRPr>
            </a:p>
          </p:txBody>
        </p:sp>
        <p:grpSp>
          <p:nvGrpSpPr>
            <p:cNvPr id="10" name="Group 9">
              <a:extLst>
                <a:ext uri="{FF2B5EF4-FFF2-40B4-BE49-F238E27FC236}">
                  <a16:creationId xmlns:a16="http://schemas.microsoft.com/office/drawing/2014/main" id="{07F1F79D-CA08-4C53-B21B-DF4666C2E72A}"/>
                </a:ext>
              </a:extLst>
            </p:cNvPr>
            <p:cNvGrpSpPr/>
            <p:nvPr/>
          </p:nvGrpSpPr>
          <p:grpSpPr>
            <a:xfrm>
              <a:off x="6293265" y="1897062"/>
              <a:ext cx="2934394" cy="2883977"/>
              <a:chOff x="6293265" y="1897062"/>
              <a:chExt cx="2934394" cy="2883977"/>
            </a:xfrm>
            <a:grpFill/>
          </p:grpSpPr>
          <p:sp>
            <p:nvSpPr>
              <p:cNvPr id="11" name="Rectangle 10">
                <a:extLst>
                  <a:ext uri="{FF2B5EF4-FFF2-40B4-BE49-F238E27FC236}">
                    <a16:creationId xmlns:a16="http://schemas.microsoft.com/office/drawing/2014/main" id="{6DF91FD7-9C8F-4B97-A279-3849ED66652E}"/>
                  </a:ext>
                </a:extLst>
              </p:cNvPr>
              <p:cNvSpPr/>
              <p:nvPr/>
            </p:nvSpPr>
            <p:spPr bwMode="auto">
              <a:xfrm>
                <a:off x="6293265" y="1903413"/>
                <a:ext cx="1400279" cy="2877626"/>
              </a:xfrm>
              <a:prstGeom prst="rect">
                <a:avLst/>
              </a:prstGeom>
              <a:grp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gradFill>
                    <a:gsLst>
                      <a:gs pos="0">
                        <a:srgbClr val="FFFFFF"/>
                      </a:gs>
                      <a:gs pos="100000">
                        <a:srgbClr val="FFFFFF"/>
                      </a:gs>
                    </a:gsLst>
                    <a:lin ang="5400000" scaled="0"/>
                  </a:gradFill>
                  <a:latin typeface="Segoe UI Semilight"/>
                  <a:ea typeface="Segoe UI" pitchFamily="34" charset="0"/>
                  <a:cs typeface="Segoe UI" pitchFamily="34" charset="0"/>
                </a:endParaRPr>
              </a:p>
            </p:txBody>
          </p:sp>
          <p:sp>
            <p:nvSpPr>
              <p:cNvPr id="12" name="Rectangle 11">
                <a:extLst>
                  <a:ext uri="{FF2B5EF4-FFF2-40B4-BE49-F238E27FC236}">
                    <a16:creationId xmlns:a16="http://schemas.microsoft.com/office/drawing/2014/main" id="{FCDC01C9-6091-4106-AAC9-3E717F9B81FF}"/>
                  </a:ext>
                </a:extLst>
              </p:cNvPr>
              <p:cNvSpPr/>
              <p:nvPr/>
            </p:nvSpPr>
            <p:spPr bwMode="auto">
              <a:xfrm>
                <a:off x="7783288" y="1903413"/>
                <a:ext cx="1385939" cy="2877626"/>
              </a:xfrm>
              <a:prstGeom prst="rect">
                <a:avLst/>
              </a:prstGeom>
              <a:grp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gradFill>
                    <a:gsLst>
                      <a:gs pos="0">
                        <a:srgbClr val="FFFFFF"/>
                      </a:gs>
                      <a:gs pos="100000">
                        <a:srgbClr val="FFFFFF"/>
                      </a:gs>
                    </a:gsLst>
                    <a:lin ang="5400000" scaled="0"/>
                  </a:gradFill>
                  <a:latin typeface="Segoe UI Semilight"/>
                  <a:ea typeface="Segoe UI" pitchFamily="34" charset="0"/>
                  <a:cs typeface="Segoe UI" pitchFamily="34" charset="0"/>
                </a:endParaRPr>
              </a:p>
            </p:txBody>
          </p:sp>
          <p:sp>
            <p:nvSpPr>
              <p:cNvPr id="13" name="Rectangle 12">
                <a:extLst>
                  <a:ext uri="{FF2B5EF4-FFF2-40B4-BE49-F238E27FC236}">
                    <a16:creationId xmlns:a16="http://schemas.microsoft.com/office/drawing/2014/main" id="{628008E8-283B-4300-BD5C-18D9566AEFE5}"/>
                  </a:ext>
                </a:extLst>
              </p:cNvPr>
              <p:cNvSpPr/>
              <p:nvPr/>
            </p:nvSpPr>
            <p:spPr bwMode="auto">
              <a:xfrm>
                <a:off x="6293267" y="1897062"/>
                <a:ext cx="2934392" cy="2807776"/>
              </a:xfrm>
              <a:prstGeom prst="rect">
                <a:avLst/>
              </a:prstGeom>
              <a:solidFill>
                <a:srgbClr val="0078D7"/>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2306" tIns="137845" rIns="172306" bIns="137845" numCol="1" spcCol="0" rtlCol="0" fromWordArt="0" anchor="ctr" anchorCtr="0" forceAA="0" compatLnSpc="1">
                <a:prstTxWarp prst="textNoShape">
                  <a:avLst/>
                </a:prstTxWarp>
                <a:noAutofit/>
              </a:bodyPr>
              <a:lstStyle/>
              <a:p>
                <a:pPr algn="ctr" defTabSz="878441" fontAlgn="base">
                  <a:lnSpc>
                    <a:spcPct val="90000"/>
                  </a:lnSpc>
                  <a:spcBef>
                    <a:spcPct val="0"/>
                  </a:spcBef>
                  <a:spcAft>
                    <a:spcPct val="0"/>
                  </a:spcAft>
                  <a:defRPr/>
                </a:pPr>
                <a:r>
                  <a:rPr lang="en-US" sz="3137" dirty="0">
                    <a:gradFill>
                      <a:gsLst>
                        <a:gs pos="0">
                          <a:srgbClr val="FFFFFF"/>
                        </a:gs>
                        <a:gs pos="100000">
                          <a:srgbClr val="FFFFFF"/>
                        </a:gs>
                      </a:gsLst>
                      <a:lin ang="5400000" scaled="0"/>
                    </a:gradFill>
                    <a:latin typeface="Segoe UI Semilight"/>
                    <a:cs typeface="Segoe UI" pitchFamily="34" charset="0"/>
                  </a:rPr>
                  <a:t>Cloud optimized</a:t>
                </a:r>
              </a:p>
            </p:txBody>
          </p:sp>
        </p:grpSp>
      </p:grpSp>
      <p:grpSp>
        <p:nvGrpSpPr>
          <p:cNvPr id="14" name="Group 13">
            <a:extLst>
              <a:ext uri="{FF2B5EF4-FFF2-40B4-BE49-F238E27FC236}">
                <a16:creationId xmlns:a16="http://schemas.microsoft.com/office/drawing/2014/main" id="{6B665179-788F-4CA5-8068-696989F1F2BF}"/>
              </a:ext>
            </a:extLst>
          </p:cNvPr>
          <p:cNvGrpSpPr/>
          <p:nvPr/>
        </p:nvGrpSpPr>
        <p:grpSpPr>
          <a:xfrm>
            <a:off x="3156112" y="1819729"/>
            <a:ext cx="2750221" cy="3021453"/>
            <a:chOff x="3283952" y="1903413"/>
            <a:chExt cx="2861622" cy="2877626"/>
          </a:xfrm>
          <a:solidFill>
            <a:schemeClr val="accent1">
              <a:lumMod val="75000"/>
            </a:schemeClr>
          </a:solidFill>
        </p:grpSpPr>
        <p:grpSp>
          <p:nvGrpSpPr>
            <p:cNvPr id="15" name="Group 14">
              <a:extLst>
                <a:ext uri="{FF2B5EF4-FFF2-40B4-BE49-F238E27FC236}">
                  <a16:creationId xmlns:a16="http://schemas.microsoft.com/office/drawing/2014/main" id="{F56E9974-97B6-491F-AF1B-AB4BE919559D}"/>
                </a:ext>
              </a:extLst>
            </p:cNvPr>
            <p:cNvGrpSpPr/>
            <p:nvPr/>
          </p:nvGrpSpPr>
          <p:grpSpPr>
            <a:xfrm>
              <a:off x="3283952" y="1903413"/>
              <a:ext cx="2861622" cy="2877626"/>
              <a:chOff x="3283952" y="2278062"/>
              <a:chExt cx="2861622" cy="2877626"/>
            </a:xfrm>
            <a:grpFill/>
          </p:grpSpPr>
          <p:sp>
            <p:nvSpPr>
              <p:cNvPr id="18" name="Rectangle 17">
                <a:extLst>
                  <a:ext uri="{FF2B5EF4-FFF2-40B4-BE49-F238E27FC236}">
                    <a16:creationId xmlns:a16="http://schemas.microsoft.com/office/drawing/2014/main" id="{799E3561-5185-48B8-8295-CE15DF82220C}"/>
                  </a:ext>
                </a:extLst>
              </p:cNvPr>
              <p:cNvSpPr/>
              <p:nvPr/>
            </p:nvSpPr>
            <p:spPr bwMode="auto">
              <a:xfrm>
                <a:off x="3283952" y="2278062"/>
                <a:ext cx="1385939" cy="2877626"/>
              </a:xfrm>
              <a:prstGeom prst="rect">
                <a:avLst/>
              </a:prstGeom>
              <a:solidFill>
                <a:schemeClr val="bg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gradFill>
                    <a:gsLst>
                      <a:gs pos="0">
                        <a:srgbClr val="FFFFFF"/>
                      </a:gs>
                      <a:gs pos="100000">
                        <a:srgbClr val="FFFFFF"/>
                      </a:gs>
                    </a:gsLst>
                    <a:lin ang="5400000" scaled="0"/>
                  </a:gradFill>
                  <a:latin typeface="Segoe UI Semilight"/>
                  <a:ea typeface="Segoe UI" pitchFamily="34" charset="0"/>
                  <a:cs typeface="Segoe UI" pitchFamily="34" charset="0"/>
                </a:endParaRPr>
              </a:p>
            </p:txBody>
          </p:sp>
          <p:sp>
            <p:nvSpPr>
              <p:cNvPr id="19" name="Rectangle 18">
                <a:extLst>
                  <a:ext uri="{FF2B5EF4-FFF2-40B4-BE49-F238E27FC236}">
                    <a16:creationId xmlns:a16="http://schemas.microsoft.com/office/drawing/2014/main" id="{DF535D5F-75DA-491C-9498-71B17DE73DC2}"/>
                  </a:ext>
                </a:extLst>
              </p:cNvPr>
              <p:cNvSpPr/>
              <p:nvPr/>
            </p:nvSpPr>
            <p:spPr bwMode="auto">
              <a:xfrm>
                <a:off x="4759635" y="2278062"/>
                <a:ext cx="1385939" cy="2877626"/>
              </a:xfrm>
              <a:prstGeom prst="rect">
                <a:avLst/>
              </a:prstGeom>
              <a:solidFill>
                <a:schemeClr val="bg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gradFill>
                    <a:gsLst>
                      <a:gs pos="0">
                        <a:srgbClr val="FFFFFF"/>
                      </a:gs>
                      <a:gs pos="100000">
                        <a:srgbClr val="FFFFFF"/>
                      </a:gs>
                    </a:gsLst>
                    <a:lin ang="5400000" scaled="0"/>
                  </a:gradFill>
                  <a:latin typeface="Segoe UI Semilight"/>
                  <a:ea typeface="Segoe UI" pitchFamily="34" charset="0"/>
                  <a:cs typeface="Segoe UI" pitchFamily="34" charset="0"/>
                </a:endParaRPr>
              </a:p>
            </p:txBody>
          </p:sp>
        </p:grpSp>
        <p:sp>
          <p:nvSpPr>
            <p:cNvPr id="16" name="Rectangle 15">
              <a:extLst>
                <a:ext uri="{FF2B5EF4-FFF2-40B4-BE49-F238E27FC236}">
                  <a16:creationId xmlns:a16="http://schemas.microsoft.com/office/drawing/2014/main" id="{98CFF79A-F9F2-4E20-B275-168E95B6C89A}"/>
                </a:ext>
              </a:extLst>
            </p:cNvPr>
            <p:cNvSpPr/>
            <p:nvPr/>
          </p:nvSpPr>
          <p:spPr bwMode="auto">
            <a:xfrm>
              <a:off x="3283952" y="3427413"/>
              <a:ext cx="2861622" cy="1353626"/>
            </a:xfrm>
            <a:prstGeom prst="rect">
              <a:avLst/>
            </a:prstGeom>
            <a:solidFill>
              <a:schemeClr val="bg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gradFill>
                  <a:gsLst>
                    <a:gs pos="0">
                      <a:srgbClr val="FFFFFF"/>
                    </a:gs>
                    <a:gs pos="100000">
                      <a:srgbClr val="FFFFFF"/>
                    </a:gs>
                  </a:gsLst>
                  <a:lin ang="5400000" scaled="0"/>
                </a:gradFill>
                <a:latin typeface="Segoe UI Semilight"/>
                <a:ea typeface="Segoe UI" pitchFamily="34" charset="0"/>
                <a:cs typeface="Segoe UI" pitchFamily="34" charset="0"/>
              </a:endParaRPr>
            </a:p>
          </p:txBody>
        </p:sp>
        <p:sp>
          <p:nvSpPr>
            <p:cNvPr id="17" name="Rectangle 16">
              <a:extLst>
                <a:ext uri="{FF2B5EF4-FFF2-40B4-BE49-F238E27FC236}">
                  <a16:creationId xmlns:a16="http://schemas.microsoft.com/office/drawing/2014/main" id="{C6013562-316E-4694-BAD4-1B51805A61A9}"/>
                </a:ext>
              </a:extLst>
            </p:cNvPr>
            <p:cNvSpPr/>
            <p:nvPr/>
          </p:nvSpPr>
          <p:spPr bwMode="auto">
            <a:xfrm>
              <a:off x="3283952" y="1979614"/>
              <a:ext cx="2861622" cy="2725224"/>
            </a:xfrm>
            <a:prstGeom prst="rect">
              <a:avLst/>
            </a:prstGeom>
            <a:grp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2306" tIns="137845" rIns="172306" bIns="137845" numCol="1" spcCol="0" rtlCol="0" fromWordArt="0" anchor="ctr" anchorCtr="0" forceAA="0" compatLnSpc="1">
              <a:prstTxWarp prst="textNoShape">
                <a:avLst/>
              </a:prstTxWarp>
              <a:noAutofit/>
            </a:bodyPr>
            <a:lstStyle/>
            <a:p>
              <a:pPr algn="ctr" defTabSz="878441" fontAlgn="base">
                <a:lnSpc>
                  <a:spcPct val="90000"/>
                </a:lnSpc>
                <a:spcBef>
                  <a:spcPct val="0"/>
                </a:spcBef>
                <a:spcAft>
                  <a:spcPct val="0"/>
                </a:spcAft>
                <a:defRPr/>
              </a:pPr>
              <a:r>
                <a:rPr lang="en-US" sz="3137" dirty="0">
                  <a:gradFill>
                    <a:gsLst>
                      <a:gs pos="0">
                        <a:srgbClr val="FFFFFF"/>
                      </a:gs>
                      <a:gs pos="100000">
                        <a:srgbClr val="FFFFFF"/>
                      </a:gs>
                    </a:gsLst>
                    <a:lin ang="5400000" scaled="0"/>
                  </a:gradFill>
                  <a:latin typeface="Segoe UI Semilight"/>
                  <a:cs typeface="Segoe UI" pitchFamily="34" charset="0"/>
                </a:rPr>
                <a:t>Lift and Shift</a:t>
              </a:r>
            </a:p>
          </p:txBody>
        </p:sp>
      </p:grpSp>
      <p:grpSp>
        <p:nvGrpSpPr>
          <p:cNvPr id="20" name="Group 19">
            <a:extLst>
              <a:ext uri="{FF2B5EF4-FFF2-40B4-BE49-F238E27FC236}">
                <a16:creationId xmlns:a16="http://schemas.microsoft.com/office/drawing/2014/main" id="{E6E48F2E-6CDA-4699-9E1A-A957712859EA}"/>
              </a:ext>
            </a:extLst>
          </p:cNvPr>
          <p:cNvGrpSpPr/>
          <p:nvPr/>
        </p:nvGrpSpPr>
        <p:grpSpPr>
          <a:xfrm>
            <a:off x="8925646" y="1897662"/>
            <a:ext cx="2910470" cy="2866252"/>
            <a:chOff x="9287189" y="1903413"/>
            <a:chExt cx="3028362" cy="2926881"/>
          </a:xfrm>
          <a:solidFill>
            <a:schemeClr val="bg1"/>
          </a:solidFill>
        </p:grpSpPr>
        <p:grpSp>
          <p:nvGrpSpPr>
            <p:cNvPr id="21" name="Group 20">
              <a:extLst>
                <a:ext uri="{FF2B5EF4-FFF2-40B4-BE49-F238E27FC236}">
                  <a16:creationId xmlns:a16="http://schemas.microsoft.com/office/drawing/2014/main" id="{F8F92B50-6E7F-4A05-8B94-6C7BAE206348}"/>
                </a:ext>
              </a:extLst>
            </p:cNvPr>
            <p:cNvGrpSpPr/>
            <p:nvPr/>
          </p:nvGrpSpPr>
          <p:grpSpPr>
            <a:xfrm>
              <a:off x="9287189" y="1903413"/>
              <a:ext cx="2877013" cy="2877626"/>
              <a:chOff x="9287190" y="2258994"/>
              <a:chExt cx="2861622" cy="2877626"/>
            </a:xfrm>
            <a:grpFill/>
          </p:grpSpPr>
          <p:sp>
            <p:nvSpPr>
              <p:cNvPr id="23" name="Rectangle 22">
                <a:extLst>
                  <a:ext uri="{FF2B5EF4-FFF2-40B4-BE49-F238E27FC236}">
                    <a16:creationId xmlns:a16="http://schemas.microsoft.com/office/drawing/2014/main" id="{510E171B-C944-4ADD-8A57-E34327E6C403}"/>
                  </a:ext>
                </a:extLst>
              </p:cNvPr>
              <p:cNvSpPr/>
              <p:nvPr/>
            </p:nvSpPr>
            <p:spPr bwMode="auto">
              <a:xfrm>
                <a:off x="9287190" y="2258994"/>
                <a:ext cx="914400" cy="2877626"/>
              </a:xfrm>
              <a:prstGeom prst="rect">
                <a:avLst/>
              </a:prstGeom>
              <a:grp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solidFill>
                    <a:schemeClr val="tx1">
                      <a:lumMod val="50000"/>
                    </a:schemeClr>
                  </a:solidFill>
                  <a:latin typeface="Segoe UI Semilight"/>
                  <a:ea typeface="Segoe UI" pitchFamily="34" charset="0"/>
                  <a:cs typeface="Segoe UI" pitchFamily="34" charset="0"/>
                </a:endParaRPr>
              </a:p>
            </p:txBody>
          </p:sp>
          <p:sp>
            <p:nvSpPr>
              <p:cNvPr id="24" name="Rectangle 23">
                <a:extLst>
                  <a:ext uri="{FF2B5EF4-FFF2-40B4-BE49-F238E27FC236}">
                    <a16:creationId xmlns:a16="http://schemas.microsoft.com/office/drawing/2014/main" id="{35A06DC1-BECD-443D-AD3E-9BECB41CFD99}"/>
                  </a:ext>
                </a:extLst>
              </p:cNvPr>
              <p:cNvSpPr/>
              <p:nvPr/>
            </p:nvSpPr>
            <p:spPr bwMode="auto">
              <a:xfrm>
                <a:off x="10260801" y="2258994"/>
                <a:ext cx="914400" cy="2877626"/>
              </a:xfrm>
              <a:prstGeom prst="rect">
                <a:avLst/>
              </a:prstGeom>
              <a:grp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solidFill>
                    <a:schemeClr val="tx1">
                      <a:lumMod val="50000"/>
                    </a:schemeClr>
                  </a:solidFill>
                  <a:latin typeface="Segoe UI Semilight"/>
                  <a:ea typeface="Segoe UI" pitchFamily="34" charset="0"/>
                  <a:cs typeface="Segoe UI" pitchFamily="34" charset="0"/>
                </a:endParaRPr>
              </a:p>
            </p:txBody>
          </p:sp>
          <p:sp>
            <p:nvSpPr>
              <p:cNvPr id="25" name="Rectangle 24">
                <a:extLst>
                  <a:ext uri="{FF2B5EF4-FFF2-40B4-BE49-F238E27FC236}">
                    <a16:creationId xmlns:a16="http://schemas.microsoft.com/office/drawing/2014/main" id="{9E5BF299-8324-405F-9763-7FA770BE1E4E}"/>
                  </a:ext>
                </a:extLst>
              </p:cNvPr>
              <p:cNvSpPr/>
              <p:nvPr/>
            </p:nvSpPr>
            <p:spPr bwMode="auto">
              <a:xfrm>
                <a:off x="11234412" y="2258994"/>
                <a:ext cx="914400" cy="2877626"/>
              </a:xfrm>
              <a:prstGeom prst="rect">
                <a:avLst/>
              </a:prstGeom>
              <a:grp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5761" tIns="140609" rIns="175761" bIns="140609" numCol="1" spcCol="0" rtlCol="0" fromWordArt="0" anchor="t" anchorCtr="0" forceAA="0" compatLnSpc="1">
                <a:prstTxWarp prst="textNoShape">
                  <a:avLst/>
                </a:prstTxWarp>
                <a:noAutofit/>
              </a:bodyPr>
              <a:lstStyle/>
              <a:p>
                <a:pPr algn="ctr" defTabSz="896094" fontAlgn="base">
                  <a:lnSpc>
                    <a:spcPct val="90000"/>
                  </a:lnSpc>
                  <a:spcBef>
                    <a:spcPct val="0"/>
                  </a:spcBef>
                  <a:spcAft>
                    <a:spcPct val="0"/>
                  </a:spcAft>
                  <a:defRPr/>
                </a:pPr>
                <a:endParaRPr lang="en-US" sz="2307" dirty="0" err="1">
                  <a:solidFill>
                    <a:schemeClr val="tx1">
                      <a:lumMod val="50000"/>
                    </a:schemeClr>
                  </a:solidFill>
                  <a:latin typeface="Segoe UI Semilight"/>
                  <a:ea typeface="Segoe UI" pitchFamily="34" charset="0"/>
                  <a:cs typeface="Segoe UI" pitchFamily="34" charset="0"/>
                </a:endParaRPr>
              </a:p>
            </p:txBody>
          </p:sp>
        </p:grpSp>
        <p:sp>
          <p:nvSpPr>
            <p:cNvPr id="22" name="Rectangle 21">
              <a:extLst>
                <a:ext uri="{FF2B5EF4-FFF2-40B4-BE49-F238E27FC236}">
                  <a16:creationId xmlns:a16="http://schemas.microsoft.com/office/drawing/2014/main" id="{5777BEE7-AD86-4860-8E21-030C1D089113}"/>
                </a:ext>
              </a:extLst>
            </p:cNvPr>
            <p:cNvSpPr/>
            <p:nvPr/>
          </p:nvSpPr>
          <p:spPr bwMode="auto">
            <a:xfrm>
              <a:off x="9302581" y="1912504"/>
              <a:ext cx="3012970" cy="2917790"/>
            </a:xfrm>
            <a:prstGeom prst="rect">
              <a:avLst/>
            </a:prstGeom>
            <a:solidFill>
              <a:schemeClr val="accent1">
                <a:lumMod val="20000"/>
                <a:lumOff val="80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2306" tIns="137845" rIns="172306" bIns="137845" numCol="1" spcCol="0" rtlCol="0" fromWordArt="0" anchor="ctr" anchorCtr="0" forceAA="0" compatLnSpc="1">
              <a:prstTxWarp prst="textNoShape">
                <a:avLst/>
              </a:prstTxWarp>
              <a:noAutofit/>
            </a:bodyPr>
            <a:lstStyle/>
            <a:p>
              <a:pPr algn="ctr" defTabSz="878441" fontAlgn="base">
                <a:lnSpc>
                  <a:spcPct val="90000"/>
                </a:lnSpc>
                <a:spcBef>
                  <a:spcPct val="0"/>
                </a:spcBef>
                <a:spcAft>
                  <a:spcPct val="0"/>
                </a:spcAft>
                <a:defRPr/>
              </a:pPr>
              <a:r>
                <a:rPr lang="en-US" sz="3137" dirty="0">
                  <a:solidFill>
                    <a:schemeClr val="tx1">
                      <a:lumMod val="50000"/>
                    </a:schemeClr>
                  </a:solidFill>
                  <a:latin typeface="Segoe UI Semilight"/>
                  <a:cs typeface="Segoe UI" pitchFamily="34" charset="0"/>
                </a:rPr>
                <a:t>App modernized</a:t>
              </a:r>
            </a:p>
          </p:txBody>
        </p:sp>
      </p:grpSp>
      <p:cxnSp>
        <p:nvCxnSpPr>
          <p:cNvPr id="27" name="Connector: Elbow 26">
            <a:extLst>
              <a:ext uri="{FF2B5EF4-FFF2-40B4-BE49-F238E27FC236}">
                <a16:creationId xmlns:a16="http://schemas.microsoft.com/office/drawing/2014/main" id="{D100CD8C-26D8-475C-ACE8-F966E38450BF}"/>
              </a:ext>
            </a:extLst>
          </p:cNvPr>
          <p:cNvCxnSpPr>
            <a:cxnSpLocks/>
            <a:stCxn id="19" idx="0"/>
            <a:endCxn id="11" idx="0"/>
          </p:cNvCxnSpPr>
          <p:nvPr/>
        </p:nvCxnSpPr>
        <p:spPr>
          <a:xfrm rot="16200000" flipH="1">
            <a:off x="5927087" y="1132982"/>
            <a:ext cx="93313" cy="1466808"/>
          </a:xfrm>
          <a:prstGeom prst="bentConnector3">
            <a:avLst>
              <a:gd name="adj1" fmla="val -240166"/>
            </a:avLst>
          </a:prstGeom>
          <a:ln w="28575">
            <a:solidFill>
              <a:schemeClr val="accent3"/>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6" name="Connector: Elbow 25">
            <a:extLst>
              <a:ext uri="{FF2B5EF4-FFF2-40B4-BE49-F238E27FC236}">
                <a16:creationId xmlns:a16="http://schemas.microsoft.com/office/drawing/2014/main" id="{DB758757-6B37-4546-9E35-3572EAE4632A}"/>
              </a:ext>
            </a:extLst>
          </p:cNvPr>
          <p:cNvCxnSpPr>
            <a:stCxn id="5" idx="0"/>
            <a:endCxn id="18" idx="0"/>
          </p:cNvCxnSpPr>
          <p:nvPr/>
        </p:nvCxnSpPr>
        <p:spPr>
          <a:xfrm rot="16200000" flipH="1">
            <a:off x="3085140" y="1082764"/>
            <a:ext cx="1" cy="1473928"/>
          </a:xfrm>
          <a:prstGeom prst="bentConnector3">
            <a:avLst>
              <a:gd name="adj1" fmla="val -22860000000"/>
            </a:avLst>
          </a:prstGeom>
          <a:ln w="28575">
            <a:solidFill>
              <a:schemeClr val="accent3"/>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8" name="Connector: Elbow 27">
            <a:extLst>
              <a:ext uri="{FF2B5EF4-FFF2-40B4-BE49-F238E27FC236}">
                <a16:creationId xmlns:a16="http://schemas.microsoft.com/office/drawing/2014/main" id="{E049D6EA-0537-4D64-8D28-1768EA80D0F9}"/>
              </a:ext>
            </a:extLst>
          </p:cNvPr>
          <p:cNvCxnSpPr>
            <a:stCxn id="4" idx="0"/>
            <a:endCxn id="12" idx="0"/>
          </p:cNvCxnSpPr>
          <p:nvPr/>
        </p:nvCxnSpPr>
        <p:spPr>
          <a:xfrm rot="16200000" flipH="1">
            <a:off x="4484450" y="-1734782"/>
            <a:ext cx="93314" cy="7202333"/>
          </a:xfrm>
          <a:prstGeom prst="bentConnector3">
            <a:avLst>
              <a:gd name="adj1" fmla="val -435298"/>
            </a:avLst>
          </a:prstGeom>
          <a:ln w="28575">
            <a:solidFill>
              <a:schemeClr val="accent3"/>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9" name="Connector: Elbow 28">
            <a:extLst>
              <a:ext uri="{FF2B5EF4-FFF2-40B4-BE49-F238E27FC236}">
                <a16:creationId xmlns:a16="http://schemas.microsoft.com/office/drawing/2014/main" id="{114A499C-D955-47B3-A6D3-3A5E869FACEE}"/>
              </a:ext>
            </a:extLst>
          </p:cNvPr>
          <p:cNvCxnSpPr>
            <a:cxnSpLocks/>
            <a:stCxn id="6" idx="2"/>
            <a:endCxn id="25" idx="2"/>
          </p:cNvCxnSpPr>
          <p:nvPr/>
        </p:nvCxnSpPr>
        <p:spPr>
          <a:xfrm rot="5400000" flipH="1" flipV="1">
            <a:off x="6372386" y="-16354"/>
            <a:ext cx="144474" cy="9608541"/>
          </a:xfrm>
          <a:prstGeom prst="bentConnector3">
            <a:avLst>
              <a:gd name="adj1" fmla="val -416883"/>
            </a:avLst>
          </a:prstGeom>
          <a:ln w="28575">
            <a:solidFill>
              <a:schemeClr val="accent2"/>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30" name="Connector: Elbow 29">
            <a:extLst>
              <a:ext uri="{FF2B5EF4-FFF2-40B4-BE49-F238E27FC236}">
                <a16:creationId xmlns:a16="http://schemas.microsoft.com/office/drawing/2014/main" id="{0B833851-0A1B-46A8-858B-07CAC8BE8D3E}"/>
              </a:ext>
            </a:extLst>
          </p:cNvPr>
          <p:cNvCxnSpPr>
            <a:cxnSpLocks/>
            <a:stCxn id="9" idx="2"/>
            <a:endCxn id="23" idx="2"/>
          </p:cNvCxnSpPr>
          <p:nvPr/>
        </p:nvCxnSpPr>
        <p:spPr>
          <a:xfrm rot="5400000" flipH="1" flipV="1">
            <a:off x="8319362" y="3805693"/>
            <a:ext cx="138061" cy="1958034"/>
          </a:xfrm>
          <a:prstGeom prst="bentConnector3">
            <a:avLst>
              <a:gd name="adj1" fmla="val -162325"/>
            </a:avLst>
          </a:prstGeom>
          <a:ln w="28575">
            <a:solidFill>
              <a:schemeClr val="accent2"/>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31" name="Connector: Elbow 30">
            <a:extLst>
              <a:ext uri="{FF2B5EF4-FFF2-40B4-BE49-F238E27FC236}">
                <a16:creationId xmlns:a16="http://schemas.microsoft.com/office/drawing/2014/main" id="{6610D9F4-0C20-44E9-9E21-533129D4F4FD}"/>
              </a:ext>
            </a:extLst>
          </p:cNvPr>
          <p:cNvCxnSpPr>
            <a:cxnSpLocks/>
            <a:stCxn id="16" idx="2"/>
            <a:endCxn id="24" idx="2"/>
          </p:cNvCxnSpPr>
          <p:nvPr/>
        </p:nvCxnSpPr>
        <p:spPr>
          <a:xfrm rot="5400000" flipH="1" flipV="1">
            <a:off x="7356936" y="1889965"/>
            <a:ext cx="125501" cy="5776930"/>
          </a:xfrm>
          <a:prstGeom prst="bentConnector3">
            <a:avLst>
              <a:gd name="adj1" fmla="val -334818"/>
            </a:avLst>
          </a:prstGeom>
          <a:ln w="28575">
            <a:solidFill>
              <a:schemeClr val="accent2"/>
            </a:solidFill>
            <a:headEnd type="none"/>
            <a:tailEnd type="triangle"/>
          </a:ln>
        </p:spPr>
        <p:style>
          <a:lnRef idx="1">
            <a:schemeClr val="accent1"/>
          </a:lnRef>
          <a:fillRef idx="0">
            <a:schemeClr val="accent1"/>
          </a:fillRef>
          <a:effectRef idx="0">
            <a:schemeClr val="accent1"/>
          </a:effectRef>
          <a:fontRef idx="minor">
            <a:schemeClr val="tx1"/>
          </a:fontRef>
        </p:style>
      </p:cxnSp>
      <p:grpSp>
        <p:nvGrpSpPr>
          <p:cNvPr id="33" name="Group 32">
            <a:extLst>
              <a:ext uri="{FF2B5EF4-FFF2-40B4-BE49-F238E27FC236}">
                <a16:creationId xmlns:a16="http://schemas.microsoft.com/office/drawing/2014/main" id="{3489AF53-570E-4844-81E6-AD4F605EC239}"/>
              </a:ext>
            </a:extLst>
          </p:cNvPr>
          <p:cNvGrpSpPr/>
          <p:nvPr/>
        </p:nvGrpSpPr>
        <p:grpSpPr>
          <a:xfrm>
            <a:off x="2818704" y="5778175"/>
            <a:ext cx="3087139" cy="904904"/>
            <a:chOff x="2713037" y="5628387"/>
            <a:chExt cx="3212188" cy="941558"/>
          </a:xfrm>
        </p:grpSpPr>
        <p:sp>
          <p:nvSpPr>
            <p:cNvPr id="37" name="Rectangle 36">
              <a:extLst>
                <a:ext uri="{FF2B5EF4-FFF2-40B4-BE49-F238E27FC236}">
                  <a16:creationId xmlns:a16="http://schemas.microsoft.com/office/drawing/2014/main" id="{47259405-2270-4C7C-A97A-C016D3E406F3}"/>
                </a:ext>
              </a:extLst>
            </p:cNvPr>
            <p:cNvSpPr/>
            <p:nvPr/>
          </p:nvSpPr>
          <p:spPr bwMode="auto">
            <a:xfrm>
              <a:off x="2713037" y="5628387"/>
              <a:ext cx="3212188" cy="941558"/>
            </a:xfrm>
            <a:prstGeom prst="rect">
              <a:avLst/>
            </a:prstGeom>
            <a:solidFill>
              <a:schemeClr val="bg1">
                <a:lumMod val="85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2306" tIns="137845" rIns="172306" bIns="137845" numCol="1" spcCol="0" rtlCol="0" fromWordArt="0" anchor="b" anchorCtr="0" forceAA="0" compatLnSpc="1">
              <a:prstTxWarp prst="textNoShape">
                <a:avLst/>
              </a:prstTxWarp>
              <a:noAutofit/>
            </a:bodyPr>
            <a:lstStyle/>
            <a:p>
              <a:pPr algn="ctr" defTabSz="878441" fontAlgn="base">
                <a:lnSpc>
                  <a:spcPct val="90000"/>
                </a:lnSpc>
                <a:spcBef>
                  <a:spcPct val="0"/>
                </a:spcBef>
                <a:spcAft>
                  <a:spcPct val="0"/>
                </a:spcAft>
                <a:defRPr/>
              </a:pPr>
              <a:r>
                <a:rPr lang="en-US" sz="1696" dirty="0">
                  <a:gradFill>
                    <a:gsLst>
                      <a:gs pos="0">
                        <a:srgbClr val="505050"/>
                      </a:gs>
                      <a:gs pos="100000">
                        <a:srgbClr val="505050"/>
                      </a:gs>
                    </a:gsLst>
                    <a:lin ang="5400000" scaled="0"/>
                  </a:gradFill>
                  <a:latin typeface="Segoe UI Semilight"/>
                  <a:ea typeface="Segoe UI" pitchFamily="34" charset="0"/>
                  <a:cs typeface="Segoe UI" pitchFamily="34" charset="0"/>
                </a:rPr>
                <a:t>Lift &amp; Shift</a:t>
              </a:r>
            </a:p>
            <a:p>
              <a:pPr algn="ctr" defTabSz="878441" fontAlgn="base">
                <a:lnSpc>
                  <a:spcPct val="90000"/>
                </a:lnSpc>
                <a:spcBef>
                  <a:spcPct val="0"/>
                </a:spcBef>
                <a:spcAft>
                  <a:spcPct val="0"/>
                </a:spcAft>
                <a:defRPr/>
              </a:pPr>
              <a:r>
                <a:rPr lang="en-US" sz="1696" dirty="0">
                  <a:gradFill>
                    <a:gsLst>
                      <a:gs pos="0">
                        <a:srgbClr val="505050"/>
                      </a:gs>
                      <a:gs pos="100000">
                        <a:srgbClr val="505050"/>
                      </a:gs>
                    </a:gsLst>
                    <a:lin ang="5400000" scaled="0"/>
                  </a:gradFill>
                  <a:latin typeface="Segoe UI Semilight"/>
                  <a:ea typeface="Segoe UI" pitchFamily="34" charset="0"/>
                  <a:cs typeface="Segoe UI" pitchFamily="34" charset="0"/>
                </a:rPr>
                <a:t>Minimal code-changes</a:t>
              </a:r>
            </a:p>
          </p:txBody>
        </p:sp>
        <p:cxnSp>
          <p:nvCxnSpPr>
            <p:cNvPr id="38" name="Straight Arrow Connector 37">
              <a:extLst>
                <a:ext uri="{FF2B5EF4-FFF2-40B4-BE49-F238E27FC236}">
                  <a16:creationId xmlns:a16="http://schemas.microsoft.com/office/drawing/2014/main" id="{DEF2B9BC-E825-4767-8084-873A50346A12}"/>
                </a:ext>
              </a:extLst>
            </p:cNvPr>
            <p:cNvCxnSpPr>
              <a:cxnSpLocks/>
            </p:cNvCxnSpPr>
            <p:nvPr/>
          </p:nvCxnSpPr>
          <p:spPr>
            <a:xfrm>
              <a:off x="3684164" y="5829962"/>
              <a:ext cx="1269935" cy="0"/>
            </a:xfrm>
            <a:prstGeom prst="straightConnector1">
              <a:avLst/>
            </a:prstGeom>
            <a:ln w="38100">
              <a:solidFill>
                <a:schemeClr val="accent3"/>
              </a:solidFill>
              <a:headEnd type="none"/>
              <a:tailEnd type="triangle"/>
            </a:ln>
          </p:spPr>
          <p:style>
            <a:lnRef idx="1">
              <a:schemeClr val="accent1"/>
            </a:lnRef>
            <a:fillRef idx="0">
              <a:schemeClr val="accent1"/>
            </a:fillRef>
            <a:effectRef idx="0">
              <a:schemeClr val="accent1"/>
            </a:effectRef>
            <a:fontRef idx="minor">
              <a:schemeClr val="tx1"/>
            </a:fontRef>
          </p:style>
        </p:cxnSp>
      </p:grpSp>
      <p:grpSp>
        <p:nvGrpSpPr>
          <p:cNvPr id="34" name="Group 33">
            <a:extLst>
              <a:ext uri="{FF2B5EF4-FFF2-40B4-BE49-F238E27FC236}">
                <a16:creationId xmlns:a16="http://schemas.microsoft.com/office/drawing/2014/main" id="{C1C2D0D8-766C-4F15-A770-6060FF2BA934}"/>
              </a:ext>
            </a:extLst>
          </p:cNvPr>
          <p:cNvGrpSpPr/>
          <p:nvPr/>
        </p:nvGrpSpPr>
        <p:grpSpPr>
          <a:xfrm>
            <a:off x="6046490" y="5778175"/>
            <a:ext cx="3087139" cy="904904"/>
            <a:chOff x="5761037" y="5737225"/>
            <a:chExt cx="3276599" cy="960438"/>
          </a:xfrm>
        </p:grpSpPr>
        <p:sp>
          <p:nvSpPr>
            <p:cNvPr id="35" name="Rectangle 34">
              <a:extLst>
                <a:ext uri="{FF2B5EF4-FFF2-40B4-BE49-F238E27FC236}">
                  <a16:creationId xmlns:a16="http://schemas.microsoft.com/office/drawing/2014/main" id="{EDED6A5B-1944-48CF-BE90-7C8902552F1F}"/>
                </a:ext>
              </a:extLst>
            </p:cNvPr>
            <p:cNvSpPr/>
            <p:nvPr/>
          </p:nvSpPr>
          <p:spPr bwMode="auto">
            <a:xfrm>
              <a:off x="5761037" y="5737225"/>
              <a:ext cx="3276599" cy="960438"/>
            </a:xfrm>
            <a:prstGeom prst="rect">
              <a:avLst/>
            </a:prstGeom>
            <a:solidFill>
              <a:schemeClr val="bg1">
                <a:lumMod val="85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2306" tIns="137845" rIns="172306" bIns="137845" numCol="1" spcCol="0" rtlCol="0" fromWordArt="0" anchor="b" anchorCtr="0" forceAA="0" compatLnSpc="1">
              <a:prstTxWarp prst="textNoShape">
                <a:avLst/>
              </a:prstTxWarp>
              <a:noAutofit/>
            </a:bodyPr>
            <a:lstStyle/>
            <a:p>
              <a:pPr algn="ctr" defTabSz="878441" fontAlgn="base">
                <a:lnSpc>
                  <a:spcPct val="90000"/>
                </a:lnSpc>
                <a:spcBef>
                  <a:spcPct val="0"/>
                </a:spcBef>
                <a:spcAft>
                  <a:spcPct val="0"/>
                </a:spcAft>
                <a:defRPr/>
              </a:pPr>
              <a:r>
                <a:rPr lang="en-US" sz="1696" dirty="0">
                  <a:gradFill>
                    <a:gsLst>
                      <a:gs pos="0">
                        <a:srgbClr val="505050"/>
                      </a:gs>
                      <a:gs pos="100000">
                        <a:srgbClr val="505050"/>
                      </a:gs>
                    </a:gsLst>
                    <a:lin ang="5400000" scaled="0"/>
                  </a:gradFill>
                  <a:latin typeface="Segoe UI Semilight"/>
                  <a:ea typeface="Segoe UI" pitchFamily="34" charset="0"/>
                  <a:cs typeface="Segoe UI" pitchFamily="34" charset="0"/>
                </a:rPr>
                <a:t>Architected for the cloud</a:t>
              </a:r>
            </a:p>
            <a:p>
              <a:pPr algn="ctr" defTabSz="878441" fontAlgn="base">
                <a:lnSpc>
                  <a:spcPct val="90000"/>
                </a:lnSpc>
                <a:spcBef>
                  <a:spcPct val="0"/>
                </a:spcBef>
                <a:spcAft>
                  <a:spcPct val="0"/>
                </a:spcAft>
                <a:defRPr/>
              </a:pPr>
              <a:r>
                <a:rPr lang="en-US" sz="1696" dirty="0">
                  <a:gradFill>
                    <a:gsLst>
                      <a:gs pos="0">
                        <a:srgbClr val="505050"/>
                      </a:gs>
                      <a:gs pos="100000">
                        <a:srgbClr val="505050"/>
                      </a:gs>
                    </a:gsLst>
                    <a:lin ang="5400000" scaled="0"/>
                  </a:gradFill>
                  <a:latin typeface="Segoe UI Semilight"/>
                  <a:ea typeface="Segoe UI" pitchFamily="34" charset="0"/>
                  <a:cs typeface="Segoe UI" pitchFamily="34" charset="0"/>
                </a:rPr>
                <a:t>modernized/refactor/rewrite</a:t>
              </a:r>
            </a:p>
          </p:txBody>
        </p:sp>
        <p:cxnSp>
          <p:nvCxnSpPr>
            <p:cNvPr id="36" name="Straight Arrow Connector 35">
              <a:extLst>
                <a:ext uri="{FF2B5EF4-FFF2-40B4-BE49-F238E27FC236}">
                  <a16:creationId xmlns:a16="http://schemas.microsoft.com/office/drawing/2014/main" id="{B04DB16B-257B-41BE-99AB-D951820AC555}"/>
                </a:ext>
              </a:extLst>
            </p:cNvPr>
            <p:cNvCxnSpPr>
              <a:cxnSpLocks/>
            </p:cNvCxnSpPr>
            <p:nvPr/>
          </p:nvCxnSpPr>
          <p:spPr>
            <a:xfrm>
              <a:off x="6751636" y="5935662"/>
              <a:ext cx="1295400" cy="0"/>
            </a:xfrm>
            <a:prstGeom prst="straightConnector1">
              <a:avLst/>
            </a:prstGeom>
            <a:ln w="38100">
              <a:solidFill>
                <a:schemeClr val="accent2"/>
              </a:solidFill>
              <a:headEnd type="none"/>
              <a:tailEnd type="triangle"/>
            </a:ln>
          </p:spPr>
          <p:style>
            <a:lnRef idx="1">
              <a:schemeClr val="accent1"/>
            </a:lnRef>
            <a:fillRef idx="0">
              <a:schemeClr val="accent1"/>
            </a:fillRef>
            <a:effectRef idx="0">
              <a:schemeClr val="accent1"/>
            </a:effectRef>
            <a:fontRef idx="minor">
              <a:schemeClr val="tx1"/>
            </a:fontRef>
          </p:style>
        </p:cxnSp>
      </p:grpSp>
      <p:sp>
        <p:nvSpPr>
          <p:cNvPr id="39" name="Title 1">
            <a:extLst>
              <a:ext uri="{FF2B5EF4-FFF2-40B4-BE49-F238E27FC236}">
                <a16:creationId xmlns:a16="http://schemas.microsoft.com/office/drawing/2014/main" id="{BFED46A5-7064-477C-A353-DBB7583288AF}"/>
              </a:ext>
            </a:extLst>
          </p:cNvPr>
          <p:cNvSpPr txBox="1">
            <a:spLocks/>
          </p:cNvSpPr>
          <p:nvPr/>
        </p:nvSpPr>
        <p:spPr>
          <a:xfrm>
            <a:off x="275816" y="295565"/>
            <a:ext cx="11655840" cy="899537"/>
          </a:xfrm>
          <a:prstGeom prst="rect">
            <a:avLst/>
          </a:prstGeom>
        </p:spPr>
        <p:txBody>
          <a:bodyPr vert="horz" wrap="square" lIns="143428" tIns="89642" rIns="143428" bIns="89642" rtlCol="0" anchor="t">
            <a:noAutofit/>
          </a:bodyPr>
          <a:lstStyle>
            <a:lvl1pPr algn="l" defTabSz="932742" rtl="0" eaLnBrk="1" latinLnBrk="0" hangingPunct="1">
              <a:lnSpc>
                <a:spcPct val="90000"/>
              </a:lnSpc>
              <a:spcBef>
                <a:spcPct val="0"/>
              </a:spcBef>
              <a:buNone/>
              <a:defRPr lang="en-US" sz="4800" b="0" kern="1200" cap="none" spc="-102" baseline="0" dirty="0" smtClean="0">
                <a:ln w="3175">
                  <a:noFill/>
                </a:ln>
                <a:gradFill>
                  <a:gsLst>
                    <a:gs pos="1250">
                      <a:schemeClr val="tx1"/>
                    </a:gs>
                    <a:gs pos="100000">
                      <a:schemeClr val="tx1"/>
                    </a:gs>
                  </a:gsLst>
                  <a:lin ang="5400000" scaled="0"/>
                </a:gradFill>
                <a:effectLst/>
                <a:latin typeface="+mj-lt"/>
                <a:ea typeface="+mn-ea"/>
                <a:cs typeface="Segoe UI" pitchFamily="34" charset="0"/>
              </a:defRPr>
            </a:lvl1pPr>
          </a:lstStyle>
          <a:p>
            <a:r>
              <a:rPr lang="en-US" sz="4705" spc="-98" dirty="0">
                <a:gradFill>
                  <a:gsLst>
                    <a:gs pos="1250">
                      <a:srgbClr val="505050"/>
                    </a:gs>
                    <a:gs pos="100000">
                      <a:srgbClr val="505050"/>
                    </a:gs>
                  </a:gsLst>
                  <a:lin ang="5400000" scaled="0"/>
                </a:gradFill>
              </a:rPr>
              <a:t>Cloud Journey</a:t>
            </a:r>
            <a:endParaRPr lang="en-US" sz="4705" dirty="0"/>
          </a:p>
        </p:txBody>
      </p:sp>
      <p:sp>
        <p:nvSpPr>
          <p:cNvPr id="40" name="Arrow: Notched Right 39">
            <a:extLst>
              <a:ext uri="{FF2B5EF4-FFF2-40B4-BE49-F238E27FC236}">
                <a16:creationId xmlns:a16="http://schemas.microsoft.com/office/drawing/2014/main" id="{BB6A81C4-BC23-4E01-BF22-A37FC4380684}"/>
              </a:ext>
            </a:extLst>
          </p:cNvPr>
          <p:cNvSpPr/>
          <p:nvPr/>
        </p:nvSpPr>
        <p:spPr bwMode="auto">
          <a:xfrm>
            <a:off x="786345" y="5221850"/>
            <a:ext cx="10619311" cy="1167970"/>
          </a:xfrm>
          <a:prstGeom prst="notchedRightArrow">
            <a:avLst/>
          </a:prstGeom>
          <a:solidFill>
            <a:schemeClr val="accent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9285" tIns="143428" rIns="179285" bIns="143428" numCol="1" spcCol="0" rtlCol="0" fromWordArt="0" anchor="t" anchorCtr="0" forceAA="0" compatLnSpc="1">
            <a:prstTxWarp prst="textNoShape">
              <a:avLst/>
            </a:prstTxWarp>
            <a:noAutofit/>
          </a:bodyPr>
          <a:lstStyle/>
          <a:p>
            <a:pPr algn="ctr" defTabSz="914102" fontAlgn="base">
              <a:lnSpc>
                <a:spcPct val="90000"/>
              </a:lnSpc>
              <a:spcBef>
                <a:spcPct val="0"/>
              </a:spcBef>
              <a:spcAft>
                <a:spcPct val="0"/>
              </a:spcAft>
            </a:pPr>
            <a:endParaRPr lang="en-US" sz="2353" dirty="0" err="1">
              <a:gradFill>
                <a:gsLst>
                  <a:gs pos="0">
                    <a:srgbClr val="FFFFFF"/>
                  </a:gs>
                  <a:gs pos="100000">
                    <a:srgbClr val="FFFFFF"/>
                  </a:gs>
                </a:gsLst>
                <a:lin ang="5400000" scaled="0"/>
              </a:gradFill>
              <a:ea typeface="Segoe UI" pitchFamily="34" charset="0"/>
              <a:cs typeface="Segoe UI" pitchFamily="34" charset="0"/>
            </a:endParaRPr>
          </a:p>
        </p:txBody>
      </p:sp>
    </p:spTree>
    <p:extLst>
      <p:ext uri="{BB962C8B-B14F-4D97-AF65-F5344CB8AC3E}">
        <p14:creationId xmlns:p14="http://schemas.microsoft.com/office/powerpoint/2010/main" val="24863771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par>
                                <p:cTn id="8" presetID="10" presetClass="entr" presetSubtype="0" fill="hold" grpId="0" nodeType="withEffect">
                                  <p:stCondLst>
                                    <p:cond delay="0"/>
                                  </p:stCondLst>
                                  <p:childTnLst>
                                    <p:set>
                                      <p:cBhvr>
                                        <p:cTn id="9" dur="1" fill="hold">
                                          <p:stCondLst>
                                            <p:cond delay="0"/>
                                          </p:stCondLst>
                                        </p:cTn>
                                        <p:tgtEl>
                                          <p:spTgt spid="39"/>
                                        </p:tgtEl>
                                        <p:attrNameLst>
                                          <p:attrName>style.visibility</p:attrName>
                                        </p:attrNameLst>
                                      </p:cBhvr>
                                      <p:to>
                                        <p:strVal val="visible"/>
                                      </p:to>
                                    </p:set>
                                    <p:animEffect transition="in" filter="fade">
                                      <p:cBhvr>
                                        <p:cTn id="10" dur="500"/>
                                        <p:tgtEl>
                                          <p:spTgt spid="39"/>
                                        </p:tgtEl>
                                      </p:cBhvr>
                                    </p:animEffect>
                                  </p:childTnLst>
                                </p:cTn>
                              </p:par>
                              <p:par>
                                <p:cTn id="11" presetID="10" presetClass="exit" presetSubtype="0" fill="hold" nodeType="withEffect">
                                  <p:stCondLst>
                                    <p:cond delay="0"/>
                                  </p:stCondLst>
                                  <p:childTnLst>
                                    <p:animEffect transition="out" filter="fade">
                                      <p:cBhvr>
                                        <p:cTn id="12" dur="500"/>
                                        <p:tgtEl>
                                          <p:spTgt spid="30"/>
                                        </p:tgtEl>
                                      </p:cBhvr>
                                    </p:animEffect>
                                    <p:set>
                                      <p:cBhvr>
                                        <p:cTn id="13" dur="1" fill="hold">
                                          <p:stCondLst>
                                            <p:cond delay="499"/>
                                          </p:stCondLst>
                                        </p:cTn>
                                        <p:tgtEl>
                                          <p:spTgt spid="30"/>
                                        </p:tgtEl>
                                        <p:attrNameLst>
                                          <p:attrName>style.visibility</p:attrName>
                                        </p:attrNameLst>
                                      </p:cBhvr>
                                      <p:to>
                                        <p:strVal val="hidden"/>
                                      </p:to>
                                    </p:set>
                                  </p:childTnLst>
                                </p:cTn>
                              </p:par>
                              <p:par>
                                <p:cTn id="14" presetID="10" presetClass="exit" presetSubtype="0" fill="hold" nodeType="withEffect">
                                  <p:stCondLst>
                                    <p:cond delay="0"/>
                                  </p:stCondLst>
                                  <p:childTnLst>
                                    <p:animEffect transition="out" filter="fade">
                                      <p:cBhvr>
                                        <p:cTn id="15" dur="500"/>
                                        <p:tgtEl>
                                          <p:spTgt spid="33"/>
                                        </p:tgtEl>
                                      </p:cBhvr>
                                    </p:animEffect>
                                    <p:set>
                                      <p:cBhvr>
                                        <p:cTn id="16" dur="1" fill="hold">
                                          <p:stCondLst>
                                            <p:cond delay="499"/>
                                          </p:stCondLst>
                                        </p:cTn>
                                        <p:tgtEl>
                                          <p:spTgt spid="33"/>
                                        </p:tgtEl>
                                        <p:attrNameLst>
                                          <p:attrName>style.visibility</p:attrName>
                                        </p:attrNameLst>
                                      </p:cBhvr>
                                      <p:to>
                                        <p:strVal val="hidden"/>
                                      </p:to>
                                    </p:set>
                                  </p:childTnLst>
                                </p:cTn>
                              </p:par>
                              <p:par>
                                <p:cTn id="17" presetID="10" presetClass="exit" presetSubtype="0" fill="hold" nodeType="withEffect">
                                  <p:stCondLst>
                                    <p:cond delay="0"/>
                                  </p:stCondLst>
                                  <p:childTnLst>
                                    <p:animEffect transition="out" filter="fade">
                                      <p:cBhvr>
                                        <p:cTn id="18" dur="500"/>
                                        <p:tgtEl>
                                          <p:spTgt spid="34"/>
                                        </p:tgtEl>
                                      </p:cBhvr>
                                    </p:animEffect>
                                    <p:set>
                                      <p:cBhvr>
                                        <p:cTn id="19" dur="1" fill="hold">
                                          <p:stCondLst>
                                            <p:cond delay="499"/>
                                          </p:stCondLst>
                                        </p:cTn>
                                        <p:tgtEl>
                                          <p:spTgt spid="34"/>
                                        </p:tgtEl>
                                        <p:attrNameLst>
                                          <p:attrName>style.visibility</p:attrName>
                                        </p:attrNameLst>
                                      </p:cBhvr>
                                      <p:to>
                                        <p:strVal val="hidden"/>
                                      </p:to>
                                    </p:set>
                                  </p:childTnLst>
                                </p:cTn>
                              </p:par>
                              <p:par>
                                <p:cTn id="20" presetID="10" presetClass="exit" presetSubtype="0" fill="hold" nodeType="withEffect">
                                  <p:stCondLst>
                                    <p:cond delay="0"/>
                                  </p:stCondLst>
                                  <p:childTnLst>
                                    <p:animEffect transition="out" filter="fade">
                                      <p:cBhvr>
                                        <p:cTn id="21" dur="500"/>
                                        <p:tgtEl>
                                          <p:spTgt spid="30"/>
                                        </p:tgtEl>
                                      </p:cBhvr>
                                    </p:animEffect>
                                    <p:set>
                                      <p:cBhvr>
                                        <p:cTn id="22" dur="1" fill="hold">
                                          <p:stCondLst>
                                            <p:cond delay="499"/>
                                          </p:stCondLst>
                                        </p:cTn>
                                        <p:tgtEl>
                                          <p:spTgt spid="30"/>
                                        </p:tgtEl>
                                        <p:attrNameLst>
                                          <p:attrName>style.visibility</p:attrName>
                                        </p:attrNameLst>
                                      </p:cBhvr>
                                      <p:to>
                                        <p:strVal val="hidden"/>
                                      </p:to>
                                    </p:set>
                                  </p:childTnLst>
                                </p:cTn>
                              </p:par>
                              <p:par>
                                <p:cTn id="23" presetID="10" presetClass="exit" presetSubtype="0" fill="hold" nodeType="withEffect">
                                  <p:stCondLst>
                                    <p:cond delay="0"/>
                                  </p:stCondLst>
                                  <p:childTnLst>
                                    <p:animEffect transition="out" filter="fade">
                                      <p:cBhvr>
                                        <p:cTn id="24" dur="500"/>
                                        <p:tgtEl>
                                          <p:spTgt spid="29"/>
                                        </p:tgtEl>
                                      </p:cBhvr>
                                    </p:animEffect>
                                    <p:set>
                                      <p:cBhvr>
                                        <p:cTn id="25" dur="1" fill="hold">
                                          <p:stCondLst>
                                            <p:cond delay="499"/>
                                          </p:stCondLst>
                                        </p:cTn>
                                        <p:tgtEl>
                                          <p:spTgt spid="29"/>
                                        </p:tgtEl>
                                        <p:attrNameLst>
                                          <p:attrName>style.visibility</p:attrName>
                                        </p:attrNameLst>
                                      </p:cBhvr>
                                      <p:to>
                                        <p:strVal val="hidden"/>
                                      </p:to>
                                    </p:set>
                                  </p:childTnLst>
                                </p:cTn>
                              </p:par>
                              <p:par>
                                <p:cTn id="26" presetID="10" presetClass="exit" presetSubtype="0" fill="hold" nodeType="withEffect">
                                  <p:stCondLst>
                                    <p:cond delay="0"/>
                                  </p:stCondLst>
                                  <p:childTnLst>
                                    <p:animEffect transition="out" filter="fade">
                                      <p:cBhvr>
                                        <p:cTn id="27" dur="500"/>
                                        <p:tgtEl>
                                          <p:spTgt spid="31"/>
                                        </p:tgtEl>
                                      </p:cBhvr>
                                    </p:animEffect>
                                    <p:set>
                                      <p:cBhvr>
                                        <p:cTn id="28" dur="1" fill="hold">
                                          <p:stCondLst>
                                            <p:cond delay="499"/>
                                          </p:stCondLst>
                                        </p:cTn>
                                        <p:tgtEl>
                                          <p:spTgt spid="31"/>
                                        </p:tgtEl>
                                        <p:attrNameLst>
                                          <p:attrName>style.visibility</p:attrName>
                                        </p:attrNameLst>
                                      </p:cBhvr>
                                      <p:to>
                                        <p:strVal val="hidden"/>
                                      </p:to>
                                    </p:set>
                                  </p:childTnLst>
                                </p:cTn>
                              </p:par>
                              <p:par>
                                <p:cTn id="29" presetID="10" presetClass="exit" presetSubtype="0" fill="hold" nodeType="withEffect">
                                  <p:stCondLst>
                                    <p:cond delay="0"/>
                                  </p:stCondLst>
                                  <p:childTnLst>
                                    <p:animEffect transition="out" filter="fade">
                                      <p:cBhvr>
                                        <p:cTn id="30" dur="500"/>
                                        <p:tgtEl>
                                          <p:spTgt spid="28"/>
                                        </p:tgtEl>
                                      </p:cBhvr>
                                    </p:animEffect>
                                    <p:set>
                                      <p:cBhvr>
                                        <p:cTn id="31" dur="1" fill="hold">
                                          <p:stCondLst>
                                            <p:cond delay="499"/>
                                          </p:stCondLst>
                                        </p:cTn>
                                        <p:tgtEl>
                                          <p:spTgt spid="28"/>
                                        </p:tgtEl>
                                        <p:attrNameLst>
                                          <p:attrName>style.visibility</p:attrName>
                                        </p:attrNameLst>
                                      </p:cBhvr>
                                      <p:to>
                                        <p:strVal val="hidden"/>
                                      </p:to>
                                    </p:set>
                                  </p:childTnLst>
                                </p:cTn>
                              </p:par>
                              <p:par>
                                <p:cTn id="32" presetID="10" presetClass="exit" presetSubtype="0" fill="hold" nodeType="withEffect">
                                  <p:stCondLst>
                                    <p:cond delay="0"/>
                                  </p:stCondLst>
                                  <p:childTnLst>
                                    <p:animEffect transition="out" filter="fade">
                                      <p:cBhvr>
                                        <p:cTn id="33" dur="500"/>
                                        <p:tgtEl>
                                          <p:spTgt spid="27"/>
                                        </p:tgtEl>
                                      </p:cBhvr>
                                    </p:animEffect>
                                    <p:set>
                                      <p:cBhvr>
                                        <p:cTn id="34" dur="1" fill="hold">
                                          <p:stCondLst>
                                            <p:cond delay="499"/>
                                          </p:stCondLst>
                                        </p:cTn>
                                        <p:tgtEl>
                                          <p:spTgt spid="27"/>
                                        </p:tgtEl>
                                        <p:attrNameLst>
                                          <p:attrName>style.visibility</p:attrName>
                                        </p:attrNameLst>
                                      </p:cBhvr>
                                      <p:to>
                                        <p:strVal val="hidden"/>
                                      </p:to>
                                    </p:set>
                                  </p:childTnLst>
                                </p:cTn>
                              </p:par>
                              <p:par>
                                <p:cTn id="35" presetID="10" presetClass="exit" presetSubtype="0" fill="hold" nodeType="withEffect">
                                  <p:stCondLst>
                                    <p:cond delay="0"/>
                                  </p:stCondLst>
                                  <p:childTnLst>
                                    <p:animEffect transition="out" filter="fade">
                                      <p:cBhvr>
                                        <p:cTn id="36" dur="500"/>
                                        <p:tgtEl>
                                          <p:spTgt spid="26"/>
                                        </p:tgtEl>
                                      </p:cBhvr>
                                    </p:animEffect>
                                    <p:set>
                                      <p:cBhvr>
                                        <p:cTn id="37" dur="1" fill="hold">
                                          <p:stCondLst>
                                            <p:cond delay="499"/>
                                          </p:stCondLst>
                                        </p:cTn>
                                        <p:tgtEl>
                                          <p:spTgt spid="26"/>
                                        </p:tgtEl>
                                        <p:attrNameLst>
                                          <p:attrName>style.visibility</p:attrName>
                                        </p:attrNameLst>
                                      </p:cBhvr>
                                      <p:to>
                                        <p:strVal val="hidden"/>
                                      </p:to>
                                    </p:set>
                                  </p:childTnLst>
                                </p:cTn>
                              </p:par>
                            </p:childTnLst>
                          </p:cTn>
                        </p:par>
                        <p:par>
                          <p:cTn id="38" fill="hold">
                            <p:stCondLst>
                              <p:cond delay="500"/>
                            </p:stCondLst>
                            <p:childTnLst>
                              <p:par>
                                <p:cTn id="39" presetID="22" presetClass="entr" presetSubtype="8" fill="hold" grpId="0" nodeType="afterEffect">
                                  <p:stCondLst>
                                    <p:cond delay="0"/>
                                  </p:stCondLst>
                                  <p:childTnLst>
                                    <p:set>
                                      <p:cBhvr>
                                        <p:cTn id="40" dur="1" fill="hold">
                                          <p:stCondLst>
                                            <p:cond delay="0"/>
                                          </p:stCondLst>
                                        </p:cTn>
                                        <p:tgtEl>
                                          <p:spTgt spid="40"/>
                                        </p:tgtEl>
                                        <p:attrNameLst>
                                          <p:attrName>style.visibility</p:attrName>
                                        </p:attrNameLst>
                                      </p:cBhvr>
                                      <p:to>
                                        <p:strVal val="visible"/>
                                      </p:to>
                                    </p:set>
                                    <p:animEffect transition="in" filter="wipe(left)">
                                      <p:cBhvr>
                                        <p:cTn id="41"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9" grpId="0"/>
      <p:bldP spid="4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Top Triggers Transformation</a:t>
            </a:r>
            <a:endParaRPr lang="en-US" dirty="0"/>
          </a:p>
        </p:txBody>
      </p:sp>
      <p:grpSp>
        <p:nvGrpSpPr>
          <p:cNvPr id="4" name="Group 3"/>
          <p:cNvGrpSpPr/>
          <p:nvPr/>
        </p:nvGrpSpPr>
        <p:grpSpPr>
          <a:xfrm>
            <a:off x="919203" y="1189813"/>
            <a:ext cx="10046988" cy="5117291"/>
            <a:chOff x="-46460" y="1080301"/>
            <a:chExt cx="10249905" cy="5220644"/>
          </a:xfrm>
        </p:grpSpPr>
        <p:sp>
          <p:nvSpPr>
            <p:cNvPr id="46" name="Rectangle 45"/>
            <p:cNvSpPr/>
            <p:nvPr/>
          </p:nvSpPr>
          <p:spPr bwMode="auto">
            <a:xfrm>
              <a:off x="-22974" y="2072330"/>
              <a:ext cx="4805161" cy="1415691"/>
            </a:xfrm>
            <a:prstGeom prst="rect">
              <a:avLst/>
            </a:prstGeom>
            <a:solidFill>
              <a:schemeClr val="bg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89630" tIns="179259" rIns="89630" bIns="44814" numCol="1" spcCol="0" rtlCol="0" fromWordArt="0" anchor="t" anchorCtr="0" forceAA="0" compatLnSpc="1">
              <a:prstTxWarp prst="textNoShape">
                <a:avLst/>
              </a:prstTxWarp>
              <a:noAutofit/>
            </a:bodyPr>
            <a:lstStyle/>
            <a:p>
              <a:pPr marR="0" lvl="0" algn="l" defTabSz="913927" rtl="0" eaLnBrk="1" fontAlgn="base" latinLnBrk="0" hangingPunct="1">
                <a:lnSpc>
                  <a:spcPct val="100000"/>
                </a:lnSpc>
                <a:spcBef>
                  <a:spcPct val="0"/>
                </a:spcBef>
                <a:spcAft>
                  <a:spcPct val="0"/>
                </a:spcAft>
                <a:buClrTx/>
                <a:buSzTx/>
                <a:tabLst/>
                <a:defRPr/>
              </a:pPr>
              <a:r>
                <a:rPr kumimoji="0" lang="en-US" sz="1765" b="0" i="0" u="none" strike="noStrike" kern="1200" cap="none" spc="0" normalizeH="0" baseline="0" noProof="0" dirty="0">
                  <a:ln>
                    <a:noFill/>
                  </a:ln>
                  <a:solidFill>
                    <a:srgbClr val="505050"/>
                  </a:solidFill>
                  <a:effectLst/>
                  <a:uLnTx/>
                  <a:uFillTx/>
                  <a:latin typeface="Calibri" panose="020F0502020204030204"/>
                  <a:ea typeface="+mn-ea"/>
                  <a:cs typeface="+mn-cs"/>
                </a:rPr>
                <a:t>CAPEX to OPEX.</a:t>
              </a:r>
            </a:p>
            <a:p>
              <a:pPr marR="0" lvl="0" algn="l" defTabSz="913927" rtl="0" eaLnBrk="1" fontAlgn="base" latinLnBrk="0" hangingPunct="1">
                <a:lnSpc>
                  <a:spcPct val="100000"/>
                </a:lnSpc>
                <a:spcBef>
                  <a:spcPct val="0"/>
                </a:spcBef>
                <a:spcAft>
                  <a:spcPct val="0"/>
                </a:spcAft>
                <a:buClrTx/>
                <a:buSzTx/>
                <a:tabLst/>
                <a:defRPr/>
              </a:pPr>
              <a:r>
                <a:rPr kumimoji="0" lang="en-US" sz="1765" b="0" i="0" u="none" strike="noStrike" kern="1200" cap="none" spc="0" normalizeH="0" baseline="0" noProof="0" dirty="0">
                  <a:ln>
                    <a:noFill/>
                  </a:ln>
                  <a:solidFill>
                    <a:srgbClr val="505050"/>
                  </a:solidFill>
                  <a:effectLst/>
                  <a:uLnTx/>
                  <a:uFillTx/>
                  <a:latin typeface="Calibri" panose="020F0502020204030204"/>
                  <a:ea typeface="+mn-ea"/>
                  <a:cs typeface="+mn-cs"/>
                </a:rPr>
                <a:t>DC modernization</a:t>
              </a:r>
            </a:p>
            <a:p>
              <a:pPr marR="0" lvl="0" algn="l" defTabSz="913927" rtl="0" eaLnBrk="1" fontAlgn="base" latinLnBrk="0" hangingPunct="1">
                <a:lnSpc>
                  <a:spcPct val="100000"/>
                </a:lnSpc>
                <a:spcBef>
                  <a:spcPct val="0"/>
                </a:spcBef>
                <a:spcAft>
                  <a:spcPct val="0"/>
                </a:spcAft>
                <a:buClrTx/>
                <a:buSzTx/>
                <a:tabLst/>
                <a:defRPr/>
              </a:pPr>
              <a:r>
                <a:rPr kumimoji="0" lang="en-US" sz="1765" b="0" i="0" u="none" strike="noStrike" kern="1200" cap="none" spc="0" normalizeH="0" baseline="0" noProof="0" dirty="0">
                  <a:ln>
                    <a:noFill/>
                  </a:ln>
                  <a:solidFill>
                    <a:srgbClr val="505050"/>
                  </a:solidFill>
                  <a:effectLst/>
                  <a:uLnTx/>
                  <a:uFillTx/>
                  <a:latin typeface="Calibri" panose="020F0502020204030204"/>
                  <a:ea typeface="+mn-ea"/>
                  <a:cs typeface="+mn-cs"/>
                </a:rPr>
                <a:t>Increasing DC operational costs </a:t>
              </a:r>
            </a:p>
          </p:txBody>
        </p:sp>
        <p:sp>
          <p:nvSpPr>
            <p:cNvPr id="47" name="Rectangle 46"/>
            <p:cNvSpPr/>
            <p:nvPr/>
          </p:nvSpPr>
          <p:spPr bwMode="auto">
            <a:xfrm>
              <a:off x="-46460" y="1085624"/>
              <a:ext cx="4828647" cy="954375"/>
            </a:xfrm>
            <a:prstGeom prst="rect">
              <a:avLst/>
            </a:prstGeom>
            <a:solidFill>
              <a:srgbClr val="0070C0"/>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07555" tIns="71704" rIns="44814" bIns="71704" numCol="1" spcCol="0" rtlCol="0" fromWordArt="0" anchor="t" anchorCtr="0" forceAA="0" compatLnSpc="1">
              <a:prstTxWarp prst="textNoShape">
                <a:avLst/>
              </a:prstTxWarp>
              <a:noAutofit/>
            </a:bodyPr>
            <a:lstStyle/>
            <a:p>
              <a:pPr marL="0" marR="0" lvl="0" indent="0" algn="l" defTabSz="718839" rtl="0" eaLnBrk="1" fontAlgn="auto" latinLnBrk="0" hangingPunct="1">
                <a:lnSpc>
                  <a:spcPct val="100000"/>
                </a:lnSpc>
                <a:spcBef>
                  <a:spcPct val="0"/>
                </a:spcBef>
                <a:spcAft>
                  <a:spcPts val="0"/>
                </a:spcAft>
                <a:buClrTx/>
                <a:buSzTx/>
                <a:buFontTx/>
                <a:buNone/>
                <a:tabLst/>
                <a:defRPr/>
              </a:pPr>
              <a:r>
                <a:rPr kumimoji="0" lang="en-IN" sz="2745" b="0" i="0" u="none" strike="noStrike" kern="1200" cap="none" spc="0" normalizeH="0" baseline="0" noProof="0" dirty="0">
                  <a:ln>
                    <a:noFill/>
                  </a:ln>
                  <a:solidFill>
                    <a:prstClr val="white"/>
                  </a:solidFill>
                  <a:effectLst/>
                  <a:uLnTx/>
                  <a:uFillTx/>
                  <a:latin typeface="Segoe UI Light"/>
                  <a:ea typeface="+mn-ea"/>
                  <a:cs typeface="Segoe UI Light" panose="020B0502040204020203" pitchFamily="34" charset="0"/>
                </a:rPr>
                <a:t>Cost Model </a:t>
              </a:r>
            </a:p>
            <a:p>
              <a:pPr marL="0" marR="0" lvl="0" indent="0" algn="l" defTabSz="718839" rtl="0" eaLnBrk="1" fontAlgn="auto" latinLnBrk="0" hangingPunct="1">
                <a:lnSpc>
                  <a:spcPct val="100000"/>
                </a:lnSpc>
                <a:spcBef>
                  <a:spcPct val="0"/>
                </a:spcBef>
                <a:spcAft>
                  <a:spcPts val="0"/>
                </a:spcAft>
                <a:buClrTx/>
                <a:buSzTx/>
                <a:buFontTx/>
                <a:buNone/>
                <a:tabLst/>
                <a:defRPr/>
              </a:pPr>
              <a:r>
                <a:rPr kumimoji="0" lang="en-IN" sz="2745" b="0" i="0" u="none" strike="noStrike" kern="1200" cap="none" spc="0" normalizeH="0" baseline="0" noProof="0" dirty="0">
                  <a:ln>
                    <a:noFill/>
                  </a:ln>
                  <a:solidFill>
                    <a:prstClr val="white"/>
                  </a:solidFill>
                  <a:effectLst/>
                  <a:uLnTx/>
                  <a:uFillTx/>
                  <a:latin typeface="Segoe UI Light"/>
                  <a:ea typeface="+mn-ea"/>
                  <a:cs typeface="Segoe UI Light" panose="020B0502040204020203" pitchFamily="34" charset="0"/>
                </a:rPr>
                <a:t>Transformation</a:t>
              </a:r>
            </a:p>
          </p:txBody>
        </p:sp>
        <p:sp>
          <p:nvSpPr>
            <p:cNvPr id="61" name="Rectangle 60"/>
            <p:cNvSpPr/>
            <p:nvPr/>
          </p:nvSpPr>
          <p:spPr bwMode="auto">
            <a:xfrm>
              <a:off x="5138117" y="2072330"/>
              <a:ext cx="5065328" cy="1415691"/>
            </a:xfrm>
            <a:prstGeom prst="rect">
              <a:avLst/>
            </a:prstGeom>
            <a:solidFill>
              <a:schemeClr val="bg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89630" tIns="179259" rIns="89630" bIns="44814" numCol="1" spcCol="0" rtlCol="0" fromWordArt="0" anchor="t" anchorCtr="0" forceAA="0" compatLnSpc="1">
              <a:prstTxWarp prst="textNoShape">
                <a:avLst/>
              </a:prstTxWarp>
              <a:noAutofit/>
            </a:bodyPr>
            <a:lstStyle/>
            <a:p>
              <a:pPr marR="0" lvl="0" algn="l" defTabSz="913927" rtl="0" eaLnBrk="1" fontAlgn="base" latinLnBrk="0" hangingPunct="1">
                <a:lnSpc>
                  <a:spcPct val="100000"/>
                </a:lnSpc>
                <a:spcBef>
                  <a:spcPct val="0"/>
                </a:spcBef>
                <a:spcAft>
                  <a:spcPct val="0"/>
                </a:spcAft>
                <a:buClrTx/>
                <a:buSzTx/>
                <a:tabLst/>
                <a:defRPr/>
              </a:pPr>
              <a:r>
                <a:rPr kumimoji="0" lang="en-US" sz="1765" b="0" i="0" u="none" strike="noStrike" kern="1200" cap="none" spc="0" normalizeH="0" baseline="0" noProof="0" dirty="0">
                  <a:ln>
                    <a:noFill/>
                  </a:ln>
                  <a:solidFill>
                    <a:srgbClr val="505050"/>
                  </a:solidFill>
                  <a:effectLst/>
                  <a:uLnTx/>
                  <a:uFillTx/>
                  <a:latin typeface="Calibri" panose="020F0502020204030204"/>
                  <a:ea typeface="+mn-ea"/>
                  <a:cs typeface="+mn-cs"/>
                </a:rPr>
                <a:t>Modern security for modern threats</a:t>
              </a:r>
            </a:p>
            <a:p>
              <a:pPr marR="0" lvl="0" algn="l" defTabSz="913927" rtl="0" eaLnBrk="1" fontAlgn="base" latinLnBrk="0" hangingPunct="1">
                <a:lnSpc>
                  <a:spcPct val="100000"/>
                </a:lnSpc>
                <a:spcBef>
                  <a:spcPct val="0"/>
                </a:spcBef>
                <a:spcAft>
                  <a:spcPct val="0"/>
                </a:spcAft>
                <a:buClrTx/>
                <a:buSzTx/>
                <a:tabLst/>
                <a:defRPr/>
              </a:pPr>
              <a:r>
                <a:rPr kumimoji="0" lang="en-US" sz="1765" b="0" i="0" u="none" strike="noStrike" kern="1200" cap="none" spc="0" normalizeH="0" baseline="0" noProof="0" dirty="0">
                  <a:ln>
                    <a:noFill/>
                  </a:ln>
                  <a:solidFill>
                    <a:srgbClr val="505050"/>
                  </a:solidFill>
                  <a:effectLst/>
                  <a:uLnTx/>
                  <a:uFillTx/>
                  <a:latin typeface="Calibri" panose="020F0502020204030204"/>
                  <a:ea typeface="+mn-ea"/>
                  <a:cs typeface="+mn-cs"/>
                </a:rPr>
                <a:t>Regulatory compliance requirements</a:t>
              </a:r>
            </a:p>
            <a:p>
              <a:pPr marR="0" lvl="0" algn="l" defTabSz="913927" rtl="0" eaLnBrk="1" fontAlgn="base" latinLnBrk="0" hangingPunct="1">
                <a:lnSpc>
                  <a:spcPct val="100000"/>
                </a:lnSpc>
                <a:spcBef>
                  <a:spcPct val="0"/>
                </a:spcBef>
                <a:spcAft>
                  <a:spcPct val="0"/>
                </a:spcAft>
                <a:buClrTx/>
                <a:buSzTx/>
                <a:tabLst/>
                <a:defRPr/>
              </a:pPr>
              <a:r>
                <a:rPr kumimoji="0" lang="en-US" sz="1765" b="0" i="0" u="none" strike="noStrike" kern="1200" cap="none" spc="0" normalizeH="0" baseline="0" noProof="0" dirty="0">
                  <a:ln>
                    <a:noFill/>
                  </a:ln>
                  <a:solidFill>
                    <a:srgbClr val="505050"/>
                  </a:solidFill>
                  <a:effectLst/>
                  <a:uLnTx/>
                  <a:uFillTx/>
                  <a:latin typeface="Calibri" panose="020F0502020204030204"/>
                  <a:ea typeface="+mn-ea"/>
                  <a:cs typeface="+mn-cs"/>
                </a:rPr>
                <a:t>Business continuity </a:t>
              </a:r>
            </a:p>
          </p:txBody>
        </p:sp>
        <p:sp>
          <p:nvSpPr>
            <p:cNvPr id="62" name="Rectangle 61"/>
            <p:cNvSpPr/>
            <p:nvPr/>
          </p:nvSpPr>
          <p:spPr bwMode="auto">
            <a:xfrm>
              <a:off x="5162820" y="1080301"/>
              <a:ext cx="5037263" cy="950976"/>
            </a:xfrm>
            <a:prstGeom prst="rect">
              <a:avLst/>
            </a:prstGeom>
            <a:solidFill>
              <a:srgbClr val="002060"/>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07555" tIns="71704" rIns="44814" bIns="71704" numCol="1" spcCol="0" rtlCol="0" fromWordArt="0" anchor="t" anchorCtr="0" forceAA="0" compatLnSpc="1">
              <a:prstTxWarp prst="textNoShape">
                <a:avLst/>
              </a:prstTxWarp>
              <a:noAutofit/>
            </a:bodyPr>
            <a:lstStyle/>
            <a:p>
              <a:pPr marL="0" marR="0" lvl="0" indent="0" algn="l" defTabSz="718839" rtl="0" eaLnBrk="1" fontAlgn="auto" latinLnBrk="0" hangingPunct="1">
                <a:lnSpc>
                  <a:spcPct val="100000"/>
                </a:lnSpc>
                <a:spcBef>
                  <a:spcPct val="0"/>
                </a:spcBef>
                <a:spcAft>
                  <a:spcPts val="0"/>
                </a:spcAft>
                <a:buClrTx/>
                <a:buSzTx/>
                <a:buFontTx/>
                <a:buNone/>
                <a:tabLst/>
                <a:defRPr/>
              </a:pPr>
              <a:r>
                <a:rPr kumimoji="0" lang="en-IN" sz="2745" b="0" i="0" u="none" strike="noStrike" kern="1200" cap="none" spc="0" normalizeH="0" baseline="0" noProof="0" dirty="0">
                  <a:ln>
                    <a:noFill/>
                  </a:ln>
                  <a:solidFill>
                    <a:prstClr val="white"/>
                  </a:solidFill>
                  <a:effectLst/>
                  <a:uLnTx/>
                  <a:uFillTx/>
                  <a:latin typeface="Segoe UI Light"/>
                  <a:ea typeface="+mn-ea"/>
                  <a:cs typeface="Segoe UI Light" panose="020B0502040204020203" pitchFamily="34" charset="0"/>
                </a:rPr>
                <a:t>Security &amp; </a:t>
              </a:r>
              <a:br>
                <a:rPr kumimoji="0" lang="en-IN" sz="2745" b="0" i="0" u="none" strike="noStrike" kern="1200" cap="none" spc="0" normalizeH="0" baseline="0" noProof="0" dirty="0">
                  <a:ln>
                    <a:noFill/>
                  </a:ln>
                  <a:solidFill>
                    <a:prstClr val="white"/>
                  </a:solidFill>
                  <a:effectLst/>
                  <a:uLnTx/>
                  <a:uFillTx/>
                  <a:latin typeface="Segoe UI Light"/>
                  <a:ea typeface="+mn-ea"/>
                  <a:cs typeface="Segoe UI Light" panose="020B0502040204020203" pitchFamily="34" charset="0"/>
                </a:rPr>
              </a:br>
              <a:r>
                <a:rPr kumimoji="0" lang="en-IN" sz="2745" b="0" i="0" u="none" strike="noStrike" kern="1200" cap="none" spc="0" normalizeH="0" baseline="0" noProof="0" dirty="0">
                  <a:ln>
                    <a:noFill/>
                  </a:ln>
                  <a:solidFill>
                    <a:prstClr val="white"/>
                  </a:solidFill>
                  <a:effectLst/>
                  <a:uLnTx/>
                  <a:uFillTx/>
                  <a:latin typeface="Segoe UI Light"/>
                  <a:ea typeface="+mn-ea"/>
                  <a:cs typeface="Segoe UI Light" panose="020B0502040204020203" pitchFamily="34" charset="0"/>
                </a:rPr>
                <a:t>Compliance</a:t>
              </a:r>
            </a:p>
          </p:txBody>
        </p:sp>
        <p:sp>
          <p:nvSpPr>
            <p:cNvPr id="59" name="Rectangle 58"/>
            <p:cNvSpPr/>
            <p:nvPr/>
          </p:nvSpPr>
          <p:spPr bwMode="auto">
            <a:xfrm>
              <a:off x="-46459" y="4639389"/>
              <a:ext cx="4828647" cy="1661556"/>
            </a:xfrm>
            <a:prstGeom prst="rect">
              <a:avLst/>
            </a:prstGeom>
            <a:solidFill>
              <a:schemeClr val="bg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89630" tIns="179259" rIns="89630" bIns="44814" numCol="1" spcCol="0" rtlCol="0" fromWordArt="0" anchor="t" anchorCtr="0" forceAA="0" compatLnSpc="1">
              <a:prstTxWarp prst="textNoShape">
                <a:avLst/>
              </a:prstTxWarp>
              <a:noAutofit/>
            </a:bodyPr>
            <a:lstStyle/>
            <a:p>
              <a:pPr marR="0" lvl="0" algn="l" defTabSz="913927" rtl="0" eaLnBrk="1" fontAlgn="base" latinLnBrk="0" hangingPunct="1">
                <a:lnSpc>
                  <a:spcPct val="100000"/>
                </a:lnSpc>
                <a:spcBef>
                  <a:spcPct val="0"/>
                </a:spcBef>
                <a:spcAft>
                  <a:spcPct val="0"/>
                </a:spcAft>
                <a:buClrTx/>
                <a:buSzTx/>
                <a:tabLst/>
                <a:defRPr/>
              </a:pPr>
              <a:r>
                <a:rPr kumimoji="0" lang="en-US" sz="1765" b="0" i="0" u="none" strike="noStrike" kern="1200" cap="none" spc="0" normalizeH="0" baseline="0" noProof="0" dirty="0">
                  <a:ln>
                    <a:noFill/>
                  </a:ln>
                  <a:solidFill>
                    <a:srgbClr val="505050"/>
                  </a:solidFill>
                  <a:effectLst/>
                  <a:uLnTx/>
                  <a:uFillTx/>
                  <a:latin typeface="Calibri" panose="020F0502020204030204"/>
                  <a:ea typeface="+mn-ea"/>
                  <a:cs typeface="+mn-cs"/>
                </a:rPr>
                <a:t>New capabilities – e.g. adv. analytics</a:t>
              </a:r>
            </a:p>
            <a:p>
              <a:pPr marR="0" lvl="0" algn="l" defTabSz="913927" rtl="0" eaLnBrk="1" fontAlgn="base" latinLnBrk="0" hangingPunct="1">
                <a:lnSpc>
                  <a:spcPct val="100000"/>
                </a:lnSpc>
                <a:spcBef>
                  <a:spcPct val="0"/>
                </a:spcBef>
                <a:spcAft>
                  <a:spcPct val="0"/>
                </a:spcAft>
                <a:buClrTx/>
                <a:buSzTx/>
                <a:tabLst/>
                <a:defRPr/>
              </a:pPr>
              <a:r>
                <a:rPr kumimoji="0" lang="en-US" sz="1765" b="0" i="0" u="none" strike="noStrike" kern="1200" cap="none" spc="0" normalizeH="0" baseline="0" noProof="0" dirty="0">
                  <a:ln>
                    <a:noFill/>
                  </a:ln>
                  <a:solidFill>
                    <a:srgbClr val="505050"/>
                  </a:solidFill>
                  <a:effectLst/>
                  <a:uLnTx/>
                  <a:uFillTx/>
                  <a:latin typeface="Calibri" panose="020F0502020204030204"/>
                  <a:ea typeface="+mn-ea"/>
                  <a:cs typeface="+mn-cs"/>
                </a:rPr>
                <a:t>Time to value –build, deploy, manage</a:t>
              </a:r>
            </a:p>
            <a:p>
              <a:pPr marR="0" lvl="0" algn="l" defTabSz="913927" rtl="0" eaLnBrk="1" fontAlgn="base" latinLnBrk="0" hangingPunct="1">
                <a:lnSpc>
                  <a:spcPct val="100000"/>
                </a:lnSpc>
                <a:spcBef>
                  <a:spcPct val="0"/>
                </a:spcBef>
                <a:spcAft>
                  <a:spcPct val="0"/>
                </a:spcAft>
                <a:buClrTx/>
                <a:buSzTx/>
                <a:tabLst/>
                <a:defRPr/>
              </a:pPr>
              <a:r>
                <a:rPr kumimoji="0" lang="en-US" sz="1765" b="0" i="0" u="none" strike="noStrike" kern="1200" cap="none" spc="0" normalizeH="0" baseline="0" noProof="0" dirty="0">
                  <a:ln>
                    <a:noFill/>
                  </a:ln>
                  <a:solidFill>
                    <a:srgbClr val="505050"/>
                  </a:solidFill>
                  <a:effectLst/>
                  <a:uLnTx/>
                  <a:uFillTx/>
                  <a:latin typeface="Calibri" panose="020F0502020204030204"/>
                  <a:ea typeface="+mn-ea"/>
                  <a:cs typeface="+mn-cs"/>
                </a:rPr>
                <a:t>Availability of skills</a:t>
              </a:r>
            </a:p>
            <a:p>
              <a:pPr marR="0" lvl="0" algn="l" defTabSz="913927" rtl="0" eaLnBrk="1" fontAlgn="base" latinLnBrk="0" hangingPunct="1">
                <a:lnSpc>
                  <a:spcPct val="100000"/>
                </a:lnSpc>
                <a:spcBef>
                  <a:spcPct val="0"/>
                </a:spcBef>
                <a:spcAft>
                  <a:spcPct val="0"/>
                </a:spcAft>
                <a:buClrTx/>
                <a:buSzTx/>
                <a:tabLst/>
                <a:defRPr/>
              </a:pPr>
              <a:r>
                <a:rPr kumimoji="0" lang="en-US" sz="1765" b="0" i="0" u="none" strike="noStrike" kern="1200" cap="none" spc="0" normalizeH="0" baseline="0" noProof="0" dirty="0">
                  <a:ln>
                    <a:noFill/>
                  </a:ln>
                  <a:solidFill>
                    <a:srgbClr val="505050"/>
                  </a:solidFill>
                  <a:effectLst/>
                  <a:uLnTx/>
                  <a:uFillTx/>
                  <a:latin typeface="Calibri" panose="020F0502020204030204"/>
                  <a:ea typeface="+mn-ea"/>
                  <a:cs typeface="+mn-cs"/>
                </a:rPr>
                <a:t>Retain relevance of internal IT through higher value to business</a:t>
              </a:r>
            </a:p>
          </p:txBody>
        </p:sp>
        <p:sp>
          <p:nvSpPr>
            <p:cNvPr id="60" name="Rectangle 59"/>
            <p:cNvSpPr/>
            <p:nvPr/>
          </p:nvSpPr>
          <p:spPr bwMode="auto">
            <a:xfrm>
              <a:off x="-46458" y="3643205"/>
              <a:ext cx="4828646" cy="950976"/>
            </a:xfrm>
            <a:prstGeom prst="rect">
              <a:avLst/>
            </a:prstGeom>
            <a:solidFill>
              <a:srgbClr val="00B050"/>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07555" tIns="71704" rIns="44814" bIns="71704" numCol="1" spcCol="0" rtlCol="0" fromWordArt="0" anchor="t" anchorCtr="0" forceAA="0" compatLnSpc="1">
              <a:prstTxWarp prst="textNoShape">
                <a:avLst/>
              </a:prstTxWarp>
              <a:noAutofit/>
            </a:bodyPr>
            <a:lstStyle/>
            <a:p>
              <a:pPr marL="0" marR="0" lvl="0" indent="0" algn="l" defTabSz="718839" rtl="0" eaLnBrk="1" fontAlgn="auto" latinLnBrk="0" hangingPunct="1">
                <a:lnSpc>
                  <a:spcPct val="100000"/>
                </a:lnSpc>
                <a:spcBef>
                  <a:spcPct val="0"/>
                </a:spcBef>
                <a:spcAft>
                  <a:spcPts val="0"/>
                </a:spcAft>
                <a:buClrTx/>
                <a:buSzTx/>
                <a:buFontTx/>
                <a:buNone/>
                <a:tabLst/>
                <a:defRPr/>
              </a:pPr>
              <a:r>
                <a:rPr kumimoji="0" lang="en-IN" sz="2745" b="0" i="0" u="none" strike="noStrike" kern="1200" cap="none" spc="0" normalizeH="0" baseline="0" noProof="0" dirty="0">
                  <a:ln>
                    <a:noFill/>
                  </a:ln>
                  <a:solidFill>
                    <a:prstClr val="white"/>
                  </a:solidFill>
                  <a:effectLst/>
                  <a:uLnTx/>
                  <a:uFillTx/>
                  <a:latin typeface="Segoe UI Light"/>
                  <a:ea typeface="+mn-ea"/>
                  <a:cs typeface="Segoe UI Light" panose="020B0502040204020203" pitchFamily="34" charset="0"/>
                </a:rPr>
                <a:t>Need for Business</a:t>
              </a:r>
            </a:p>
            <a:p>
              <a:pPr marL="0" marR="0" lvl="0" indent="0" algn="l" defTabSz="718839" rtl="0" eaLnBrk="1" fontAlgn="auto" latinLnBrk="0" hangingPunct="1">
                <a:lnSpc>
                  <a:spcPct val="100000"/>
                </a:lnSpc>
                <a:spcBef>
                  <a:spcPct val="0"/>
                </a:spcBef>
                <a:spcAft>
                  <a:spcPts val="0"/>
                </a:spcAft>
                <a:buClrTx/>
                <a:buSzTx/>
                <a:buFontTx/>
                <a:buNone/>
                <a:tabLst/>
                <a:defRPr/>
              </a:pPr>
              <a:r>
                <a:rPr kumimoji="0" lang="en-IN" sz="2745" b="0" i="0" u="none" strike="noStrike" kern="1200" cap="none" spc="0" normalizeH="0" baseline="0" noProof="0" dirty="0">
                  <a:ln>
                    <a:noFill/>
                  </a:ln>
                  <a:solidFill>
                    <a:prstClr val="white"/>
                  </a:solidFill>
                  <a:effectLst/>
                  <a:uLnTx/>
                  <a:uFillTx/>
                  <a:latin typeface="Segoe UI Light"/>
                  <a:ea typeface="+mn-ea"/>
                  <a:cs typeface="Segoe UI Light" panose="020B0502040204020203" pitchFamily="34" charset="0"/>
                </a:rPr>
                <a:t>Agility</a:t>
              </a:r>
            </a:p>
          </p:txBody>
        </p:sp>
        <p:sp>
          <p:nvSpPr>
            <p:cNvPr id="43" name="Rectangle 42"/>
            <p:cNvSpPr/>
            <p:nvPr/>
          </p:nvSpPr>
          <p:spPr bwMode="auto">
            <a:xfrm>
              <a:off x="5157585" y="4639389"/>
              <a:ext cx="5021092" cy="1661556"/>
            </a:xfrm>
            <a:prstGeom prst="rect">
              <a:avLst/>
            </a:prstGeom>
            <a:solidFill>
              <a:schemeClr val="bg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89630" tIns="179259" rIns="89630" bIns="44814" numCol="1" spcCol="0" rtlCol="0" fromWordArt="0" anchor="t" anchorCtr="0" forceAA="0" compatLnSpc="1">
              <a:prstTxWarp prst="textNoShape">
                <a:avLst/>
              </a:prstTxWarp>
              <a:noAutofit/>
            </a:bodyPr>
            <a:lstStyle/>
            <a:p>
              <a:pPr marR="0" lvl="0" algn="l" defTabSz="913927" rtl="0" eaLnBrk="1" fontAlgn="base" latinLnBrk="0" hangingPunct="1">
                <a:lnSpc>
                  <a:spcPct val="100000"/>
                </a:lnSpc>
                <a:spcBef>
                  <a:spcPct val="0"/>
                </a:spcBef>
                <a:spcAft>
                  <a:spcPct val="0"/>
                </a:spcAft>
                <a:buClrTx/>
                <a:buSzTx/>
                <a:tabLst/>
                <a:defRPr/>
              </a:pPr>
              <a:r>
                <a:rPr kumimoji="0" lang="en-US" sz="1765" b="0" i="0" u="none" strike="noStrike" kern="1200" cap="none" spc="0" normalizeH="0" baseline="0" noProof="0" dirty="0">
                  <a:ln>
                    <a:noFill/>
                  </a:ln>
                  <a:solidFill>
                    <a:srgbClr val="505050"/>
                  </a:solidFill>
                  <a:effectLst/>
                  <a:uLnTx/>
                  <a:uFillTx/>
                  <a:latin typeface="Calibri" panose="020F0502020204030204"/>
                  <a:ea typeface="+mn-ea"/>
                  <a:cs typeface="+mn-cs"/>
                </a:rPr>
                <a:t>Expiring co-location contracts</a:t>
              </a:r>
            </a:p>
            <a:p>
              <a:pPr marR="0" lvl="0" algn="l" defTabSz="913927" rtl="0" eaLnBrk="1" fontAlgn="base" latinLnBrk="0" hangingPunct="1">
                <a:lnSpc>
                  <a:spcPct val="100000"/>
                </a:lnSpc>
                <a:spcBef>
                  <a:spcPct val="0"/>
                </a:spcBef>
                <a:spcAft>
                  <a:spcPct val="0"/>
                </a:spcAft>
                <a:buClrTx/>
                <a:buSzTx/>
                <a:tabLst/>
                <a:defRPr/>
              </a:pPr>
              <a:r>
                <a:rPr kumimoji="0" lang="en-US" sz="1765" b="0" i="0" u="none" strike="noStrike" kern="1200" cap="none" spc="0" normalizeH="0" baseline="0" noProof="0" dirty="0">
                  <a:ln>
                    <a:noFill/>
                  </a:ln>
                  <a:solidFill>
                    <a:srgbClr val="505050"/>
                  </a:solidFill>
                  <a:effectLst/>
                  <a:uLnTx/>
                  <a:uFillTx/>
                  <a:latin typeface="Calibri" panose="020F0502020204030204"/>
                  <a:ea typeface="+mn-ea"/>
                  <a:cs typeface="+mn-cs"/>
                </a:rPr>
                <a:t>End of support of Software</a:t>
              </a:r>
            </a:p>
            <a:p>
              <a:pPr marR="0" lvl="0" algn="l" defTabSz="913927" rtl="0" eaLnBrk="1" fontAlgn="base" latinLnBrk="0" hangingPunct="1">
                <a:lnSpc>
                  <a:spcPct val="100000"/>
                </a:lnSpc>
                <a:spcBef>
                  <a:spcPct val="0"/>
                </a:spcBef>
                <a:spcAft>
                  <a:spcPct val="0"/>
                </a:spcAft>
                <a:buClrTx/>
                <a:buSzTx/>
                <a:tabLst/>
                <a:defRPr/>
              </a:pPr>
              <a:r>
                <a:rPr kumimoji="0" lang="en-US" sz="1765" b="0" i="0" u="none" strike="noStrike" kern="1200" cap="none" spc="0" normalizeH="0" baseline="0" noProof="0" dirty="0">
                  <a:ln>
                    <a:noFill/>
                  </a:ln>
                  <a:solidFill>
                    <a:srgbClr val="505050"/>
                  </a:solidFill>
                  <a:effectLst/>
                  <a:uLnTx/>
                  <a:uFillTx/>
                  <a:latin typeface="Calibri" panose="020F0502020204030204"/>
                  <a:ea typeface="+mn-ea"/>
                  <a:cs typeface="+mn-cs"/>
                </a:rPr>
                <a:t>End of support contracts</a:t>
              </a:r>
            </a:p>
            <a:p>
              <a:pPr marR="0" lvl="0" algn="l" defTabSz="913927" rtl="0" eaLnBrk="1" fontAlgn="base" latinLnBrk="0" hangingPunct="1">
                <a:lnSpc>
                  <a:spcPct val="100000"/>
                </a:lnSpc>
                <a:spcBef>
                  <a:spcPct val="0"/>
                </a:spcBef>
                <a:spcAft>
                  <a:spcPct val="0"/>
                </a:spcAft>
                <a:buClrTx/>
                <a:buSzTx/>
                <a:tabLst/>
                <a:defRPr/>
              </a:pPr>
              <a:endParaRPr kumimoji="0" lang="en-US" sz="1765" b="0" i="0" u="none" strike="noStrike" kern="1200" cap="none" spc="0" normalizeH="0" baseline="0" noProof="0" dirty="0">
                <a:ln>
                  <a:noFill/>
                </a:ln>
                <a:solidFill>
                  <a:srgbClr val="505050"/>
                </a:solidFill>
                <a:effectLst/>
                <a:uLnTx/>
                <a:uFillTx/>
                <a:latin typeface="Calibri" panose="020F0502020204030204"/>
                <a:ea typeface="+mn-ea"/>
                <a:cs typeface="+mn-cs"/>
              </a:endParaRPr>
            </a:p>
          </p:txBody>
        </p:sp>
        <p:sp>
          <p:nvSpPr>
            <p:cNvPr id="44" name="Rectangle 43"/>
            <p:cNvSpPr/>
            <p:nvPr/>
          </p:nvSpPr>
          <p:spPr bwMode="auto">
            <a:xfrm>
              <a:off x="5157584" y="3643206"/>
              <a:ext cx="5021092" cy="950976"/>
            </a:xfrm>
            <a:prstGeom prst="rect">
              <a:avLst/>
            </a:prstGeom>
            <a:solidFill>
              <a:schemeClr val="accent4">
                <a:lumMod val="75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07555" tIns="71704" rIns="44814" bIns="71704" numCol="1" spcCol="0" rtlCol="0" fromWordArt="0" anchor="t" anchorCtr="0" forceAA="0" compatLnSpc="1">
              <a:prstTxWarp prst="textNoShape">
                <a:avLst/>
              </a:prstTxWarp>
              <a:noAutofit/>
            </a:bodyPr>
            <a:lstStyle/>
            <a:p>
              <a:pPr marL="0" marR="0" lvl="0" indent="0" algn="l" defTabSz="718839" rtl="0" eaLnBrk="1" fontAlgn="auto" latinLnBrk="0" hangingPunct="1">
                <a:lnSpc>
                  <a:spcPct val="100000"/>
                </a:lnSpc>
                <a:spcBef>
                  <a:spcPct val="0"/>
                </a:spcBef>
                <a:spcAft>
                  <a:spcPts val="0"/>
                </a:spcAft>
                <a:buClrTx/>
                <a:buSzTx/>
                <a:buFontTx/>
                <a:buNone/>
                <a:tabLst/>
                <a:defRPr/>
              </a:pPr>
              <a:r>
                <a:rPr kumimoji="0" lang="en-IN" sz="2745" b="0" i="0" u="none" strike="noStrike" kern="1200" cap="none" spc="0" normalizeH="0" baseline="0" noProof="0" dirty="0">
                  <a:ln>
                    <a:noFill/>
                  </a:ln>
                  <a:solidFill>
                    <a:prstClr val="white"/>
                  </a:solidFill>
                  <a:effectLst/>
                  <a:uLnTx/>
                  <a:uFillTx/>
                  <a:latin typeface="Segoe UI Light"/>
                  <a:ea typeface="+mn-ea"/>
                  <a:cs typeface="Segoe UI Light" panose="020B0502040204020203" pitchFamily="34" charset="0"/>
                </a:rPr>
                <a:t>Contracts, Licenses </a:t>
              </a:r>
              <a:br>
                <a:rPr kumimoji="0" lang="en-IN" sz="2745" b="0" i="0" u="none" strike="noStrike" kern="1200" cap="none" spc="0" normalizeH="0" baseline="0" noProof="0" dirty="0">
                  <a:ln>
                    <a:noFill/>
                  </a:ln>
                  <a:solidFill>
                    <a:prstClr val="white"/>
                  </a:solidFill>
                  <a:effectLst/>
                  <a:uLnTx/>
                  <a:uFillTx/>
                  <a:latin typeface="Segoe UI Light"/>
                  <a:ea typeface="+mn-ea"/>
                  <a:cs typeface="Segoe UI Light" panose="020B0502040204020203" pitchFamily="34" charset="0"/>
                </a:rPr>
              </a:br>
              <a:r>
                <a:rPr kumimoji="0" lang="en-IN" sz="2745" b="0" i="0" u="none" strike="noStrike" kern="1200" cap="none" spc="0" normalizeH="0" baseline="0" noProof="0" dirty="0">
                  <a:ln>
                    <a:noFill/>
                  </a:ln>
                  <a:solidFill>
                    <a:prstClr val="white"/>
                  </a:solidFill>
                  <a:effectLst/>
                  <a:uLnTx/>
                  <a:uFillTx/>
                  <a:latin typeface="Segoe UI Light"/>
                  <a:ea typeface="+mn-ea"/>
                  <a:cs typeface="Segoe UI Light" panose="020B0502040204020203" pitchFamily="34" charset="0"/>
                </a:rPr>
                <a:t>up for Renewal</a:t>
              </a:r>
            </a:p>
          </p:txBody>
        </p:sp>
        <p:sp>
          <p:nvSpPr>
            <p:cNvPr id="21" name="Freeform 79"/>
            <p:cNvSpPr>
              <a:spLocks noChangeAspect="1"/>
            </p:cNvSpPr>
            <p:nvPr/>
          </p:nvSpPr>
          <p:spPr bwMode="black">
            <a:xfrm>
              <a:off x="3997092" y="3840273"/>
              <a:ext cx="506487" cy="539640"/>
            </a:xfrm>
            <a:custGeom>
              <a:avLst/>
              <a:gdLst>
                <a:gd name="connsiteX0" fmla="*/ 254159 w 872148"/>
                <a:gd name="connsiteY0" fmla="*/ 97966 h 929236"/>
                <a:gd name="connsiteX1" fmla="*/ 296409 w 872148"/>
                <a:gd name="connsiteY1" fmla="*/ 193849 h 929236"/>
                <a:gd name="connsiteX2" fmla="*/ 250910 w 872148"/>
                <a:gd name="connsiteY2" fmla="*/ 218545 h 929236"/>
                <a:gd name="connsiteX3" fmla="*/ 104897 w 872148"/>
                <a:gd name="connsiteY3" fmla="*/ 493163 h 929236"/>
                <a:gd name="connsiteX4" fmla="*/ 436075 w 872148"/>
                <a:gd name="connsiteY4" fmla="*/ 824341 h 929236"/>
                <a:gd name="connsiteX5" fmla="*/ 767253 w 872148"/>
                <a:gd name="connsiteY5" fmla="*/ 493163 h 929236"/>
                <a:gd name="connsiteX6" fmla="*/ 621239 w 872148"/>
                <a:gd name="connsiteY6" fmla="*/ 218545 h 929236"/>
                <a:gd name="connsiteX7" fmla="*/ 575739 w 872148"/>
                <a:gd name="connsiteY7" fmla="*/ 193849 h 929236"/>
                <a:gd name="connsiteX8" fmla="*/ 617989 w 872148"/>
                <a:gd name="connsiteY8" fmla="*/ 97966 h 929236"/>
                <a:gd name="connsiteX9" fmla="*/ 679887 w 872148"/>
                <a:gd name="connsiteY9" fmla="*/ 131564 h 929236"/>
                <a:gd name="connsiteX10" fmla="*/ 872148 w 872148"/>
                <a:gd name="connsiteY10" fmla="*/ 493162 h 929236"/>
                <a:gd name="connsiteX11" fmla="*/ 436074 w 872148"/>
                <a:gd name="connsiteY11" fmla="*/ 929236 h 929236"/>
                <a:gd name="connsiteX12" fmla="*/ 0 w 872148"/>
                <a:gd name="connsiteY12" fmla="*/ 493162 h 929236"/>
                <a:gd name="connsiteX13" fmla="*/ 192261 w 872148"/>
                <a:gd name="connsiteY13" fmla="*/ 131564 h 929236"/>
                <a:gd name="connsiteX14" fmla="*/ 388636 w 872148"/>
                <a:gd name="connsiteY14" fmla="*/ 0 h 929236"/>
                <a:gd name="connsiteX15" fmla="*/ 490987 w 872148"/>
                <a:gd name="connsiteY15" fmla="*/ 0 h 929236"/>
                <a:gd name="connsiteX16" fmla="*/ 490987 w 872148"/>
                <a:gd name="connsiteY16" fmla="*/ 541054 h 929236"/>
                <a:gd name="connsiteX17" fmla="*/ 388636 w 872148"/>
                <a:gd name="connsiteY17" fmla="*/ 541054 h 929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2148" h="929236">
                  <a:moveTo>
                    <a:pt x="254159" y="97966"/>
                  </a:moveTo>
                  <a:lnTo>
                    <a:pt x="296409" y="193849"/>
                  </a:lnTo>
                  <a:lnTo>
                    <a:pt x="250910" y="218545"/>
                  </a:lnTo>
                  <a:cubicBezTo>
                    <a:pt x="162816" y="278061"/>
                    <a:pt x="104897" y="378848"/>
                    <a:pt x="104897" y="493163"/>
                  </a:cubicBezTo>
                  <a:cubicBezTo>
                    <a:pt x="104897" y="676067"/>
                    <a:pt x="253170" y="824341"/>
                    <a:pt x="436075" y="824341"/>
                  </a:cubicBezTo>
                  <a:cubicBezTo>
                    <a:pt x="618979" y="824341"/>
                    <a:pt x="767253" y="676067"/>
                    <a:pt x="767253" y="493163"/>
                  </a:cubicBezTo>
                  <a:cubicBezTo>
                    <a:pt x="767253" y="378848"/>
                    <a:pt x="709333" y="278061"/>
                    <a:pt x="621239" y="218545"/>
                  </a:cubicBezTo>
                  <a:lnTo>
                    <a:pt x="575739" y="193849"/>
                  </a:lnTo>
                  <a:lnTo>
                    <a:pt x="617989" y="97966"/>
                  </a:lnTo>
                  <a:lnTo>
                    <a:pt x="679887" y="131564"/>
                  </a:lnTo>
                  <a:cubicBezTo>
                    <a:pt x="795884" y="209929"/>
                    <a:pt x="872148" y="342640"/>
                    <a:pt x="872148" y="493162"/>
                  </a:cubicBezTo>
                  <a:cubicBezTo>
                    <a:pt x="872148" y="733999"/>
                    <a:pt x="676911" y="929236"/>
                    <a:pt x="436074" y="929236"/>
                  </a:cubicBezTo>
                  <a:cubicBezTo>
                    <a:pt x="195237" y="929236"/>
                    <a:pt x="0" y="733999"/>
                    <a:pt x="0" y="493162"/>
                  </a:cubicBezTo>
                  <a:cubicBezTo>
                    <a:pt x="0" y="342640"/>
                    <a:pt x="76265" y="209929"/>
                    <a:pt x="192261" y="131564"/>
                  </a:cubicBezTo>
                  <a:close/>
                  <a:moveTo>
                    <a:pt x="388636" y="0"/>
                  </a:moveTo>
                  <a:lnTo>
                    <a:pt x="490987" y="0"/>
                  </a:lnTo>
                  <a:lnTo>
                    <a:pt x="490987" y="541054"/>
                  </a:lnTo>
                  <a:lnTo>
                    <a:pt x="388636" y="541054"/>
                  </a:lnTo>
                  <a:close/>
                </a:path>
              </a:pathLst>
            </a:custGeom>
            <a:solidFill>
              <a:schemeClr val="bg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9259" tIns="143407" rIns="179259" bIns="143407" numCol="1" spcCol="0" rtlCol="0" fromWordArt="0" anchor="t" anchorCtr="0" forceAA="0" compatLnSpc="1">
              <a:prstTxWarp prst="textNoShape">
                <a:avLst/>
              </a:prstTxWarp>
              <a:noAutofit/>
            </a:bodyPr>
            <a:lstStyle/>
            <a:p>
              <a:pPr marL="0" marR="0" lvl="0" indent="0" algn="ctr" defTabSz="913927" rtl="0" eaLnBrk="1" fontAlgn="base" latinLnBrk="0" hangingPunct="1">
                <a:lnSpc>
                  <a:spcPct val="90000"/>
                </a:lnSpc>
                <a:spcBef>
                  <a:spcPct val="0"/>
                </a:spcBef>
                <a:spcAft>
                  <a:spcPct val="0"/>
                </a:spcAft>
                <a:buClrTx/>
                <a:buSzTx/>
                <a:buFontTx/>
                <a:buNone/>
                <a:tabLst/>
                <a:defRPr/>
              </a:pPr>
              <a:endParaRPr kumimoji="0" lang="en-US" sz="2353" b="0" i="0" u="none" strike="noStrike" kern="1200" cap="none" spc="0" normalizeH="0" baseline="0" noProof="0" dirty="0">
                <a:ln>
                  <a:noFill/>
                </a:ln>
                <a:gradFill>
                  <a:gsLst>
                    <a:gs pos="0">
                      <a:srgbClr val="FFFFFF"/>
                    </a:gs>
                    <a:gs pos="100000">
                      <a:srgbClr val="FFFFFF"/>
                    </a:gs>
                  </a:gsLst>
                  <a:lin ang="5400000" scaled="0"/>
                </a:gradFill>
                <a:effectLst/>
                <a:uLnTx/>
                <a:uFillTx/>
                <a:latin typeface="Calibri" panose="020F0502020204030204"/>
                <a:ea typeface="Segoe UI" pitchFamily="34" charset="0"/>
                <a:cs typeface="Segoe UI" pitchFamily="34" charset="0"/>
              </a:endParaRPr>
            </a:p>
          </p:txBody>
        </p:sp>
        <p:sp>
          <p:nvSpPr>
            <p:cNvPr id="22" name="Freeform 79"/>
            <p:cNvSpPr>
              <a:spLocks noChangeAspect="1" noEditPoints="1"/>
            </p:cNvSpPr>
            <p:nvPr/>
          </p:nvSpPr>
          <p:spPr bwMode="black">
            <a:xfrm>
              <a:off x="9334360" y="3854016"/>
              <a:ext cx="549103" cy="676192"/>
            </a:xfrm>
            <a:custGeom>
              <a:avLst/>
              <a:gdLst>
                <a:gd name="T0" fmla="*/ 277 w 277"/>
                <a:gd name="T1" fmla="*/ 171 h 344"/>
                <a:gd name="T2" fmla="*/ 277 w 277"/>
                <a:gd name="T3" fmla="*/ 251 h 344"/>
                <a:gd name="T4" fmla="*/ 274 w 277"/>
                <a:gd name="T5" fmla="*/ 258 h 344"/>
                <a:gd name="T6" fmla="*/ 251 w 277"/>
                <a:gd name="T7" fmla="*/ 280 h 344"/>
                <a:gd name="T8" fmla="*/ 251 w 277"/>
                <a:gd name="T9" fmla="*/ 295 h 344"/>
                <a:gd name="T10" fmla="*/ 248 w 277"/>
                <a:gd name="T11" fmla="*/ 302 h 344"/>
                <a:gd name="T12" fmla="*/ 241 w 277"/>
                <a:gd name="T13" fmla="*/ 305 h 344"/>
                <a:gd name="T14" fmla="*/ 10 w 277"/>
                <a:gd name="T15" fmla="*/ 305 h 344"/>
                <a:gd name="T16" fmla="*/ 3 w 277"/>
                <a:gd name="T17" fmla="*/ 302 h 344"/>
                <a:gd name="T18" fmla="*/ 0 w 277"/>
                <a:gd name="T19" fmla="*/ 295 h 344"/>
                <a:gd name="T20" fmla="*/ 0 w 277"/>
                <a:gd name="T21" fmla="*/ 9 h 344"/>
                <a:gd name="T22" fmla="*/ 3 w 277"/>
                <a:gd name="T23" fmla="*/ 2 h 344"/>
                <a:gd name="T24" fmla="*/ 10 w 277"/>
                <a:gd name="T25" fmla="*/ 0 h 344"/>
                <a:gd name="T26" fmla="*/ 241 w 277"/>
                <a:gd name="T27" fmla="*/ 0 h 344"/>
                <a:gd name="T28" fmla="*/ 248 w 277"/>
                <a:gd name="T29" fmla="*/ 2 h 344"/>
                <a:gd name="T30" fmla="*/ 251 w 277"/>
                <a:gd name="T31" fmla="*/ 9 h 344"/>
                <a:gd name="T32" fmla="*/ 251 w 277"/>
                <a:gd name="T33" fmla="*/ 143 h 344"/>
                <a:gd name="T34" fmla="*/ 274 w 277"/>
                <a:gd name="T35" fmla="*/ 164 h 344"/>
                <a:gd name="T36" fmla="*/ 277 w 277"/>
                <a:gd name="T37" fmla="*/ 171 h 344"/>
                <a:gd name="T38" fmla="*/ 3 w 277"/>
                <a:gd name="T39" fmla="*/ 2 h 344"/>
                <a:gd name="T40" fmla="*/ 0 w 277"/>
                <a:gd name="T41" fmla="*/ 9 h 344"/>
                <a:gd name="T42" fmla="*/ 0 w 277"/>
                <a:gd name="T43" fmla="*/ 295 h 344"/>
                <a:gd name="T44" fmla="*/ 3 w 277"/>
                <a:gd name="T45" fmla="*/ 302 h 344"/>
                <a:gd name="T46" fmla="*/ 10 w 277"/>
                <a:gd name="T47" fmla="*/ 305 h 344"/>
                <a:gd name="T48" fmla="*/ 199 w 277"/>
                <a:gd name="T49" fmla="*/ 305 h 344"/>
                <a:gd name="T50" fmla="*/ 199 w 277"/>
                <a:gd name="T51" fmla="*/ 191 h 344"/>
                <a:gd name="T52" fmla="*/ 216 w 277"/>
                <a:gd name="T53" fmla="*/ 171 h 344"/>
                <a:gd name="T54" fmla="*/ 222 w 277"/>
                <a:gd name="T55" fmla="*/ 155 h 344"/>
                <a:gd name="T56" fmla="*/ 222 w 277"/>
                <a:gd name="T57" fmla="*/ 56 h 344"/>
                <a:gd name="T58" fmla="*/ 202 w 277"/>
                <a:gd name="T59" fmla="*/ 32 h 344"/>
                <a:gd name="T60" fmla="*/ 31 w 277"/>
                <a:gd name="T61" fmla="*/ 0 h 344"/>
                <a:gd name="T62" fmla="*/ 10 w 277"/>
                <a:gd name="T63" fmla="*/ 0 h 344"/>
                <a:gd name="T64" fmla="*/ 3 w 277"/>
                <a:gd name="T65" fmla="*/ 2 h 344"/>
                <a:gd name="T66" fmla="*/ 200 w 277"/>
                <a:gd name="T67" fmla="*/ 47 h 344"/>
                <a:gd name="T68" fmla="*/ 11 w 277"/>
                <a:gd name="T69" fmla="*/ 11 h 344"/>
                <a:gd name="T70" fmla="*/ 4 w 277"/>
                <a:gd name="T71" fmla="*/ 13 h 344"/>
                <a:gd name="T72" fmla="*/ 0 w 277"/>
                <a:gd name="T73" fmla="*/ 20 h 344"/>
                <a:gd name="T74" fmla="*/ 0 w 277"/>
                <a:gd name="T75" fmla="*/ 302 h 344"/>
                <a:gd name="T76" fmla="*/ 8 w 277"/>
                <a:gd name="T77" fmla="*/ 311 h 344"/>
                <a:gd name="T78" fmla="*/ 173 w 277"/>
                <a:gd name="T79" fmla="*/ 343 h 344"/>
                <a:gd name="T80" fmla="*/ 181 w 277"/>
                <a:gd name="T81" fmla="*/ 341 h 344"/>
                <a:gd name="T82" fmla="*/ 184 w 277"/>
                <a:gd name="T83" fmla="*/ 334 h 344"/>
                <a:gd name="T84" fmla="*/ 184 w 277"/>
                <a:gd name="T85" fmla="*/ 185 h 344"/>
                <a:gd name="T86" fmla="*/ 205 w 277"/>
                <a:gd name="T87" fmla="*/ 161 h 344"/>
                <a:gd name="T88" fmla="*/ 207 w 277"/>
                <a:gd name="T89" fmla="*/ 155 h 344"/>
                <a:gd name="T90" fmla="*/ 207 w 277"/>
                <a:gd name="T91" fmla="*/ 56 h 344"/>
                <a:gd name="T92" fmla="*/ 200 w 277"/>
                <a:gd name="T93" fmla="*/ 47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77" h="344">
                  <a:moveTo>
                    <a:pt x="277" y="171"/>
                  </a:moveTo>
                  <a:cubicBezTo>
                    <a:pt x="277" y="251"/>
                    <a:pt x="277" y="251"/>
                    <a:pt x="277" y="251"/>
                  </a:cubicBezTo>
                  <a:cubicBezTo>
                    <a:pt x="277" y="254"/>
                    <a:pt x="276" y="256"/>
                    <a:pt x="274" y="258"/>
                  </a:cubicBezTo>
                  <a:cubicBezTo>
                    <a:pt x="251" y="280"/>
                    <a:pt x="251" y="280"/>
                    <a:pt x="251" y="280"/>
                  </a:cubicBezTo>
                  <a:cubicBezTo>
                    <a:pt x="251" y="295"/>
                    <a:pt x="251" y="295"/>
                    <a:pt x="251" y="295"/>
                  </a:cubicBezTo>
                  <a:cubicBezTo>
                    <a:pt x="251" y="298"/>
                    <a:pt x="250" y="300"/>
                    <a:pt x="248" y="302"/>
                  </a:cubicBezTo>
                  <a:cubicBezTo>
                    <a:pt x="246" y="304"/>
                    <a:pt x="244" y="305"/>
                    <a:pt x="241" y="305"/>
                  </a:cubicBezTo>
                  <a:cubicBezTo>
                    <a:pt x="10" y="305"/>
                    <a:pt x="10" y="305"/>
                    <a:pt x="10" y="305"/>
                  </a:cubicBezTo>
                  <a:cubicBezTo>
                    <a:pt x="7" y="305"/>
                    <a:pt x="5" y="304"/>
                    <a:pt x="3" y="302"/>
                  </a:cubicBezTo>
                  <a:cubicBezTo>
                    <a:pt x="1" y="300"/>
                    <a:pt x="0" y="298"/>
                    <a:pt x="0" y="295"/>
                  </a:cubicBezTo>
                  <a:cubicBezTo>
                    <a:pt x="0" y="9"/>
                    <a:pt x="0" y="9"/>
                    <a:pt x="0" y="9"/>
                  </a:cubicBezTo>
                  <a:cubicBezTo>
                    <a:pt x="0" y="6"/>
                    <a:pt x="1" y="4"/>
                    <a:pt x="3" y="2"/>
                  </a:cubicBezTo>
                  <a:cubicBezTo>
                    <a:pt x="5" y="1"/>
                    <a:pt x="7" y="0"/>
                    <a:pt x="10" y="0"/>
                  </a:cubicBezTo>
                  <a:cubicBezTo>
                    <a:pt x="241" y="0"/>
                    <a:pt x="241" y="0"/>
                    <a:pt x="241" y="0"/>
                  </a:cubicBezTo>
                  <a:cubicBezTo>
                    <a:pt x="244" y="0"/>
                    <a:pt x="246" y="1"/>
                    <a:pt x="248" y="2"/>
                  </a:cubicBezTo>
                  <a:cubicBezTo>
                    <a:pt x="250" y="4"/>
                    <a:pt x="251" y="6"/>
                    <a:pt x="251" y="9"/>
                  </a:cubicBezTo>
                  <a:cubicBezTo>
                    <a:pt x="251" y="143"/>
                    <a:pt x="251" y="143"/>
                    <a:pt x="251" y="143"/>
                  </a:cubicBezTo>
                  <a:cubicBezTo>
                    <a:pt x="274" y="164"/>
                    <a:pt x="274" y="164"/>
                    <a:pt x="274" y="164"/>
                  </a:cubicBezTo>
                  <a:cubicBezTo>
                    <a:pt x="276" y="166"/>
                    <a:pt x="277" y="169"/>
                    <a:pt x="277" y="171"/>
                  </a:cubicBezTo>
                  <a:close/>
                  <a:moveTo>
                    <a:pt x="3" y="2"/>
                  </a:moveTo>
                  <a:cubicBezTo>
                    <a:pt x="1" y="4"/>
                    <a:pt x="0" y="6"/>
                    <a:pt x="0" y="9"/>
                  </a:cubicBezTo>
                  <a:cubicBezTo>
                    <a:pt x="0" y="295"/>
                    <a:pt x="0" y="295"/>
                    <a:pt x="0" y="295"/>
                  </a:cubicBezTo>
                  <a:cubicBezTo>
                    <a:pt x="0" y="298"/>
                    <a:pt x="1" y="300"/>
                    <a:pt x="3" y="302"/>
                  </a:cubicBezTo>
                  <a:cubicBezTo>
                    <a:pt x="5" y="304"/>
                    <a:pt x="7" y="305"/>
                    <a:pt x="10" y="305"/>
                  </a:cubicBezTo>
                  <a:cubicBezTo>
                    <a:pt x="199" y="305"/>
                    <a:pt x="199" y="305"/>
                    <a:pt x="199" y="305"/>
                  </a:cubicBezTo>
                  <a:cubicBezTo>
                    <a:pt x="199" y="191"/>
                    <a:pt x="199" y="191"/>
                    <a:pt x="199" y="191"/>
                  </a:cubicBezTo>
                  <a:cubicBezTo>
                    <a:pt x="204" y="185"/>
                    <a:pt x="216" y="171"/>
                    <a:pt x="216" y="171"/>
                  </a:cubicBezTo>
                  <a:cubicBezTo>
                    <a:pt x="220" y="166"/>
                    <a:pt x="222" y="161"/>
                    <a:pt x="222" y="155"/>
                  </a:cubicBezTo>
                  <a:cubicBezTo>
                    <a:pt x="222" y="56"/>
                    <a:pt x="222" y="56"/>
                    <a:pt x="222" y="56"/>
                  </a:cubicBezTo>
                  <a:cubicBezTo>
                    <a:pt x="222" y="44"/>
                    <a:pt x="214" y="35"/>
                    <a:pt x="202" y="32"/>
                  </a:cubicBezTo>
                  <a:cubicBezTo>
                    <a:pt x="31" y="0"/>
                    <a:pt x="31" y="0"/>
                    <a:pt x="31" y="0"/>
                  </a:cubicBezTo>
                  <a:cubicBezTo>
                    <a:pt x="10" y="0"/>
                    <a:pt x="10" y="0"/>
                    <a:pt x="10" y="0"/>
                  </a:cubicBezTo>
                  <a:cubicBezTo>
                    <a:pt x="7" y="0"/>
                    <a:pt x="5" y="1"/>
                    <a:pt x="3" y="2"/>
                  </a:cubicBezTo>
                  <a:close/>
                  <a:moveTo>
                    <a:pt x="200" y="47"/>
                  </a:moveTo>
                  <a:cubicBezTo>
                    <a:pt x="11" y="11"/>
                    <a:pt x="11" y="11"/>
                    <a:pt x="11" y="11"/>
                  </a:cubicBezTo>
                  <a:cubicBezTo>
                    <a:pt x="9" y="10"/>
                    <a:pt x="6" y="11"/>
                    <a:pt x="4" y="13"/>
                  </a:cubicBezTo>
                  <a:cubicBezTo>
                    <a:pt x="2" y="14"/>
                    <a:pt x="0" y="17"/>
                    <a:pt x="0" y="20"/>
                  </a:cubicBezTo>
                  <a:cubicBezTo>
                    <a:pt x="0" y="302"/>
                    <a:pt x="0" y="302"/>
                    <a:pt x="0" y="302"/>
                  </a:cubicBezTo>
                  <a:cubicBezTo>
                    <a:pt x="0" y="307"/>
                    <a:pt x="4" y="311"/>
                    <a:pt x="8" y="311"/>
                  </a:cubicBezTo>
                  <a:cubicBezTo>
                    <a:pt x="173" y="343"/>
                    <a:pt x="173" y="343"/>
                    <a:pt x="173" y="343"/>
                  </a:cubicBezTo>
                  <a:cubicBezTo>
                    <a:pt x="176" y="344"/>
                    <a:pt x="179" y="343"/>
                    <a:pt x="181" y="341"/>
                  </a:cubicBezTo>
                  <a:cubicBezTo>
                    <a:pt x="183" y="339"/>
                    <a:pt x="184" y="337"/>
                    <a:pt x="184" y="334"/>
                  </a:cubicBezTo>
                  <a:cubicBezTo>
                    <a:pt x="184" y="185"/>
                    <a:pt x="184" y="185"/>
                    <a:pt x="184" y="185"/>
                  </a:cubicBezTo>
                  <a:cubicBezTo>
                    <a:pt x="205" y="161"/>
                    <a:pt x="205" y="161"/>
                    <a:pt x="205" y="161"/>
                  </a:cubicBezTo>
                  <a:cubicBezTo>
                    <a:pt x="206" y="159"/>
                    <a:pt x="207" y="157"/>
                    <a:pt x="207" y="155"/>
                  </a:cubicBezTo>
                  <a:cubicBezTo>
                    <a:pt x="207" y="56"/>
                    <a:pt x="207" y="56"/>
                    <a:pt x="207" y="56"/>
                  </a:cubicBezTo>
                  <a:cubicBezTo>
                    <a:pt x="207" y="51"/>
                    <a:pt x="204" y="48"/>
                    <a:pt x="200" y="47"/>
                  </a:cubicBezTo>
                  <a:close/>
                </a:path>
              </a:pathLst>
            </a:custGeom>
            <a:solidFill>
              <a:schemeClr val="bg1"/>
            </a:solidFill>
            <a:ln>
              <a:noFill/>
              <a:headEnd type="none" w="med" len="med"/>
              <a:tailEnd type="none" w="med" len="med"/>
            </a:ln>
            <a:effectLst/>
            <a:ex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93032" tIns="74426" rIns="93032" bIns="74426" numCol="1" spcCol="0" rtlCol="0" fromWordArt="0" anchor="t" anchorCtr="0" forceAA="0" compatLnSpc="1">
              <a:prstTxWarp prst="textNoShape">
                <a:avLst/>
              </a:prstTxWarp>
              <a:noAutofit/>
            </a:bodyPr>
            <a:lstStyle/>
            <a:p>
              <a:pPr marL="0" marR="0" lvl="0" indent="0" algn="ctr" defTabSz="474300" rtl="0" eaLnBrk="1" fontAlgn="base" latinLnBrk="0" hangingPunct="1">
                <a:lnSpc>
                  <a:spcPct val="90000"/>
                </a:lnSpc>
                <a:spcBef>
                  <a:spcPct val="0"/>
                </a:spcBef>
                <a:spcAft>
                  <a:spcPct val="0"/>
                </a:spcAft>
                <a:buClrTx/>
                <a:buSzTx/>
                <a:buFontTx/>
                <a:buNone/>
                <a:tabLst/>
                <a:defRPr/>
              </a:pPr>
              <a:endParaRPr kumimoji="0" lang="en-US" sz="1220" b="0" i="0" u="none" strike="noStrike" kern="1200" cap="none" spc="0" normalizeH="0" baseline="0" noProof="0" dirty="0">
                <a:ln>
                  <a:noFill/>
                </a:ln>
                <a:gradFill>
                  <a:gsLst>
                    <a:gs pos="0">
                      <a:srgbClr val="FFFFFF"/>
                    </a:gs>
                    <a:gs pos="100000">
                      <a:srgbClr val="FFFFFF"/>
                    </a:gs>
                  </a:gsLst>
                  <a:lin ang="5400000" scaled="0"/>
                </a:gradFill>
                <a:effectLst/>
                <a:uLnTx/>
                <a:uFillTx/>
                <a:latin typeface="Calibri" panose="020F0502020204030204"/>
                <a:ea typeface="Segoe UI" pitchFamily="34" charset="0"/>
                <a:cs typeface="Segoe UI" pitchFamily="34" charset="0"/>
              </a:endParaRPr>
            </a:p>
          </p:txBody>
        </p:sp>
        <p:sp>
          <p:nvSpPr>
            <p:cNvPr id="23" name="Freeform 86"/>
            <p:cNvSpPr>
              <a:spLocks noChangeAspect="1"/>
            </p:cNvSpPr>
            <p:nvPr/>
          </p:nvSpPr>
          <p:spPr bwMode="black">
            <a:xfrm>
              <a:off x="9386589" y="1189703"/>
              <a:ext cx="519461" cy="589848"/>
            </a:xfrm>
            <a:custGeom>
              <a:avLst/>
              <a:gdLst>
                <a:gd name="connsiteX0" fmla="*/ 671962 w 1342613"/>
                <a:gd name="connsiteY0" fmla="*/ 451283 h 1524532"/>
                <a:gd name="connsiteX1" fmla="*/ 485615 w 1342613"/>
                <a:gd name="connsiteY1" fmla="*/ 637630 h 1524532"/>
                <a:gd name="connsiteX2" fmla="*/ 540195 w 1342613"/>
                <a:gd name="connsiteY2" fmla="*/ 769397 h 1524532"/>
                <a:gd name="connsiteX3" fmla="*/ 580648 w 1342613"/>
                <a:gd name="connsiteY3" fmla="*/ 796671 h 1524532"/>
                <a:gd name="connsiteX4" fmla="*/ 525619 w 1342613"/>
                <a:gd name="connsiteY4" fmla="*/ 1087555 h 1524532"/>
                <a:gd name="connsiteX5" fmla="*/ 818303 w 1342613"/>
                <a:gd name="connsiteY5" fmla="*/ 1087555 h 1524532"/>
                <a:gd name="connsiteX6" fmla="*/ 763275 w 1342613"/>
                <a:gd name="connsiteY6" fmla="*/ 796673 h 1524532"/>
                <a:gd name="connsiteX7" fmla="*/ 803729 w 1342613"/>
                <a:gd name="connsiteY7" fmla="*/ 769397 h 1524532"/>
                <a:gd name="connsiteX8" fmla="*/ 858309 w 1342613"/>
                <a:gd name="connsiteY8" fmla="*/ 637630 h 1524532"/>
                <a:gd name="connsiteX9" fmla="*/ 671962 w 1342613"/>
                <a:gd name="connsiteY9" fmla="*/ 451283 h 1524532"/>
                <a:gd name="connsiteX10" fmla="*/ 665941 w 1342613"/>
                <a:gd name="connsiteY10" fmla="*/ 0 h 1524532"/>
                <a:gd name="connsiteX11" fmla="*/ 677983 w 1342613"/>
                <a:gd name="connsiteY11" fmla="*/ 12004 h 1524532"/>
                <a:gd name="connsiteX12" fmla="*/ 1015160 w 1342613"/>
                <a:gd name="connsiteY12" fmla="*/ 156055 h 1524532"/>
                <a:gd name="connsiteX13" fmla="*/ 1292127 w 1342613"/>
                <a:gd name="connsiteY13" fmla="*/ 84029 h 1524532"/>
                <a:gd name="connsiteX14" fmla="*/ 665941 w 1342613"/>
                <a:gd name="connsiteY14" fmla="*/ 1524532 h 1524532"/>
                <a:gd name="connsiteX15" fmla="*/ 51797 w 1342613"/>
                <a:gd name="connsiteY15" fmla="*/ 84029 h 1524532"/>
                <a:gd name="connsiteX16" fmla="*/ 328763 w 1342613"/>
                <a:gd name="connsiteY16" fmla="*/ 156055 h 1524532"/>
                <a:gd name="connsiteX17" fmla="*/ 665941 w 1342613"/>
                <a:gd name="connsiteY17" fmla="*/ 12004 h 1524532"/>
                <a:gd name="connsiteX18" fmla="*/ 665941 w 1342613"/>
                <a:gd name="connsiteY18" fmla="*/ 0 h 1524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342613" h="1524532">
                  <a:moveTo>
                    <a:pt x="671962" y="451283"/>
                  </a:moveTo>
                  <a:cubicBezTo>
                    <a:pt x="569045" y="451283"/>
                    <a:pt x="485615" y="534713"/>
                    <a:pt x="485615" y="637630"/>
                  </a:cubicBezTo>
                  <a:cubicBezTo>
                    <a:pt x="485615" y="689089"/>
                    <a:pt x="506472" y="735675"/>
                    <a:pt x="540195" y="769397"/>
                  </a:cubicBezTo>
                  <a:lnTo>
                    <a:pt x="580648" y="796671"/>
                  </a:lnTo>
                  <a:lnTo>
                    <a:pt x="525619" y="1087555"/>
                  </a:lnTo>
                  <a:lnTo>
                    <a:pt x="818303" y="1087555"/>
                  </a:lnTo>
                  <a:lnTo>
                    <a:pt x="763275" y="796673"/>
                  </a:lnTo>
                  <a:lnTo>
                    <a:pt x="803729" y="769397"/>
                  </a:lnTo>
                  <a:cubicBezTo>
                    <a:pt x="837452" y="735675"/>
                    <a:pt x="858309" y="689089"/>
                    <a:pt x="858309" y="637630"/>
                  </a:cubicBezTo>
                  <a:cubicBezTo>
                    <a:pt x="858309" y="534713"/>
                    <a:pt x="774879" y="451283"/>
                    <a:pt x="671962" y="451283"/>
                  </a:cubicBezTo>
                  <a:close/>
                  <a:moveTo>
                    <a:pt x="665941" y="0"/>
                  </a:moveTo>
                  <a:cubicBezTo>
                    <a:pt x="677983" y="0"/>
                    <a:pt x="677983" y="0"/>
                    <a:pt x="677983" y="12004"/>
                  </a:cubicBezTo>
                  <a:cubicBezTo>
                    <a:pt x="750235" y="72025"/>
                    <a:pt x="858613" y="156055"/>
                    <a:pt x="1015160" y="156055"/>
                  </a:cubicBezTo>
                  <a:cubicBezTo>
                    <a:pt x="1099454" y="156055"/>
                    <a:pt x="1195790" y="132046"/>
                    <a:pt x="1292127" y="84029"/>
                  </a:cubicBezTo>
                  <a:cubicBezTo>
                    <a:pt x="1460715" y="624218"/>
                    <a:pt x="1195790" y="1248436"/>
                    <a:pt x="665941" y="1524532"/>
                  </a:cubicBezTo>
                  <a:cubicBezTo>
                    <a:pt x="136091" y="1248436"/>
                    <a:pt x="-116792" y="624218"/>
                    <a:pt x="51797" y="84029"/>
                  </a:cubicBezTo>
                  <a:cubicBezTo>
                    <a:pt x="148133" y="132046"/>
                    <a:pt x="244469" y="156055"/>
                    <a:pt x="328763" y="156055"/>
                  </a:cubicBezTo>
                  <a:cubicBezTo>
                    <a:pt x="485310" y="156055"/>
                    <a:pt x="593688" y="72025"/>
                    <a:pt x="665941" y="12004"/>
                  </a:cubicBezTo>
                  <a:cubicBezTo>
                    <a:pt x="665941" y="0"/>
                    <a:pt x="665941" y="0"/>
                    <a:pt x="665941" y="0"/>
                  </a:cubicBezTo>
                  <a:close/>
                </a:path>
              </a:pathLst>
            </a:custGeom>
            <a:solidFill>
              <a:schemeClr val="bg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93032" tIns="74426" rIns="93032" bIns="74426" numCol="1" spcCol="0" rtlCol="0" fromWordArt="0" anchor="t" anchorCtr="0" forceAA="0" compatLnSpc="1">
              <a:prstTxWarp prst="textNoShape">
                <a:avLst/>
              </a:prstTxWarp>
              <a:noAutofit/>
            </a:bodyPr>
            <a:lstStyle/>
            <a:p>
              <a:pPr marL="0" marR="0" lvl="0" indent="0" algn="ctr" defTabSz="474300" rtl="0" eaLnBrk="1" fontAlgn="base" latinLnBrk="0" hangingPunct="1">
                <a:lnSpc>
                  <a:spcPct val="90000"/>
                </a:lnSpc>
                <a:spcBef>
                  <a:spcPct val="0"/>
                </a:spcBef>
                <a:spcAft>
                  <a:spcPct val="0"/>
                </a:spcAft>
                <a:buClrTx/>
                <a:buSzTx/>
                <a:buFontTx/>
                <a:buNone/>
                <a:tabLst/>
                <a:defRPr/>
              </a:pPr>
              <a:endParaRPr kumimoji="0" lang="en-US" sz="1220" b="0" i="0" u="none" strike="noStrike" kern="1200" cap="none" spc="0" normalizeH="0" baseline="0" noProof="0" dirty="0">
                <a:ln>
                  <a:noFill/>
                </a:ln>
                <a:gradFill>
                  <a:gsLst>
                    <a:gs pos="0">
                      <a:srgbClr val="FFFFFF"/>
                    </a:gs>
                    <a:gs pos="100000">
                      <a:srgbClr val="FFFFFF"/>
                    </a:gs>
                  </a:gsLst>
                  <a:lin ang="5400000" scaled="0"/>
                </a:gradFill>
                <a:effectLst/>
                <a:uLnTx/>
                <a:uFillTx/>
                <a:latin typeface="Calibri" panose="020F0502020204030204"/>
                <a:ea typeface="Segoe UI" pitchFamily="34" charset="0"/>
                <a:cs typeface="Segoe UI" pitchFamily="34" charset="0"/>
              </a:endParaRPr>
            </a:p>
          </p:txBody>
        </p:sp>
        <p:sp>
          <p:nvSpPr>
            <p:cNvPr id="24" name="Freeform 163"/>
            <p:cNvSpPr>
              <a:spLocks noChangeAspect="1"/>
            </p:cNvSpPr>
            <p:nvPr/>
          </p:nvSpPr>
          <p:spPr bwMode="black">
            <a:xfrm rot="10800000" flipH="1">
              <a:off x="3867524" y="1281409"/>
              <a:ext cx="640523" cy="556350"/>
            </a:xfrm>
            <a:custGeom>
              <a:avLst/>
              <a:gdLst>
                <a:gd name="connsiteX0" fmla="*/ 4454753 w 5325850"/>
                <a:gd name="connsiteY0" fmla="*/ 3517260 h 4625963"/>
                <a:gd name="connsiteX1" fmla="*/ 3583655 w 5325850"/>
                <a:gd name="connsiteY1" fmla="*/ 2646163 h 4625963"/>
                <a:gd name="connsiteX2" fmla="*/ 4019204 w 5325850"/>
                <a:gd name="connsiteY2" fmla="*/ 2646163 h 4625963"/>
                <a:gd name="connsiteX3" fmla="*/ 4019204 w 5325850"/>
                <a:gd name="connsiteY3" fmla="*/ 0 h 4625963"/>
                <a:gd name="connsiteX4" fmla="*/ 4890301 w 5325850"/>
                <a:gd name="connsiteY4" fmla="*/ 0 h 4625963"/>
                <a:gd name="connsiteX5" fmla="*/ 4890301 w 5325850"/>
                <a:gd name="connsiteY5" fmla="*/ 2646163 h 4625963"/>
                <a:gd name="connsiteX6" fmla="*/ 5325850 w 5325850"/>
                <a:gd name="connsiteY6" fmla="*/ 2646163 h 4625963"/>
                <a:gd name="connsiteX7" fmla="*/ 2662926 w 5325850"/>
                <a:gd name="connsiteY7" fmla="*/ 4090727 h 4625963"/>
                <a:gd name="connsiteX8" fmla="*/ 1791828 w 5325850"/>
                <a:gd name="connsiteY8" fmla="*/ 3219630 h 4625963"/>
                <a:gd name="connsiteX9" fmla="*/ 2227377 w 5325850"/>
                <a:gd name="connsiteY9" fmla="*/ 3219630 h 4625963"/>
                <a:gd name="connsiteX10" fmla="*/ 2227377 w 5325850"/>
                <a:gd name="connsiteY10" fmla="*/ 2 h 4625963"/>
                <a:gd name="connsiteX11" fmla="*/ 3098474 w 5325850"/>
                <a:gd name="connsiteY11" fmla="*/ 2 h 4625963"/>
                <a:gd name="connsiteX12" fmla="*/ 3098474 w 5325850"/>
                <a:gd name="connsiteY12" fmla="*/ 3219630 h 4625963"/>
                <a:gd name="connsiteX13" fmla="*/ 3534023 w 5325850"/>
                <a:gd name="connsiteY13" fmla="*/ 3219630 h 4625963"/>
                <a:gd name="connsiteX14" fmla="*/ 871098 w 5325850"/>
                <a:gd name="connsiteY14" fmla="*/ 4625963 h 4625963"/>
                <a:gd name="connsiteX15" fmla="*/ 0 w 5325850"/>
                <a:gd name="connsiteY15" fmla="*/ 3754866 h 4625963"/>
                <a:gd name="connsiteX16" fmla="*/ 435549 w 5325850"/>
                <a:gd name="connsiteY16" fmla="*/ 3754866 h 4625963"/>
                <a:gd name="connsiteX17" fmla="*/ 435549 w 5325850"/>
                <a:gd name="connsiteY17" fmla="*/ 2 h 4625963"/>
                <a:gd name="connsiteX18" fmla="*/ 1306646 w 5325850"/>
                <a:gd name="connsiteY18" fmla="*/ 2 h 4625963"/>
                <a:gd name="connsiteX19" fmla="*/ 1306646 w 5325850"/>
                <a:gd name="connsiteY19" fmla="*/ 3754866 h 4625963"/>
                <a:gd name="connsiteX20" fmla="*/ 1742195 w 5325850"/>
                <a:gd name="connsiteY20" fmla="*/ 3754866 h 46259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5325850" h="4625963">
                  <a:moveTo>
                    <a:pt x="4454753" y="3517260"/>
                  </a:moveTo>
                  <a:lnTo>
                    <a:pt x="3583655" y="2646163"/>
                  </a:lnTo>
                  <a:lnTo>
                    <a:pt x="4019204" y="2646163"/>
                  </a:lnTo>
                  <a:lnTo>
                    <a:pt x="4019204" y="0"/>
                  </a:lnTo>
                  <a:lnTo>
                    <a:pt x="4890301" y="0"/>
                  </a:lnTo>
                  <a:lnTo>
                    <a:pt x="4890301" y="2646163"/>
                  </a:lnTo>
                  <a:lnTo>
                    <a:pt x="5325850" y="2646163"/>
                  </a:lnTo>
                  <a:close/>
                  <a:moveTo>
                    <a:pt x="2662926" y="4090727"/>
                  </a:moveTo>
                  <a:lnTo>
                    <a:pt x="1791828" y="3219630"/>
                  </a:lnTo>
                  <a:lnTo>
                    <a:pt x="2227377" y="3219630"/>
                  </a:lnTo>
                  <a:lnTo>
                    <a:pt x="2227377" y="2"/>
                  </a:lnTo>
                  <a:lnTo>
                    <a:pt x="3098474" y="2"/>
                  </a:lnTo>
                  <a:lnTo>
                    <a:pt x="3098474" y="3219630"/>
                  </a:lnTo>
                  <a:lnTo>
                    <a:pt x="3534023" y="3219630"/>
                  </a:lnTo>
                  <a:close/>
                  <a:moveTo>
                    <a:pt x="871098" y="4625963"/>
                  </a:moveTo>
                  <a:lnTo>
                    <a:pt x="0" y="3754866"/>
                  </a:lnTo>
                  <a:lnTo>
                    <a:pt x="435549" y="3754866"/>
                  </a:lnTo>
                  <a:lnTo>
                    <a:pt x="435549" y="2"/>
                  </a:lnTo>
                  <a:lnTo>
                    <a:pt x="1306646" y="2"/>
                  </a:lnTo>
                  <a:lnTo>
                    <a:pt x="1306646" y="3754866"/>
                  </a:lnTo>
                  <a:lnTo>
                    <a:pt x="1742195" y="3754866"/>
                  </a:lnTo>
                  <a:close/>
                </a:path>
              </a:pathLst>
            </a:custGeom>
            <a:solidFill>
              <a:schemeClr val="bg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9259" tIns="143407" rIns="179259" bIns="143407" numCol="1" spcCol="0" rtlCol="0" fromWordArt="0" anchor="t" anchorCtr="0" forceAA="0" compatLnSpc="1">
              <a:prstTxWarp prst="textNoShape">
                <a:avLst/>
              </a:prstTxWarp>
              <a:noAutofit/>
            </a:bodyPr>
            <a:lstStyle/>
            <a:p>
              <a:pPr marL="0" marR="0" lvl="0" indent="0" algn="ctr" defTabSz="913927" rtl="0" eaLnBrk="1" fontAlgn="base" latinLnBrk="0" hangingPunct="1">
                <a:lnSpc>
                  <a:spcPct val="90000"/>
                </a:lnSpc>
                <a:spcBef>
                  <a:spcPct val="0"/>
                </a:spcBef>
                <a:spcAft>
                  <a:spcPct val="0"/>
                </a:spcAft>
                <a:buClrTx/>
                <a:buSzTx/>
                <a:buFontTx/>
                <a:buNone/>
                <a:tabLst/>
                <a:defRPr/>
              </a:pPr>
              <a:endParaRPr kumimoji="0" lang="en-US" sz="2353" b="0" i="0" u="none" strike="noStrike" kern="1200" cap="none" spc="0" normalizeH="0" baseline="0" noProof="0" dirty="0">
                <a:ln>
                  <a:noFill/>
                </a:ln>
                <a:gradFill>
                  <a:gsLst>
                    <a:gs pos="0">
                      <a:srgbClr val="FFFFFF"/>
                    </a:gs>
                    <a:gs pos="100000">
                      <a:srgbClr val="FFFFFF"/>
                    </a:gs>
                  </a:gsLst>
                  <a:lin ang="5400000" scaled="0"/>
                </a:gradFill>
                <a:effectLst/>
                <a:uLnTx/>
                <a:uFillTx/>
                <a:latin typeface="Calibri" panose="020F0502020204030204"/>
                <a:ea typeface="Segoe UI" pitchFamily="34" charset="0"/>
                <a:cs typeface="Segoe UI" pitchFamily="34" charset="0"/>
              </a:endParaRPr>
            </a:p>
          </p:txBody>
        </p:sp>
      </p:grpSp>
    </p:spTree>
    <p:extLst>
      <p:ext uri="{BB962C8B-B14F-4D97-AF65-F5344CB8AC3E}">
        <p14:creationId xmlns:p14="http://schemas.microsoft.com/office/powerpoint/2010/main" val="2804081652"/>
      </p:ext>
    </p:extLst>
  </p:cSld>
  <p:clrMapOvr>
    <a:overrideClrMapping bg1="lt1" tx1="dk1" bg2="lt2" tx2="dk2" accent1="accent1" accent2="accent2" accent3="accent3" accent4="accent4" accent5="accent5" accent6="accent6" hlink="hlink" folHlink="folHlink"/>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9D4F0F-56CB-476D-96FD-F4203601F00C}"/>
              </a:ext>
            </a:extLst>
          </p:cNvPr>
          <p:cNvSpPr>
            <a:spLocks noGrp="1"/>
          </p:cNvSpPr>
          <p:nvPr>
            <p:ph type="title"/>
          </p:nvPr>
        </p:nvSpPr>
        <p:spPr/>
        <p:txBody>
          <a:bodyPr/>
          <a:lstStyle/>
          <a:p>
            <a:r>
              <a:rPr lang="en-US"/>
              <a:t>Transformation covers….</a:t>
            </a:r>
            <a:endParaRPr lang="en-US" dirty="0"/>
          </a:p>
        </p:txBody>
      </p:sp>
      <p:graphicFrame>
        <p:nvGraphicFramePr>
          <p:cNvPr id="4" name="Diagram 3">
            <a:extLst>
              <a:ext uri="{FF2B5EF4-FFF2-40B4-BE49-F238E27FC236}">
                <a16:creationId xmlns:a16="http://schemas.microsoft.com/office/drawing/2014/main" id="{CBDA150E-47E8-4503-B1E1-8DB16C46F400}"/>
              </a:ext>
            </a:extLst>
          </p:cNvPr>
          <p:cNvGraphicFramePr/>
          <p:nvPr>
            <p:extLst>
              <p:ext uri="{D42A27DB-BD31-4B8C-83A1-F6EECF244321}">
                <p14:modId xmlns:p14="http://schemas.microsoft.com/office/powerpoint/2010/main" val="3629714822"/>
              </p:ext>
            </p:extLst>
          </p:nvPr>
        </p:nvGraphicFramePr>
        <p:xfrm>
          <a:off x="616689" y="1376917"/>
          <a:ext cx="11089757" cy="45613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0BA5B11A-393B-45E8-A74F-17E21A05C994}"/>
              </a:ext>
            </a:extLst>
          </p:cNvPr>
          <p:cNvSpPr txBox="1"/>
          <p:nvPr/>
        </p:nvSpPr>
        <p:spPr>
          <a:xfrm>
            <a:off x="7235457" y="6028661"/>
            <a:ext cx="5220586" cy="627864"/>
          </a:xfrm>
          <a:prstGeom prst="rect">
            <a:avLst/>
          </a:prstGeom>
          <a:noFill/>
        </p:spPr>
        <p:txBody>
          <a:bodyPr wrap="square" lIns="182880" tIns="146304" rIns="182880" bIns="146304" rtlCol="0">
            <a:spAutoFit/>
          </a:bodyPr>
          <a:lstStyle/>
          <a:p>
            <a:pPr>
              <a:lnSpc>
                <a:spcPct val="90000"/>
              </a:lnSpc>
              <a:spcAft>
                <a:spcPts val="600"/>
              </a:spcAft>
            </a:pPr>
            <a:r>
              <a:rPr lang="en-US" sz="2400" dirty="0">
                <a:gradFill>
                  <a:gsLst>
                    <a:gs pos="2917">
                      <a:schemeClr val="tx1"/>
                    </a:gs>
                    <a:gs pos="30000">
                      <a:schemeClr val="tx1"/>
                    </a:gs>
                  </a:gsLst>
                  <a:lin ang="5400000" scaled="0"/>
                </a:gradFill>
              </a:rPr>
              <a:t>Change is required across all 3….</a:t>
            </a:r>
          </a:p>
        </p:txBody>
      </p:sp>
    </p:spTree>
    <p:extLst>
      <p:ext uri="{BB962C8B-B14F-4D97-AF65-F5344CB8AC3E}">
        <p14:creationId xmlns:p14="http://schemas.microsoft.com/office/powerpoint/2010/main" val="1633977150"/>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Shape 651"/>
        <p:cNvGrpSpPr/>
        <p:nvPr/>
      </p:nvGrpSpPr>
      <p:grpSpPr>
        <a:xfrm>
          <a:off x="0" y="0"/>
          <a:ext cx="0" cy="0"/>
          <a:chOff x="0" y="0"/>
          <a:chExt cx="0" cy="0"/>
        </a:xfrm>
      </p:grpSpPr>
      <p:cxnSp>
        <p:nvCxnSpPr>
          <p:cNvPr id="659" name="Shape 659"/>
          <p:cNvCxnSpPr/>
          <p:nvPr/>
        </p:nvCxnSpPr>
        <p:spPr>
          <a:xfrm>
            <a:off x="4425730" y="4242914"/>
            <a:ext cx="2019827" cy="0"/>
          </a:xfrm>
          <a:prstGeom prst="straightConnector1">
            <a:avLst/>
          </a:prstGeom>
          <a:noFill/>
          <a:ln w="38100" cap="flat" cmpd="sng">
            <a:solidFill>
              <a:schemeClr val="bg2"/>
            </a:solidFill>
            <a:prstDash val="solid"/>
            <a:round/>
            <a:headEnd type="none" w="med" len="med"/>
            <a:tailEnd type="none" w="med" len="med"/>
          </a:ln>
        </p:spPr>
      </p:cxnSp>
      <p:cxnSp>
        <p:nvCxnSpPr>
          <p:cNvPr id="662" name="Shape 662"/>
          <p:cNvCxnSpPr/>
          <p:nvPr/>
        </p:nvCxnSpPr>
        <p:spPr>
          <a:xfrm>
            <a:off x="6794048" y="4248062"/>
            <a:ext cx="2019827" cy="0"/>
          </a:xfrm>
          <a:prstGeom prst="straightConnector1">
            <a:avLst/>
          </a:prstGeom>
          <a:noFill/>
          <a:ln w="38100" cap="flat" cmpd="sng">
            <a:solidFill>
              <a:schemeClr val="accent2"/>
            </a:solidFill>
            <a:prstDash val="solid"/>
            <a:round/>
            <a:headEnd type="none" w="med" len="med"/>
            <a:tailEnd type="none" w="med" len="med"/>
          </a:ln>
        </p:spPr>
      </p:cxnSp>
      <p:cxnSp>
        <p:nvCxnSpPr>
          <p:cNvPr id="663" name="Shape 663"/>
          <p:cNvCxnSpPr/>
          <p:nvPr/>
        </p:nvCxnSpPr>
        <p:spPr>
          <a:xfrm>
            <a:off x="9162368" y="4242914"/>
            <a:ext cx="2019827" cy="0"/>
          </a:xfrm>
          <a:prstGeom prst="straightConnector1">
            <a:avLst/>
          </a:prstGeom>
          <a:noFill/>
          <a:ln w="38100" cap="flat" cmpd="sng">
            <a:solidFill>
              <a:schemeClr val="bg1"/>
            </a:solidFill>
            <a:prstDash val="solid"/>
            <a:round/>
            <a:headEnd type="none" w="med" len="med"/>
            <a:tailEnd type="none" w="med" len="med"/>
          </a:ln>
        </p:spPr>
      </p:cxnSp>
      <p:cxnSp>
        <p:nvCxnSpPr>
          <p:cNvPr id="665" name="Shape 665"/>
          <p:cNvCxnSpPr/>
          <p:nvPr/>
        </p:nvCxnSpPr>
        <p:spPr>
          <a:xfrm>
            <a:off x="2057412" y="4250545"/>
            <a:ext cx="2019827" cy="0"/>
          </a:xfrm>
          <a:prstGeom prst="straightConnector1">
            <a:avLst/>
          </a:prstGeom>
          <a:noFill/>
          <a:ln w="38100" cap="flat" cmpd="sng">
            <a:solidFill>
              <a:schemeClr val="accent1"/>
            </a:solidFill>
            <a:prstDash val="solid"/>
            <a:round/>
            <a:headEnd type="none" w="med" len="med"/>
            <a:tailEnd type="none" w="med" len="med"/>
          </a:ln>
        </p:spPr>
      </p:cxnSp>
      <p:grpSp>
        <p:nvGrpSpPr>
          <p:cNvPr id="666" name="Shape 666"/>
          <p:cNvGrpSpPr/>
          <p:nvPr/>
        </p:nvGrpSpPr>
        <p:grpSpPr>
          <a:xfrm>
            <a:off x="1511217" y="1811095"/>
            <a:ext cx="10077376" cy="431496"/>
            <a:chOff x="2216" y="0"/>
            <a:chExt cx="7560176" cy="554400"/>
          </a:xfrm>
        </p:grpSpPr>
        <p:sp>
          <p:nvSpPr>
            <p:cNvPr id="667" name="Shape 667"/>
            <p:cNvSpPr/>
            <p:nvPr/>
          </p:nvSpPr>
          <p:spPr>
            <a:xfrm>
              <a:off x="2215" y="0"/>
              <a:ext cx="2223600" cy="554400"/>
            </a:xfrm>
            <a:prstGeom prst="homePlate">
              <a:avLst>
                <a:gd name="adj" fmla="val 50000"/>
              </a:avLst>
            </a:prstGeom>
            <a:solidFill>
              <a:srgbClr val="1F94C9"/>
            </a:solidFill>
            <a:ln>
              <a:noFill/>
            </a:ln>
          </p:spPr>
          <p:txBody>
            <a:bodyPr lIns="121865" tIns="121865" rIns="121865" bIns="121865" anchor="ctr" anchorCtr="0">
              <a:noAutofit/>
            </a:bodyPr>
            <a:lstStyle/>
            <a:p>
              <a:pPr marL="0" marR="0" lvl="0" indent="0" algn="l" defTabSz="914192" rtl="0" eaLnBrk="1" fontAlgn="auto" latinLnBrk="0" hangingPunct="1">
                <a:lnSpc>
                  <a:spcPct val="100000"/>
                </a:lnSpc>
                <a:spcBef>
                  <a:spcPts val="0"/>
                </a:spcBef>
                <a:spcAft>
                  <a:spcPts val="0"/>
                </a:spcAft>
                <a:buClrTx/>
                <a:buSzTx/>
                <a:buFontTx/>
                <a:buNone/>
                <a:tabLst/>
                <a:defRPr/>
              </a:pPr>
              <a:endParaRPr kumimoji="0" sz="2132" b="1" i="0" u="none" strike="noStrike" kern="1200" cap="none" spc="0" normalizeH="0" baseline="0" noProof="0">
                <a:ln>
                  <a:noFill/>
                </a:ln>
                <a:solidFill>
                  <a:srgbClr val="FFFFFF"/>
                </a:solidFill>
                <a:effectLst/>
                <a:uLnTx/>
                <a:uFillTx/>
                <a:latin typeface="Segoe UI Semilight"/>
                <a:ea typeface="+mn-ea"/>
                <a:cs typeface="+mn-cs"/>
              </a:endParaRPr>
            </a:p>
          </p:txBody>
        </p:sp>
        <p:sp>
          <p:nvSpPr>
            <p:cNvPr id="668" name="Shape 668"/>
            <p:cNvSpPr txBox="1"/>
            <p:nvPr/>
          </p:nvSpPr>
          <p:spPr>
            <a:xfrm>
              <a:off x="2215" y="0"/>
              <a:ext cx="2085000" cy="554400"/>
            </a:xfrm>
            <a:prstGeom prst="rect">
              <a:avLst/>
            </a:prstGeom>
            <a:solidFill>
              <a:schemeClr val="accent1"/>
            </a:solidFill>
            <a:ln>
              <a:noFill/>
            </a:ln>
          </p:spPr>
          <p:txBody>
            <a:bodyPr lIns="206175" tIns="103070" rIns="51519" bIns="103070" anchor="ctr" anchorCtr="0">
              <a:noAutofit/>
            </a:bodyPr>
            <a:lstStyle/>
            <a:p>
              <a:pPr marL="0" marR="0" lvl="0" indent="0" algn="ctr" defTabSz="914192" rtl="0" eaLnBrk="1" fontAlgn="auto" latinLnBrk="0" hangingPunct="1">
                <a:lnSpc>
                  <a:spcPct val="90000"/>
                </a:lnSpc>
                <a:spcBef>
                  <a:spcPts val="0"/>
                </a:spcBef>
                <a:spcAft>
                  <a:spcPts val="0"/>
                </a:spcAft>
                <a:buClr>
                  <a:srgbClr val="FFFFFF"/>
                </a:buClr>
                <a:buSzPct val="25000"/>
                <a:buFontTx/>
                <a:buNone/>
                <a:tabLst/>
                <a:defRPr/>
              </a:pPr>
              <a:r>
                <a:rPr kumimoji="0" lang="en" sz="2132" b="1" i="0" u="none" strike="noStrike" kern="1200" cap="none" spc="0" normalizeH="0" baseline="0" noProof="0">
                  <a:ln>
                    <a:noFill/>
                  </a:ln>
                  <a:solidFill>
                    <a:srgbClr val="FFFFFF"/>
                  </a:solidFill>
                  <a:effectLst/>
                  <a:uLnTx/>
                  <a:uFillTx/>
                  <a:latin typeface="Arial"/>
                  <a:ea typeface="Arial"/>
                  <a:cs typeface="Arial"/>
                  <a:sym typeface="Arial"/>
                </a:rPr>
                <a:t>1</a:t>
              </a:r>
            </a:p>
          </p:txBody>
        </p:sp>
        <p:sp>
          <p:nvSpPr>
            <p:cNvPr id="669" name="Shape 669"/>
            <p:cNvSpPr/>
            <p:nvPr/>
          </p:nvSpPr>
          <p:spPr>
            <a:xfrm>
              <a:off x="1781075" y="0"/>
              <a:ext cx="2223600" cy="554400"/>
            </a:xfrm>
            <a:prstGeom prst="chevron">
              <a:avLst>
                <a:gd name="adj" fmla="val 50000"/>
              </a:avLst>
            </a:prstGeom>
            <a:solidFill>
              <a:schemeClr val="bg2"/>
            </a:solidFill>
            <a:ln>
              <a:noFill/>
            </a:ln>
          </p:spPr>
          <p:txBody>
            <a:bodyPr lIns="121865" tIns="121865" rIns="121865" bIns="121865" anchor="ctr" anchorCtr="0">
              <a:noAutofit/>
            </a:bodyPr>
            <a:lstStyle/>
            <a:p>
              <a:pPr marL="0" marR="0" lvl="0" indent="0" algn="l" defTabSz="914192" rtl="0" eaLnBrk="1" fontAlgn="auto" latinLnBrk="0" hangingPunct="1">
                <a:lnSpc>
                  <a:spcPct val="100000"/>
                </a:lnSpc>
                <a:spcBef>
                  <a:spcPts val="0"/>
                </a:spcBef>
                <a:spcAft>
                  <a:spcPts val="0"/>
                </a:spcAft>
                <a:buClrTx/>
                <a:buSzTx/>
                <a:buFontTx/>
                <a:buNone/>
                <a:tabLst/>
                <a:defRPr/>
              </a:pPr>
              <a:endParaRPr kumimoji="0" sz="2132" b="1" i="0" u="none" strike="noStrike" kern="1200" cap="none" spc="0" normalizeH="0" baseline="0" noProof="0">
                <a:ln>
                  <a:noFill/>
                </a:ln>
                <a:solidFill>
                  <a:srgbClr val="FFFFFF"/>
                </a:solidFill>
                <a:effectLst/>
                <a:uLnTx/>
                <a:uFillTx/>
                <a:latin typeface="Segoe UI Semilight"/>
                <a:ea typeface="+mn-ea"/>
                <a:cs typeface="+mn-cs"/>
              </a:endParaRPr>
            </a:p>
          </p:txBody>
        </p:sp>
        <p:sp>
          <p:nvSpPr>
            <p:cNvPr id="670" name="Shape 670"/>
            <p:cNvSpPr/>
            <p:nvPr/>
          </p:nvSpPr>
          <p:spPr>
            <a:xfrm>
              <a:off x="3559933" y="0"/>
              <a:ext cx="2223600" cy="554400"/>
            </a:xfrm>
            <a:prstGeom prst="chevron">
              <a:avLst>
                <a:gd name="adj" fmla="val 50000"/>
              </a:avLst>
            </a:prstGeom>
            <a:solidFill>
              <a:schemeClr val="accent2"/>
            </a:solidFill>
            <a:ln>
              <a:noFill/>
            </a:ln>
          </p:spPr>
          <p:txBody>
            <a:bodyPr lIns="121865" tIns="121865" rIns="121865" bIns="121865" anchor="ctr" anchorCtr="0">
              <a:noAutofit/>
            </a:bodyPr>
            <a:lstStyle/>
            <a:p>
              <a:pPr marL="0" marR="0" lvl="0" indent="0" algn="l" defTabSz="914192" rtl="0" eaLnBrk="1" fontAlgn="auto" latinLnBrk="0" hangingPunct="1">
                <a:lnSpc>
                  <a:spcPct val="100000"/>
                </a:lnSpc>
                <a:spcBef>
                  <a:spcPts val="0"/>
                </a:spcBef>
                <a:spcAft>
                  <a:spcPts val="0"/>
                </a:spcAft>
                <a:buClrTx/>
                <a:buSzTx/>
                <a:buFontTx/>
                <a:buNone/>
                <a:tabLst/>
                <a:defRPr/>
              </a:pPr>
              <a:endParaRPr kumimoji="0" sz="2132" b="1" i="0" u="none" strike="noStrike" kern="1200" cap="none" spc="0" normalizeH="0" baseline="0" noProof="0">
                <a:ln>
                  <a:noFill/>
                </a:ln>
                <a:solidFill>
                  <a:srgbClr val="FFFFFF"/>
                </a:solidFill>
                <a:effectLst/>
                <a:uLnTx/>
                <a:uFillTx/>
                <a:latin typeface="Segoe UI Semilight"/>
                <a:ea typeface="+mn-ea"/>
                <a:cs typeface="+mn-cs"/>
              </a:endParaRPr>
            </a:p>
          </p:txBody>
        </p:sp>
        <p:sp>
          <p:nvSpPr>
            <p:cNvPr id="671" name="Shape 671"/>
            <p:cNvSpPr txBox="1"/>
            <p:nvPr/>
          </p:nvSpPr>
          <p:spPr>
            <a:xfrm>
              <a:off x="3837066" y="0"/>
              <a:ext cx="1669200" cy="554400"/>
            </a:xfrm>
            <a:prstGeom prst="rect">
              <a:avLst/>
            </a:prstGeom>
            <a:noFill/>
            <a:ln>
              <a:noFill/>
            </a:ln>
          </p:spPr>
          <p:txBody>
            <a:bodyPr lIns="154623" tIns="103070" rIns="51519" bIns="103070" anchor="ctr" anchorCtr="0">
              <a:noAutofit/>
            </a:bodyPr>
            <a:lstStyle/>
            <a:p>
              <a:pPr marL="0" marR="0" lvl="0" indent="0" algn="ctr" defTabSz="914192" rtl="0" eaLnBrk="1" fontAlgn="auto" latinLnBrk="0" hangingPunct="1">
                <a:lnSpc>
                  <a:spcPct val="90000"/>
                </a:lnSpc>
                <a:spcBef>
                  <a:spcPts val="0"/>
                </a:spcBef>
                <a:spcAft>
                  <a:spcPts val="0"/>
                </a:spcAft>
                <a:buClr>
                  <a:srgbClr val="FFFFFF"/>
                </a:buClr>
                <a:buSzPct val="25000"/>
                <a:buFontTx/>
                <a:buNone/>
                <a:tabLst/>
                <a:defRPr/>
              </a:pPr>
              <a:r>
                <a:rPr kumimoji="0" lang="en" sz="2132" b="1" i="0" u="none" strike="noStrike" kern="1200" cap="none" spc="0" normalizeH="0" baseline="0" noProof="0">
                  <a:ln>
                    <a:noFill/>
                  </a:ln>
                  <a:solidFill>
                    <a:srgbClr val="FFFFFF"/>
                  </a:solidFill>
                  <a:effectLst/>
                  <a:uLnTx/>
                  <a:uFillTx/>
                  <a:latin typeface="Arial"/>
                  <a:ea typeface="Arial"/>
                  <a:cs typeface="Arial"/>
                  <a:sym typeface="Arial"/>
                </a:rPr>
                <a:t>3</a:t>
              </a:r>
            </a:p>
          </p:txBody>
        </p:sp>
        <p:sp>
          <p:nvSpPr>
            <p:cNvPr id="672" name="Shape 672"/>
            <p:cNvSpPr/>
            <p:nvPr/>
          </p:nvSpPr>
          <p:spPr>
            <a:xfrm>
              <a:off x="5338792" y="0"/>
              <a:ext cx="2223600" cy="554400"/>
            </a:xfrm>
            <a:prstGeom prst="chevron">
              <a:avLst>
                <a:gd name="adj" fmla="val 50000"/>
              </a:avLst>
            </a:prstGeom>
            <a:solidFill>
              <a:schemeClr val="bg1">
                <a:lumMod val="40000"/>
                <a:lumOff val="60000"/>
              </a:schemeClr>
            </a:solidFill>
            <a:ln>
              <a:noFill/>
            </a:ln>
          </p:spPr>
          <p:txBody>
            <a:bodyPr lIns="121865" tIns="121865" rIns="121865" bIns="121865" anchor="ctr" anchorCtr="0">
              <a:noAutofit/>
            </a:bodyPr>
            <a:lstStyle/>
            <a:p>
              <a:pPr marL="0" marR="0" lvl="0" indent="0" algn="l" defTabSz="914192" rtl="0" eaLnBrk="1" fontAlgn="auto" latinLnBrk="0" hangingPunct="1">
                <a:lnSpc>
                  <a:spcPct val="100000"/>
                </a:lnSpc>
                <a:spcBef>
                  <a:spcPts val="0"/>
                </a:spcBef>
                <a:spcAft>
                  <a:spcPts val="0"/>
                </a:spcAft>
                <a:buClrTx/>
                <a:buSzTx/>
                <a:buFontTx/>
                <a:buNone/>
                <a:tabLst/>
                <a:defRPr/>
              </a:pPr>
              <a:endParaRPr kumimoji="0" sz="2132" b="1" i="0" u="none" strike="noStrike" kern="1200" cap="none" spc="0" normalizeH="0" baseline="0" noProof="0">
                <a:ln>
                  <a:noFill/>
                </a:ln>
                <a:solidFill>
                  <a:srgbClr val="FFFFFF"/>
                </a:solidFill>
                <a:effectLst/>
                <a:uLnTx/>
                <a:uFillTx/>
                <a:latin typeface="Segoe UI Semilight"/>
                <a:ea typeface="+mn-ea"/>
                <a:cs typeface="+mn-cs"/>
              </a:endParaRPr>
            </a:p>
          </p:txBody>
        </p:sp>
        <p:sp>
          <p:nvSpPr>
            <p:cNvPr id="673" name="Shape 673"/>
            <p:cNvSpPr txBox="1"/>
            <p:nvPr/>
          </p:nvSpPr>
          <p:spPr>
            <a:xfrm>
              <a:off x="5615925" y="0"/>
              <a:ext cx="1669200" cy="554400"/>
            </a:xfrm>
            <a:prstGeom prst="rect">
              <a:avLst/>
            </a:prstGeom>
            <a:noFill/>
            <a:ln>
              <a:noFill/>
            </a:ln>
          </p:spPr>
          <p:txBody>
            <a:bodyPr lIns="154623" tIns="103070" rIns="51519" bIns="103070" anchor="ctr" anchorCtr="0">
              <a:noAutofit/>
            </a:bodyPr>
            <a:lstStyle/>
            <a:p>
              <a:pPr marL="0" marR="0" lvl="0" indent="0" algn="ctr" defTabSz="914192" rtl="0" eaLnBrk="1" fontAlgn="auto" latinLnBrk="0" hangingPunct="1">
                <a:lnSpc>
                  <a:spcPct val="90000"/>
                </a:lnSpc>
                <a:spcBef>
                  <a:spcPts val="0"/>
                </a:spcBef>
                <a:spcAft>
                  <a:spcPts val="0"/>
                </a:spcAft>
                <a:buClr>
                  <a:srgbClr val="FFFFFF"/>
                </a:buClr>
                <a:buSzPct val="25000"/>
                <a:buFontTx/>
                <a:buNone/>
                <a:tabLst/>
                <a:defRPr/>
              </a:pPr>
              <a:r>
                <a:rPr kumimoji="0" lang="en" sz="2132" b="1" i="0" u="none" strike="noStrike" kern="1200" cap="none" spc="0" normalizeH="0" baseline="0" noProof="0">
                  <a:ln>
                    <a:noFill/>
                  </a:ln>
                  <a:solidFill>
                    <a:srgbClr val="FFFFFF"/>
                  </a:solidFill>
                  <a:effectLst/>
                  <a:uLnTx/>
                  <a:uFillTx/>
                  <a:latin typeface="Arial"/>
                  <a:ea typeface="Arial"/>
                  <a:cs typeface="Arial"/>
                  <a:sym typeface="Arial"/>
                </a:rPr>
                <a:t>4</a:t>
              </a:r>
            </a:p>
          </p:txBody>
        </p:sp>
        <p:sp>
          <p:nvSpPr>
            <p:cNvPr id="674" name="Shape 674"/>
            <p:cNvSpPr txBox="1"/>
            <p:nvPr/>
          </p:nvSpPr>
          <p:spPr>
            <a:xfrm>
              <a:off x="2058207" y="0"/>
              <a:ext cx="1669200" cy="554400"/>
            </a:xfrm>
            <a:prstGeom prst="rect">
              <a:avLst/>
            </a:prstGeom>
            <a:noFill/>
            <a:ln>
              <a:noFill/>
            </a:ln>
          </p:spPr>
          <p:txBody>
            <a:bodyPr lIns="154623" tIns="103070" rIns="51519" bIns="103070" anchor="ctr" anchorCtr="0">
              <a:noAutofit/>
            </a:bodyPr>
            <a:lstStyle/>
            <a:p>
              <a:pPr marL="0" marR="0" lvl="0" indent="0" algn="ctr" defTabSz="914192" rtl="0" eaLnBrk="1" fontAlgn="auto" latinLnBrk="0" hangingPunct="1">
                <a:lnSpc>
                  <a:spcPct val="90000"/>
                </a:lnSpc>
                <a:spcBef>
                  <a:spcPts val="0"/>
                </a:spcBef>
                <a:spcAft>
                  <a:spcPts val="0"/>
                </a:spcAft>
                <a:buClr>
                  <a:srgbClr val="FFFFFF"/>
                </a:buClr>
                <a:buSzPct val="25000"/>
                <a:buFontTx/>
                <a:buNone/>
                <a:tabLst/>
                <a:defRPr/>
              </a:pPr>
              <a:r>
                <a:rPr kumimoji="0" lang="en" sz="2132" b="1" i="0" u="none" strike="noStrike" kern="1200" cap="none" spc="0" normalizeH="0" baseline="0" noProof="0">
                  <a:ln>
                    <a:noFill/>
                  </a:ln>
                  <a:solidFill>
                    <a:srgbClr val="FFFFFF"/>
                  </a:solidFill>
                  <a:effectLst/>
                  <a:uLnTx/>
                  <a:uFillTx/>
                  <a:latin typeface="Arial"/>
                  <a:ea typeface="Arial"/>
                  <a:cs typeface="Arial"/>
                  <a:sym typeface="Arial"/>
                </a:rPr>
                <a:t>2</a:t>
              </a:r>
            </a:p>
          </p:txBody>
        </p:sp>
      </p:grpSp>
      <p:sp>
        <p:nvSpPr>
          <p:cNvPr id="654" name="Shape 654"/>
          <p:cNvSpPr txBox="1"/>
          <p:nvPr/>
        </p:nvSpPr>
        <p:spPr>
          <a:xfrm>
            <a:off x="2043196" y="3782460"/>
            <a:ext cx="1958245" cy="440542"/>
          </a:xfrm>
          <a:prstGeom prst="rect">
            <a:avLst/>
          </a:prstGeom>
          <a:noFill/>
          <a:ln>
            <a:noFill/>
          </a:ln>
        </p:spPr>
        <p:txBody>
          <a:bodyPr lIns="121865" tIns="121865" rIns="121865" bIns="121865" anchor="t" anchorCtr="0">
            <a:noAutofit/>
          </a:bodyPr>
          <a:lstStyle/>
          <a:p>
            <a:pPr marL="0" marR="0" lvl="0" indent="0" algn="ctr" defTabSz="914192" rtl="0" eaLnBrk="1" fontAlgn="auto" latinLnBrk="0" hangingPunct="1">
              <a:lnSpc>
                <a:spcPct val="100000"/>
              </a:lnSpc>
              <a:spcBef>
                <a:spcPts val="0"/>
              </a:spcBef>
              <a:spcAft>
                <a:spcPts val="0"/>
              </a:spcAft>
              <a:buClr>
                <a:srgbClr val="BAD80A"/>
              </a:buClr>
              <a:buSzPct val="25000"/>
              <a:buFontTx/>
              <a:buNone/>
              <a:tabLst/>
              <a:defRPr/>
            </a:pPr>
            <a:r>
              <a:rPr kumimoji="0" lang="en-US" sz="1372" b="1" i="0" u="none" strike="noStrike" kern="1200" cap="none" spc="0" normalizeH="0" baseline="0" noProof="0">
                <a:ln>
                  <a:noFill/>
                </a:ln>
                <a:solidFill>
                  <a:srgbClr val="002050"/>
                </a:solidFill>
                <a:effectLst/>
                <a:uLnTx/>
                <a:uFillTx/>
                <a:latin typeface="Segoe UI"/>
                <a:ea typeface="Arial"/>
                <a:cs typeface="Segoe UI" panose="020B0502040204020203" pitchFamily="34" charset="0"/>
                <a:sym typeface="Arial"/>
              </a:rPr>
              <a:t>Containerize the app</a:t>
            </a:r>
            <a:endParaRPr kumimoji="0" lang="en" sz="1372" b="1" i="0" u="none" strike="noStrike" kern="1200" cap="none" spc="0" normalizeH="0" baseline="0" noProof="0">
              <a:ln>
                <a:noFill/>
              </a:ln>
              <a:solidFill>
                <a:srgbClr val="002050"/>
              </a:solidFill>
              <a:effectLst/>
              <a:uLnTx/>
              <a:uFillTx/>
              <a:latin typeface="Segoe UI"/>
              <a:ea typeface="Arial"/>
              <a:cs typeface="Segoe UI" panose="020B0502040204020203" pitchFamily="34" charset="0"/>
              <a:sym typeface="Arial"/>
            </a:endParaRPr>
          </a:p>
        </p:txBody>
      </p:sp>
      <p:grpSp>
        <p:nvGrpSpPr>
          <p:cNvPr id="6" name="Group 5">
            <a:extLst>
              <a:ext uri="{FF2B5EF4-FFF2-40B4-BE49-F238E27FC236}">
                <a16:creationId xmlns:a16="http://schemas.microsoft.com/office/drawing/2014/main" id="{B19BDFD0-4614-4B80-A9D3-7D3A42B74EE5}"/>
              </a:ext>
            </a:extLst>
          </p:cNvPr>
          <p:cNvGrpSpPr/>
          <p:nvPr/>
        </p:nvGrpSpPr>
        <p:grpSpPr>
          <a:xfrm>
            <a:off x="2007194" y="4187415"/>
            <a:ext cx="2179782" cy="2908047"/>
            <a:chOff x="2160295" y="4270994"/>
            <a:chExt cx="2223806" cy="2966780"/>
          </a:xfrm>
        </p:grpSpPr>
        <p:sp>
          <p:nvSpPr>
            <p:cNvPr id="652" name="Shape 652"/>
            <p:cNvSpPr txBox="1"/>
            <p:nvPr/>
          </p:nvSpPr>
          <p:spPr>
            <a:xfrm>
              <a:off x="2342278" y="4270994"/>
              <a:ext cx="1799117" cy="920771"/>
            </a:xfrm>
            <a:prstGeom prst="rect">
              <a:avLst/>
            </a:prstGeom>
            <a:noFill/>
            <a:ln>
              <a:noFill/>
            </a:ln>
          </p:spPr>
          <p:txBody>
            <a:bodyPr lIns="121865" tIns="60916" rIns="121865" bIns="60916" anchor="t" anchorCtr="0">
              <a:noAutofit/>
            </a:bodyPr>
            <a:lstStyle/>
            <a:p>
              <a:pPr marL="0" marR="0" lvl="0" indent="0" algn="ctr" defTabSz="914192" rtl="0" eaLnBrk="1" fontAlgn="auto" latinLnBrk="0" hangingPunct="1">
                <a:lnSpc>
                  <a:spcPct val="100000"/>
                </a:lnSpc>
                <a:spcBef>
                  <a:spcPts val="0"/>
                </a:spcBef>
                <a:spcAft>
                  <a:spcPts val="0"/>
                </a:spcAft>
                <a:buClr>
                  <a:srgbClr val="000000"/>
                </a:buClr>
                <a:buSzTx/>
                <a:buFontTx/>
                <a:buNone/>
                <a:tabLst/>
                <a:defRPr/>
              </a:pPr>
              <a:r>
                <a:rPr kumimoji="0" lang="en" sz="1961" b="1" i="0" u="none" strike="noStrike" kern="1200" cap="none" spc="0" normalizeH="0" baseline="0" noProof="0">
                  <a:ln>
                    <a:noFill/>
                  </a:ln>
                  <a:solidFill>
                    <a:srgbClr val="505050"/>
                  </a:solidFill>
                  <a:effectLst/>
                  <a:uLnTx/>
                  <a:uFillTx/>
                  <a:latin typeface="Segoe UI"/>
                  <a:ea typeface="Arial"/>
                  <a:cs typeface="Arial"/>
                  <a:sym typeface="Arial"/>
                </a:rPr>
                <a:t>10X</a:t>
              </a:r>
              <a:r>
                <a:rPr kumimoji="0" lang="en" sz="2353" b="1" i="0" u="none" strike="noStrike" kern="1200" cap="none" spc="0" normalizeH="0" baseline="0" noProof="0">
                  <a:ln>
                    <a:noFill/>
                  </a:ln>
                  <a:solidFill>
                    <a:srgbClr val="505050"/>
                  </a:solidFill>
                  <a:effectLst/>
                  <a:uLnTx/>
                  <a:uFillTx/>
                  <a:latin typeface="Segoe UI"/>
                  <a:ea typeface="+mn-ea"/>
                  <a:cs typeface="+mn-cs"/>
                </a:rPr>
                <a:t> </a:t>
              </a:r>
            </a:p>
            <a:p>
              <a:pPr marL="0" marR="0" lvl="0" indent="0" algn="ctr" defTabSz="914192" rtl="0" eaLnBrk="1" fontAlgn="auto" latinLnBrk="0" hangingPunct="1">
                <a:lnSpc>
                  <a:spcPct val="100000"/>
                </a:lnSpc>
                <a:spcBef>
                  <a:spcPts val="0"/>
                </a:spcBef>
                <a:spcAft>
                  <a:spcPts val="0"/>
                </a:spcAft>
                <a:buClr>
                  <a:srgbClr val="000000"/>
                </a:buClr>
                <a:buSzPct val="25000"/>
                <a:buFontTx/>
                <a:buNone/>
                <a:tabLst/>
                <a:defRPr/>
              </a:pPr>
              <a:r>
                <a:rPr kumimoji="0" lang="en" sz="1372" b="0" i="0" u="none" strike="noStrike" kern="1200" cap="none" spc="0" normalizeH="0" baseline="0" noProof="0">
                  <a:ln>
                    <a:noFill/>
                  </a:ln>
                  <a:solidFill>
                    <a:srgbClr val="505050"/>
                  </a:solidFill>
                  <a:effectLst/>
                  <a:uLnTx/>
                  <a:uFillTx/>
                  <a:latin typeface="Segoe UI"/>
                  <a:ea typeface="+mn-ea"/>
                  <a:cs typeface="Segoe UI" panose="020B0502040204020203" pitchFamily="34" charset="0"/>
                </a:rPr>
                <a:t>OpEx </a:t>
              </a:r>
              <a:r>
                <a:rPr kumimoji="0" lang="en" sz="1372" b="0" i="0" u="none" strike="noStrike" kern="1200" cap="none" spc="0" normalizeH="0" baseline="0" noProof="0">
                  <a:ln>
                    <a:noFill/>
                  </a:ln>
                  <a:solidFill>
                    <a:srgbClr val="505050"/>
                  </a:solidFill>
                  <a:effectLst/>
                  <a:uLnTx/>
                  <a:uFillTx/>
                  <a:latin typeface="Segoe UI"/>
                  <a:ea typeface="Arial"/>
                  <a:cs typeface="Segoe UI" panose="020B0502040204020203" pitchFamily="34" charset="0"/>
                  <a:sym typeface="Arial"/>
                </a:rPr>
                <a:t>time savings</a:t>
              </a:r>
            </a:p>
          </p:txBody>
        </p:sp>
        <p:sp>
          <p:nvSpPr>
            <p:cNvPr id="661" name="Shape 661"/>
            <p:cNvSpPr txBox="1"/>
            <p:nvPr/>
          </p:nvSpPr>
          <p:spPr>
            <a:xfrm>
              <a:off x="2219502" y="5208160"/>
              <a:ext cx="2109575" cy="859170"/>
            </a:xfrm>
            <a:prstGeom prst="rect">
              <a:avLst/>
            </a:prstGeom>
            <a:noFill/>
            <a:ln>
              <a:noFill/>
            </a:ln>
          </p:spPr>
          <p:txBody>
            <a:bodyPr lIns="121865" tIns="60916" rIns="121865" bIns="60916" anchor="t" anchorCtr="0">
              <a:noAutofit/>
            </a:bodyPr>
            <a:lstStyle/>
            <a:p>
              <a:pPr marL="0" marR="0" lvl="0" indent="0" algn="ctr" defTabSz="914192" rtl="0" eaLnBrk="1" fontAlgn="auto" latinLnBrk="0" hangingPunct="1">
                <a:lnSpc>
                  <a:spcPct val="100000"/>
                </a:lnSpc>
                <a:spcBef>
                  <a:spcPts val="0"/>
                </a:spcBef>
                <a:spcAft>
                  <a:spcPts val="0"/>
                </a:spcAft>
                <a:buClr>
                  <a:srgbClr val="000000"/>
                </a:buClr>
                <a:buSzTx/>
                <a:buFontTx/>
                <a:buNone/>
                <a:tabLst/>
                <a:defRPr/>
              </a:pPr>
              <a:r>
                <a:rPr kumimoji="0" lang="en" sz="1961" b="1" i="0" u="none" strike="noStrike" kern="1200" cap="none" spc="0" normalizeH="0" baseline="0" noProof="0">
                  <a:ln>
                    <a:noFill/>
                  </a:ln>
                  <a:solidFill>
                    <a:srgbClr val="505050"/>
                  </a:solidFill>
                  <a:effectLst/>
                  <a:uLnTx/>
                  <a:uFillTx/>
                  <a:latin typeface="Segoe UI"/>
                  <a:ea typeface="Arial"/>
                  <a:cs typeface="Arial"/>
                  <a:sym typeface="Arial"/>
                </a:rPr>
                <a:t>99%</a:t>
              </a:r>
            </a:p>
            <a:p>
              <a:pPr marL="0" marR="0" lvl="0" indent="0" algn="ctr" defTabSz="914192" rtl="0" eaLnBrk="1" fontAlgn="auto" latinLnBrk="0" hangingPunct="1">
                <a:lnSpc>
                  <a:spcPct val="100000"/>
                </a:lnSpc>
                <a:spcBef>
                  <a:spcPts val="0"/>
                </a:spcBef>
                <a:spcAft>
                  <a:spcPts val="0"/>
                </a:spcAft>
                <a:buClr>
                  <a:srgbClr val="000000"/>
                </a:buClr>
                <a:buSzPct val="25000"/>
                <a:buFontTx/>
                <a:buNone/>
                <a:tabLst/>
                <a:defRPr/>
              </a:pPr>
              <a:r>
                <a:rPr kumimoji="0" lang="en" sz="1372" b="0" i="0" u="none" strike="noStrike" kern="1200" cap="none" spc="0" normalizeH="0" baseline="0" noProof="0">
                  <a:ln>
                    <a:noFill/>
                  </a:ln>
                  <a:solidFill>
                    <a:srgbClr val="505050"/>
                  </a:solidFill>
                  <a:effectLst/>
                  <a:uLnTx/>
                  <a:uFillTx/>
                  <a:latin typeface="Segoe UI"/>
                  <a:ea typeface="Arial"/>
                  <a:cs typeface="Arial"/>
                  <a:sym typeface="Arial"/>
                </a:rPr>
                <a:t>Faster security VULN MTTR</a:t>
              </a:r>
            </a:p>
          </p:txBody>
        </p:sp>
        <p:sp>
          <p:nvSpPr>
            <p:cNvPr id="675" name="Shape 675"/>
            <p:cNvSpPr txBox="1"/>
            <p:nvPr/>
          </p:nvSpPr>
          <p:spPr>
            <a:xfrm>
              <a:off x="2160295" y="6024084"/>
              <a:ext cx="2223806" cy="1213690"/>
            </a:xfrm>
            <a:prstGeom prst="rect">
              <a:avLst/>
            </a:prstGeom>
            <a:noFill/>
            <a:ln>
              <a:noFill/>
            </a:ln>
          </p:spPr>
          <p:txBody>
            <a:bodyPr lIns="121865" tIns="60916" rIns="121865" bIns="60916" anchor="t" anchorCtr="0">
              <a:noAutofit/>
            </a:bodyPr>
            <a:lstStyle/>
            <a:p>
              <a:pPr marL="0" marR="0" lvl="0" indent="0" algn="ctr" defTabSz="914192" rtl="0" eaLnBrk="1" fontAlgn="auto" latinLnBrk="0" hangingPunct="1">
                <a:lnSpc>
                  <a:spcPct val="100000"/>
                </a:lnSpc>
                <a:spcBef>
                  <a:spcPts val="0"/>
                </a:spcBef>
                <a:spcAft>
                  <a:spcPts val="0"/>
                </a:spcAft>
                <a:buClr>
                  <a:srgbClr val="000000"/>
                </a:buClr>
                <a:buSzTx/>
                <a:buFontTx/>
                <a:buNone/>
                <a:tabLst/>
                <a:defRPr/>
              </a:pPr>
              <a:r>
                <a:rPr kumimoji="0" lang="en" sz="1961" b="1" i="0" u="none" strike="noStrike" kern="1200" cap="none" spc="0" normalizeH="0" baseline="0" noProof="0">
                  <a:ln>
                    <a:noFill/>
                  </a:ln>
                  <a:solidFill>
                    <a:srgbClr val="505050"/>
                  </a:solidFill>
                  <a:effectLst/>
                  <a:uLnTx/>
                  <a:uFillTx/>
                  <a:latin typeface="Segoe UI"/>
                  <a:ea typeface="+mn-ea"/>
                  <a:cs typeface="+mn-cs"/>
                </a:rPr>
                <a:t>5 min</a:t>
              </a:r>
            </a:p>
            <a:p>
              <a:pPr marL="0" marR="0" lvl="0" indent="0" algn="ctr" defTabSz="914192" rtl="0" eaLnBrk="1" fontAlgn="auto" latinLnBrk="0" hangingPunct="1">
                <a:lnSpc>
                  <a:spcPct val="100000"/>
                </a:lnSpc>
                <a:spcBef>
                  <a:spcPts val="0"/>
                </a:spcBef>
                <a:spcAft>
                  <a:spcPts val="0"/>
                </a:spcAft>
                <a:buClr>
                  <a:srgbClr val="000000"/>
                </a:buClr>
                <a:buSzPct val="25000"/>
                <a:buFontTx/>
                <a:buNone/>
                <a:tabLst/>
                <a:defRPr/>
              </a:pPr>
              <a:r>
                <a:rPr kumimoji="0" lang="en" sz="1372" b="0" i="0" u="none" strike="noStrike" kern="1200" cap="none" spc="0" normalizeH="0" baseline="0" noProof="0">
                  <a:ln>
                    <a:noFill/>
                  </a:ln>
                  <a:solidFill>
                    <a:srgbClr val="505050"/>
                  </a:solidFill>
                  <a:effectLst/>
                  <a:uLnTx/>
                  <a:uFillTx/>
                  <a:latin typeface="Segoe UI"/>
                  <a:ea typeface="+mn-ea"/>
                  <a:cs typeface="+mn-cs"/>
                </a:rPr>
                <a:t>Average new time to scale apps</a:t>
              </a:r>
            </a:p>
          </p:txBody>
        </p:sp>
      </p:grpSp>
      <p:grpSp>
        <p:nvGrpSpPr>
          <p:cNvPr id="677" name="Shape 677"/>
          <p:cNvGrpSpPr/>
          <p:nvPr/>
        </p:nvGrpSpPr>
        <p:grpSpPr>
          <a:xfrm>
            <a:off x="2739903" y="2651038"/>
            <a:ext cx="912481" cy="842125"/>
            <a:chOff x="2637210" y="2050516"/>
            <a:chExt cx="1052676" cy="971360"/>
          </a:xfrm>
        </p:grpSpPr>
        <p:grpSp>
          <p:nvGrpSpPr>
            <p:cNvPr id="678" name="Shape 678"/>
            <p:cNvGrpSpPr/>
            <p:nvPr/>
          </p:nvGrpSpPr>
          <p:grpSpPr>
            <a:xfrm>
              <a:off x="2637210" y="2050516"/>
              <a:ext cx="873791" cy="857636"/>
              <a:chOff x="-633412" y="1071562"/>
              <a:chExt cx="646200" cy="646200"/>
            </a:xfrm>
          </p:grpSpPr>
          <p:sp>
            <p:nvSpPr>
              <p:cNvPr id="679" name="Shape 679"/>
              <p:cNvSpPr/>
              <p:nvPr/>
            </p:nvSpPr>
            <p:spPr>
              <a:xfrm>
                <a:off x="-633412" y="1071562"/>
                <a:ext cx="646200" cy="646200"/>
              </a:xfrm>
              <a:custGeom>
                <a:avLst/>
                <a:gdLst/>
                <a:ahLst/>
                <a:cxnLst/>
                <a:rect l="0" t="0" r="0" b="0"/>
                <a:pathLst>
                  <a:path w="120000" h="120000" extrusionOk="0">
                    <a:moveTo>
                      <a:pt x="11282" y="0"/>
                    </a:moveTo>
                    <a:cubicBezTo>
                      <a:pt x="109743" y="0"/>
                      <a:pt x="109743" y="0"/>
                      <a:pt x="109743" y="0"/>
                    </a:cubicBezTo>
                    <a:cubicBezTo>
                      <a:pt x="115897" y="0"/>
                      <a:pt x="120000" y="5128"/>
                      <a:pt x="120000" y="11282"/>
                    </a:cubicBezTo>
                    <a:cubicBezTo>
                      <a:pt x="120000" y="109743"/>
                      <a:pt x="120000" y="109743"/>
                      <a:pt x="120000" y="109743"/>
                    </a:cubicBezTo>
                    <a:cubicBezTo>
                      <a:pt x="120000" y="115897"/>
                      <a:pt x="115897" y="120000"/>
                      <a:pt x="109743" y="120000"/>
                    </a:cubicBezTo>
                    <a:cubicBezTo>
                      <a:pt x="11282" y="120000"/>
                      <a:pt x="11282" y="120000"/>
                      <a:pt x="11282" y="120000"/>
                    </a:cubicBezTo>
                    <a:cubicBezTo>
                      <a:pt x="5128" y="120000"/>
                      <a:pt x="0" y="115897"/>
                      <a:pt x="0" y="109743"/>
                    </a:cubicBezTo>
                    <a:cubicBezTo>
                      <a:pt x="0" y="11282"/>
                      <a:pt x="0" y="11282"/>
                      <a:pt x="0" y="11282"/>
                    </a:cubicBezTo>
                    <a:cubicBezTo>
                      <a:pt x="0" y="5128"/>
                      <a:pt x="5128" y="0"/>
                      <a:pt x="11282" y="0"/>
                    </a:cubicBezTo>
                    <a:close/>
                  </a:path>
                </a:pathLst>
              </a:custGeom>
              <a:solidFill>
                <a:schemeClr val="lt2"/>
              </a:solidFill>
              <a:ln w="28575" cap="flat" cmpd="sng">
                <a:solidFill>
                  <a:schemeClr val="accent1"/>
                </a:solidFill>
                <a:prstDash val="solid"/>
                <a:miter/>
                <a:headEnd type="none" w="med" len="med"/>
                <a:tailEnd type="none" w="med" len="med"/>
              </a:ln>
            </p:spPr>
            <p:txBody>
              <a:bodyPr lIns="89608" tIns="44788" rIns="89608" bIns="44788" anchor="t" anchorCtr="0">
                <a:noAutofit/>
              </a:bodyPr>
              <a:lstStyle/>
              <a:p>
                <a:pPr marL="0" marR="0" lvl="0" indent="0" algn="l" defTabSz="914192" rtl="0" eaLnBrk="1" fontAlgn="auto" latinLnBrk="0" hangingPunct="1">
                  <a:lnSpc>
                    <a:spcPct val="100000"/>
                  </a:lnSpc>
                  <a:spcBef>
                    <a:spcPts val="0"/>
                  </a:spcBef>
                  <a:spcAft>
                    <a:spcPts val="0"/>
                  </a:spcAft>
                  <a:buClr>
                    <a:srgbClr val="000000"/>
                  </a:buClr>
                  <a:buSzTx/>
                  <a:buFontTx/>
                  <a:buNone/>
                  <a:tabLst/>
                  <a:defRPr/>
                </a:pPr>
                <a:endParaRPr kumimoji="0" sz="1333" b="0" i="0" u="none" strike="noStrike" kern="1200" cap="none" spc="0" normalizeH="0" baseline="0" noProof="0">
                  <a:ln>
                    <a:noFill/>
                  </a:ln>
                  <a:solidFill>
                    <a:srgbClr val="000000"/>
                  </a:solidFill>
                  <a:effectLst/>
                  <a:uLnTx/>
                  <a:uFillTx/>
                  <a:latin typeface="Arial"/>
                  <a:ea typeface="Arial"/>
                  <a:cs typeface="Arial"/>
                  <a:sym typeface="Arial"/>
                </a:endParaRPr>
              </a:p>
            </p:txBody>
          </p:sp>
          <p:cxnSp>
            <p:nvCxnSpPr>
              <p:cNvPr id="680" name="Shape 680"/>
              <p:cNvCxnSpPr/>
              <p:nvPr/>
            </p:nvCxnSpPr>
            <p:spPr>
              <a:xfrm rot="10800000">
                <a:off x="-455612" y="1227024"/>
                <a:ext cx="0" cy="319200"/>
              </a:xfrm>
              <a:prstGeom prst="straightConnector1">
                <a:avLst/>
              </a:prstGeom>
              <a:noFill/>
              <a:ln w="28575" cap="rnd" cmpd="sng">
                <a:solidFill>
                  <a:schemeClr val="accent1"/>
                </a:solidFill>
                <a:prstDash val="solid"/>
                <a:round/>
                <a:headEnd type="none" w="med" len="med"/>
                <a:tailEnd type="none" w="med" len="med"/>
              </a:ln>
            </p:spPr>
          </p:cxnSp>
          <p:cxnSp>
            <p:nvCxnSpPr>
              <p:cNvPr id="681" name="Shape 681"/>
              <p:cNvCxnSpPr/>
              <p:nvPr/>
            </p:nvCxnSpPr>
            <p:spPr>
              <a:xfrm rot="10800000">
                <a:off x="-361937" y="1227024"/>
                <a:ext cx="0" cy="319200"/>
              </a:xfrm>
              <a:prstGeom prst="straightConnector1">
                <a:avLst/>
              </a:prstGeom>
              <a:noFill/>
              <a:ln w="28575" cap="rnd" cmpd="sng">
                <a:solidFill>
                  <a:schemeClr val="accent1"/>
                </a:solidFill>
                <a:prstDash val="solid"/>
                <a:round/>
                <a:headEnd type="none" w="med" len="med"/>
                <a:tailEnd type="none" w="med" len="med"/>
              </a:ln>
            </p:spPr>
          </p:cxnSp>
          <p:cxnSp>
            <p:nvCxnSpPr>
              <p:cNvPr id="682" name="Shape 682"/>
              <p:cNvCxnSpPr/>
              <p:nvPr/>
            </p:nvCxnSpPr>
            <p:spPr>
              <a:xfrm rot="10800000">
                <a:off x="-263512" y="1227024"/>
                <a:ext cx="0" cy="319200"/>
              </a:xfrm>
              <a:prstGeom prst="straightConnector1">
                <a:avLst/>
              </a:prstGeom>
              <a:noFill/>
              <a:ln w="28575" cap="rnd" cmpd="sng">
                <a:solidFill>
                  <a:schemeClr val="accent1"/>
                </a:solidFill>
                <a:prstDash val="solid"/>
                <a:round/>
                <a:headEnd type="none" w="med" len="med"/>
                <a:tailEnd type="none" w="med" len="med"/>
              </a:ln>
            </p:spPr>
          </p:cxnSp>
          <p:cxnSp>
            <p:nvCxnSpPr>
              <p:cNvPr id="683" name="Shape 683"/>
              <p:cNvCxnSpPr/>
              <p:nvPr/>
            </p:nvCxnSpPr>
            <p:spPr>
              <a:xfrm rot="10800000">
                <a:off x="-168268" y="1227024"/>
                <a:ext cx="0" cy="319200"/>
              </a:xfrm>
              <a:prstGeom prst="straightConnector1">
                <a:avLst/>
              </a:prstGeom>
              <a:noFill/>
              <a:ln w="28575" cap="rnd" cmpd="sng">
                <a:solidFill>
                  <a:schemeClr val="accent1"/>
                </a:solidFill>
                <a:prstDash val="solid"/>
                <a:round/>
                <a:headEnd type="none" w="med" len="med"/>
                <a:tailEnd type="none" w="med" len="med"/>
              </a:ln>
            </p:spPr>
          </p:cxnSp>
        </p:grpSp>
        <p:grpSp>
          <p:nvGrpSpPr>
            <p:cNvPr id="684" name="Shape 684"/>
            <p:cNvGrpSpPr/>
            <p:nvPr/>
          </p:nvGrpSpPr>
          <p:grpSpPr>
            <a:xfrm>
              <a:off x="3198864" y="2530855"/>
              <a:ext cx="491022" cy="491022"/>
              <a:chOff x="6953410" y="2267675"/>
              <a:chExt cx="324000" cy="324000"/>
            </a:xfrm>
          </p:grpSpPr>
          <p:sp>
            <p:nvSpPr>
              <p:cNvPr id="685" name="Shape 685"/>
              <p:cNvSpPr/>
              <p:nvPr/>
            </p:nvSpPr>
            <p:spPr>
              <a:xfrm>
                <a:off x="6953410" y="2267675"/>
                <a:ext cx="324000" cy="324000"/>
              </a:xfrm>
              <a:prstGeom prst="ellipse">
                <a:avLst/>
              </a:prstGeom>
              <a:solidFill>
                <a:schemeClr val="lt2"/>
              </a:solidFill>
              <a:ln w="28575" cap="flat" cmpd="sng">
                <a:solidFill>
                  <a:schemeClr val="accent1"/>
                </a:solidFill>
                <a:prstDash val="solid"/>
                <a:miter/>
                <a:headEnd type="none" w="med" len="med"/>
                <a:tailEnd type="none" w="med" len="med"/>
              </a:ln>
            </p:spPr>
            <p:txBody>
              <a:bodyPr lIns="89608" tIns="44788" rIns="89608" bIns="44788" anchor="ctr" anchorCtr="0">
                <a:noAutofit/>
              </a:bodyPr>
              <a:lstStyle/>
              <a:p>
                <a:pPr marL="0" marR="0" lvl="0" indent="0" algn="ctr" defTabSz="914192" rtl="0" eaLnBrk="1" fontAlgn="auto" latinLnBrk="0" hangingPunct="1">
                  <a:lnSpc>
                    <a:spcPct val="100000"/>
                  </a:lnSpc>
                  <a:spcBef>
                    <a:spcPts val="0"/>
                  </a:spcBef>
                  <a:spcAft>
                    <a:spcPts val="0"/>
                  </a:spcAft>
                  <a:buClr>
                    <a:srgbClr val="353535"/>
                  </a:buClr>
                  <a:buSzTx/>
                  <a:buFontTx/>
                  <a:buNone/>
                  <a:tabLst/>
                  <a:defRPr/>
                </a:pPr>
                <a:endParaRPr kumimoji="0" sz="1732" b="0" i="0" u="none" strike="noStrike" kern="1200" cap="none" spc="0" normalizeH="0" baseline="0" noProof="0">
                  <a:ln>
                    <a:noFill/>
                  </a:ln>
                  <a:solidFill>
                    <a:srgbClr val="FFFFFF"/>
                  </a:solidFill>
                  <a:effectLst/>
                  <a:uLnTx/>
                  <a:uFillTx/>
                  <a:latin typeface="Arial"/>
                  <a:ea typeface="Arial"/>
                  <a:cs typeface="Arial"/>
                  <a:sym typeface="Arial"/>
                </a:endParaRPr>
              </a:p>
            </p:txBody>
          </p:sp>
          <p:sp>
            <p:nvSpPr>
              <p:cNvPr id="686" name="Shape 686"/>
              <p:cNvSpPr/>
              <p:nvPr/>
            </p:nvSpPr>
            <p:spPr>
              <a:xfrm>
                <a:off x="7036428" y="2315491"/>
                <a:ext cx="157800" cy="213600"/>
              </a:xfrm>
              <a:custGeom>
                <a:avLst/>
                <a:gdLst/>
                <a:ahLst/>
                <a:cxnLst/>
                <a:rect l="0" t="0" r="0" b="0"/>
                <a:pathLst>
                  <a:path w="120000" h="120000" extrusionOk="0">
                    <a:moveTo>
                      <a:pt x="106551" y="52919"/>
                    </a:moveTo>
                    <a:cubicBezTo>
                      <a:pt x="13448" y="52919"/>
                      <a:pt x="13448" y="52919"/>
                      <a:pt x="13448" y="52919"/>
                    </a:cubicBezTo>
                    <a:cubicBezTo>
                      <a:pt x="6206" y="52919"/>
                      <a:pt x="0" y="57142"/>
                      <a:pt x="0" y="62360"/>
                    </a:cubicBezTo>
                    <a:cubicBezTo>
                      <a:pt x="0" y="110310"/>
                      <a:pt x="0" y="110310"/>
                      <a:pt x="0" y="110310"/>
                    </a:cubicBezTo>
                    <a:cubicBezTo>
                      <a:pt x="0" y="115776"/>
                      <a:pt x="6206" y="120000"/>
                      <a:pt x="13448" y="120000"/>
                    </a:cubicBezTo>
                    <a:cubicBezTo>
                      <a:pt x="106551" y="120000"/>
                      <a:pt x="106551" y="120000"/>
                      <a:pt x="106551" y="120000"/>
                    </a:cubicBezTo>
                    <a:cubicBezTo>
                      <a:pt x="114137" y="120000"/>
                      <a:pt x="120000" y="115776"/>
                      <a:pt x="120000" y="110310"/>
                    </a:cubicBezTo>
                    <a:cubicBezTo>
                      <a:pt x="120000" y="62360"/>
                      <a:pt x="120000" y="62360"/>
                      <a:pt x="120000" y="62360"/>
                    </a:cubicBezTo>
                    <a:cubicBezTo>
                      <a:pt x="120000" y="57142"/>
                      <a:pt x="114137" y="52919"/>
                      <a:pt x="106551" y="52919"/>
                    </a:cubicBezTo>
                    <a:close/>
                    <a:moveTo>
                      <a:pt x="113448" y="110310"/>
                    </a:moveTo>
                    <a:cubicBezTo>
                      <a:pt x="113448" y="113043"/>
                      <a:pt x="110344" y="115279"/>
                      <a:pt x="106551" y="115279"/>
                    </a:cubicBezTo>
                    <a:cubicBezTo>
                      <a:pt x="13448" y="115279"/>
                      <a:pt x="13448" y="115279"/>
                      <a:pt x="13448" y="115279"/>
                    </a:cubicBezTo>
                    <a:cubicBezTo>
                      <a:pt x="9655" y="115279"/>
                      <a:pt x="6896" y="113043"/>
                      <a:pt x="6896" y="110310"/>
                    </a:cubicBezTo>
                    <a:cubicBezTo>
                      <a:pt x="6896" y="62360"/>
                      <a:pt x="6896" y="62360"/>
                      <a:pt x="6896" y="62360"/>
                    </a:cubicBezTo>
                    <a:cubicBezTo>
                      <a:pt x="6896" y="59875"/>
                      <a:pt x="9655" y="57639"/>
                      <a:pt x="13448" y="57639"/>
                    </a:cubicBezTo>
                    <a:cubicBezTo>
                      <a:pt x="106551" y="57639"/>
                      <a:pt x="106551" y="57639"/>
                      <a:pt x="106551" y="57639"/>
                    </a:cubicBezTo>
                    <a:cubicBezTo>
                      <a:pt x="110344" y="57639"/>
                      <a:pt x="113448" y="59875"/>
                      <a:pt x="113448" y="62360"/>
                    </a:cubicBezTo>
                    <a:lnTo>
                      <a:pt x="113448" y="110310"/>
                    </a:lnTo>
                    <a:close/>
                    <a:moveTo>
                      <a:pt x="23448" y="31304"/>
                    </a:moveTo>
                    <a:cubicBezTo>
                      <a:pt x="23448" y="16645"/>
                      <a:pt x="40000" y="4720"/>
                      <a:pt x="60000" y="4720"/>
                    </a:cubicBezTo>
                    <a:cubicBezTo>
                      <a:pt x="80344" y="4720"/>
                      <a:pt x="96551" y="16645"/>
                      <a:pt x="96551" y="31304"/>
                    </a:cubicBezTo>
                    <a:cubicBezTo>
                      <a:pt x="96551" y="47950"/>
                      <a:pt x="96551" y="47950"/>
                      <a:pt x="96551" y="47950"/>
                    </a:cubicBezTo>
                    <a:cubicBezTo>
                      <a:pt x="103448" y="47950"/>
                      <a:pt x="103448" y="47950"/>
                      <a:pt x="103448" y="47950"/>
                    </a:cubicBezTo>
                    <a:cubicBezTo>
                      <a:pt x="103448" y="31304"/>
                      <a:pt x="103448" y="31304"/>
                      <a:pt x="103448" y="31304"/>
                    </a:cubicBezTo>
                    <a:cubicBezTo>
                      <a:pt x="103448" y="13913"/>
                      <a:pt x="83793" y="0"/>
                      <a:pt x="60000" y="0"/>
                    </a:cubicBezTo>
                    <a:cubicBezTo>
                      <a:pt x="36206" y="0"/>
                      <a:pt x="16896" y="13913"/>
                      <a:pt x="16896" y="31304"/>
                    </a:cubicBezTo>
                    <a:cubicBezTo>
                      <a:pt x="16896" y="47950"/>
                      <a:pt x="16896" y="47950"/>
                      <a:pt x="16896" y="47950"/>
                    </a:cubicBezTo>
                    <a:cubicBezTo>
                      <a:pt x="23448" y="47950"/>
                      <a:pt x="23448" y="47950"/>
                      <a:pt x="23448" y="47950"/>
                    </a:cubicBezTo>
                    <a:lnTo>
                      <a:pt x="23448" y="31304"/>
                    </a:lnTo>
                    <a:close/>
                    <a:moveTo>
                      <a:pt x="60000" y="74285"/>
                    </a:moveTo>
                    <a:cubicBezTo>
                      <a:pt x="54482" y="74285"/>
                      <a:pt x="50000" y="77515"/>
                      <a:pt x="50000" y="81490"/>
                    </a:cubicBezTo>
                    <a:cubicBezTo>
                      <a:pt x="50000" y="84720"/>
                      <a:pt x="52758" y="87453"/>
                      <a:pt x="56551" y="88447"/>
                    </a:cubicBezTo>
                    <a:cubicBezTo>
                      <a:pt x="56551" y="103105"/>
                      <a:pt x="56551" y="103105"/>
                      <a:pt x="56551" y="103105"/>
                    </a:cubicBezTo>
                    <a:cubicBezTo>
                      <a:pt x="63448" y="103105"/>
                      <a:pt x="63448" y="103105"/>
                      <a:pt x="63448" y="103105"/>
                    </a:cubicBezTo>
                    <a:cubicBezTo>
                      <a:pt x="63448" y="88447"/>
                      <a:pt x="63448" y="88447"/>
                      <a:pt x="63448" y="88447"/>
                    </a:cubicBezTo>
                    <a:cubicBezTo>
                      <a:pt x="67241" y="87453"/>
                      <a:pt x="70000" y="84720"/>
                      <a:pt x="70000" y="81490"/>
                    </a:cubicBezTo>
                    <a:cubicBezTo>
                      <a:pt x="70000" y="77515"/>
                      <a:pt x="65517" y="74285"/>
                      <a:pt x="60000" y="74285"/>
                    </a:cubicBezTo>
                    <a:close/>
                  </a:path>
                </a:pathLst>
              </a:custGeom>
              <a:solidFill>
                <a:schemeClr val="lt1"/>
              </a:solidFill>
              <a:ln w="28575" cap="flat" cmpd="sng">
                <a:solidFill>
                  <a:schemeClr val="accent1"/>
                </a:solidFill>
                <a:prstDash val="solid"/>
                <a:round/>
                <a:headEnd type="none" w="med" len="med"/>
                <a:tailEnd type="none" w="med" len="med"/>
              </a:ln>
            </p:spPr>
            <p:txBody>
              <a:bodyPr lIns="89608" tIns="44788" rIns="89608" bIns="44788" anchor="t" anchorCtr="0">
                <a:noAutofit/>
              </a:bodyPr>
              <a:lstStyle/>
              <a:p>
                <a:pPr marL="0" marR="0" lvl="0" indent="0" algn="l" defTabSz="914192" rtl="0" eaLnBrk="1" fontAlgn="auto" latinLnBrk="0" hangingPunct="1">
                  <a:lnSpc>
                    <a:spcPct val="100000"/>
                  </a:lnSpc>
                  <a:spcBef>
                    <a:spcPts val="0"/>
                  </a:spcBef>
                  <a:spcAft>
                    <a:spcPts val="0"/>
                  </a:spcAft>
                  <a:buClr>
                    <a:srgbClr val="353535"/>
                  </a:buClr>
                  <a:buSzTx/>
                  <a:buFontTx/>
                  <a:buNone/>
                  <a:tabLst/>
                  <a:defRPr/>
                </a:pPr>
                <a:endParaRPr kumimoji="0" sz="1732" b="0" i="0" u="none" strike="noStrike" kern="1200" cap="none" spc="0" normalizeH="0" baseline="0" noProof="0">
                  <a:ln>
                    <a:noFill/>
                  </a:ln>
                  <a:solidFill>
                    <a:srgbClr val="353535"/>
                  </a:solidFill>
                  <a:effectLst/>
                  <a:uLnTx/>
                  <a:uFillTx/>
                  <a:latin typeface="Arial"/>
                  <a:ea typeface="Arial"/>
                  <a:cs typeface="Arial"/>
                  <a:sym typeface="Arial"/>
                </a:endParaRPr>
              </a:p>
            </p:txBody>
          </p:sp>
        </p:grpSp>
      </p:grpSp>
      <p:grpSp>
        <p:nvGrpSpPr>
          <p:cNvPr id="687" name="Shape 687"/>
          <p:cNvGrpSpPr/>
          <p:nvPr/>
        </p:nvGrpSpPr>
        <p:grpSpPr>
          <a:xfrm>
            <a:off x="667276" y="2481092"/>
            <a:ext cx="734761" cy="1181606"/>
            <a:chOff x="942054" y="1700401"/>
            <a:chExt cx="893400" cy="1436487"/>
          </a:xfrm>
        </p:grpSpPr>
        <p:sp>
          <p:nvSpPr>
            <p:cNvPr id="688" name="Shape 688"/>
            <p:cNvSpPr/>
            <p:nvPr/>
          </p:nvSpPr>
          <p:spPr>
            <a:xfrm>
              <a:off x="942054" y="2082089"/>
              <a:ext cx="893400" cy="1054800"/>
            </a:xfrm>
            <a:custGeom>
              <a:avLst/>
              <a:gdLst/>
              <a:ahLst/>
              <a:cxnLst/>
              <a:rect l="0" t="0" r="0" b="0"/>
              <a:pathLst>
                <a:path w="120000" h="120000" extrusionOk="0">
                  <a:moveTo>
                    <a:pt x="37348" y="67281"/>
                  </a:moveTo>
                  <a:cubicBezTo>
                    <a:pt x="35359" y="67281"/>
                    <a:pt x="33812" y="68571"/>
                    <a:pt x="33812" y="70230"/>
                  </a:cubicBezTo>
                  <a:cubicBezTo>
                    <a:pt x="33812" y="71889"/>
                    <a:pt x="35359" y="73179"/>
                    <a:pt x="37348" y="73179"/>
                  </a:cubicBezTo>
                  <a:cubicBezTo>
                    <a:pt x="39337" y="73179"/>
                    <a:pt x="40883" y="71889"/>
                    <a:pt x="40883" y="70230"/>
                  </a:cubicBezTo>
                  <a:cubicBezTo>
                    <a:pt x="40883" y="68571"/>
                    <a:pt x="39337" y="67281"/>
                    <a:pt x="37348" y="67281"/>
                  </a:cubicBezTo>
                  <a:close/>
                  <a:moveTo>
                    <a:pt x="36906" y="70230"/>
                  </a:moveTo>
                  <a:cubicBezTo>
                    <a:pt x="36906" y="70046"/>
                    <a:pt x="37127" y="69861"/>
                    <a:pt x="37348" y="69861"/>
                  </a:cubicBezTo>
                  <a:cubicBezTo>
                    <a:pt x="37569" y="69861"/>
                    <a:pt x="37790" y="70046"/>
                    <a:pt x="37790" y="70230"/>
                  </a:cubicBezTo>
                  <a:cubicBezTo>
                    <a:pt x="37790" y="70783"/>
                    <a:pt x="36906" y="70783"/>
                    <a:pt x="36906" y="70230"/>
                  </a:cubicBezTo>
                  <a:close/>
                  <a:moveTo>
                    <a:pt x="104972" y="68571"/>
                  </a:moveTo>
                  <a:cubicBezTo>
                    <a:pt x="78011" y="68571"/>
                    <a:pt x="78011" y="68571"/>
                    <a:pt x="78011" y="68571"/>
                  </a:cubicBezTo>
                  <a:cubicBezTo>
                    <a:pt x="76906" y="68571"/>
                    <a:pt x="76022" y="69308"/>
                    <a:pt x="76022" y="70230"/>
                  </a:cubicBezTo>
                  <a:cubicBezTo>
                    <a:pt x="76022" y="71152"/>
                    <a:pt x="76906" y="71889"/>
                    <a:pt x="78011" y="71889"/>
                  </a:cubicBezTo>
                  <a:cubicBezTo>
                    <a:pt x="104972" y="71889"/>
                    <a:pt x="104972" y="71889"/>
                    <a:pt x="104972" y="71889"/>
                  </a:cubicBezTo>
                  <a:cubicBezTo>
                    <a:pt x="106077" y="71889"/>
                    <a:pt x="106961" y="71152"/>
                    <a:pt x="106961" y="70230"/>
                  </a:cubicBezTo>
                  <a:cubicBezTo>
                    <a:pt x="106961" y="69308"/>
                    <a:pt x="106077" y="68571"/>
                    <a:pt x="104972" y="68571"/>
                  </a:cubicBezTo>
                  <a:close/>
                  <a:moveTo>
                    <a:pt x="52154" y="94746"/>
                  </a:moveTo>
                  <a:cubicBezTo>
                    <a:pt x="50165" y="94746"/>
                    <a:pt x="48618" y="96036"/>
                    <a:pt x="48618" y="97695"/>
                  </a:cubicBezTo>
                  <a:cubicBezTo>
                    <a:pt x="48618" y="99354"/>
                    <a:pt x="50165" y="100645"/>
                    <a:pt x="52154" y="100645"/>
                  </a:cubicBezTo>
                  <a:cubicBezTo>
                    <a:pt x="54143" y="100645"/>
                    <a:pt x="55690" y="99354"/>
                    <a:pt x="55690" y="97695"/>
                  </a:cubicBezTo>
                  <a:cubicBezTo>
                    <a:pt x="55690" y="96036"/>
                    <a:pt x="54143" y="94746"/>
                    <a:pt x="52154" y="94746"/>
                  </a:cubicBezTo>
                  <a:close/>
                  <a:moveTo>
                    <a:pt x="51712" y="97695"/>
                  </a:moveTo>
                  <a:cubicBezTo>
                    <a:pt x="51712" y="97327"/>
                    <a:pt x="51933" y="97142"/>
                    <a:pt x="52154" y="97142"/>
                  </a:cubicBezTo>
                  <a:cubicBezTo>
                    <a:pt x="52596" y="97142"/>
                    <a:pt x="52817" y="97327"/>
                    <a:pt x="52817" y="97695"/>
                  </a:cubicBezTo>
                  <a:cubicBezTo>
                    <a:pt x="52817" y="98064"/>
                    <a:pt x="51712" y="98064"/>
                    <a:pt x="51712" y="97695"/>
                  </a:cubicBezTo>
                  <a:close/>
                  <a:moveTo>
                    <a:pt x="104972" y="95852"/>
                  </a:moveTo>
                  <a:cubicBezTo>
                    <a:pt x="78011" y="95852"/>
                    <a:pt x="78011" y="95852"/>
                    <a:pt x="78011" y="95852"/>
                  </a:cubicBezTo>
                  <a:cubicBezTo>
                    <a:pt x="76906" y="95852"/>
                    <a:pt x="76022" y="96774"/>
                    <a:pt x="76022" y="97695"/>
                  </a:cubicBezTo>
                  <a:cubicBezTo>
                    <a:pt x="76022" y="98617"/>
                    <a:pt x="76906" y="99354"/>
                    <a:pt x="78011" y="99354"/>
                  </a:cubicBezTo>
                  <a:cubicBezTo>
                    <a:pt x="104972" y="99354"/>
                    <a:pt x="104972" y="99354"/>
                    <a:pt x="104972" y="99354"/>
                  </a:cubicBezTo>
                  <a:cubicBezTo>
                    <a:pt x="106077" y="99354"/>
                    <a:pt x="106961" y="98617"/>
                    <a:pt x="106961" y="97695"/>
                  </a:cubicBezTo>
                  <a:cubicBezTo>
                    <a:pt x="106961" y="96774"/>
                    <a:pt x="106077" y="95852"/>
                    <a:pt x="104972" y="95852"/>
                  </a:cubicBezTo>
                  <a:close/>
                  <a:moveTo>
                    <a:pt x="52154" y="67281"/>
                  </a:moveTo>
                  <a:cubicBezTo>
                    <a:pt x="50165" y="67281"/>
                    <a:pt x="48618" y="68571"/>
                    <a:pt x="48618" y="70230"/>
                  </a:cubicBezTo>
                  <a:cubicBezTo>
                    <a:pt x="48618" y="71889"/>
                    <a:pt x="50165" y="73179"/>
                    <a:pt x="52154" y="73179"/>
                  </a:cubicBezTo>
                  <a:cubicBezTo>
                    <a:pt x="54143" y="73179"/>
                    <a:pt x="55690" y="71889"/>
                    <a:pt x="55690" y="70230"/>
                  </a:cubicBezTo>
                  <a:cubicBezTo>
                    <a:pt x="55690" y="68571"/>
                    <a:pt x="54143" y="67281"/>
                    <a:pt x="52154" y="67281"/>
                  </a:cubicBezTo>
                  <a:close/>
                  <a:moveTo>
                    <a:pt x="51712" y="70230"/>
                  </a:moveTo>
                  <a:cubicBezTo>
                    <a:pt x="51712" y="70046"/>
                    <a:pt x="51933" y="69861"/>
                    <a:pt x="52154" y="69861"/>
                  </a:cubicBezTo>
                  <a:cubicBezTo>
                    <a:pt x="52596" y="69861"/>
                    <a:pt x="52817" y="70046"/>
                    <a:pt x="52817" y="70230"/>
                  </a:cubicBezTo>
                  <a:cubicBezTo>
                    <a:pt x="52817" y="70783"/>
                    <a:pt x="51712" y="70783"/>
                    <a:pt x="51712" y="70230"/>
                  </a:cubicBezTo>
                  <a:close/>
                  <a:moveTo>
                    <a:pt x="22541" y="67281"/>
                  </a:moveTo>
                  <a:cubicBezTo>
                    <a:pt x="20552" y="67281"/>
                    <a:pt x="19005" y="68571"/>
                    <a:pt x="19005" y="70230"/>
                  </a:cubicBezTo>
                  <a:cubicBezTo>
                    <a:pt x="19005" y="71889"/>
                    <a:pt x="20552" y="73179"/>
                    <a:pt x="22541" y="73179"/>
                  </a:cubicBezTo>
                  <a:cubicBezTo>
                    <a:pt x="24530" y="73179"/>
                    <a:pt x="26077" y="71889"/>
                    <a:pt x="26077" y="70230"/>
                  </a:cubicBezTo>
                  <a:cubicBezTo>
                    <a:pt x="26077" y="68571"/>
                    <a:pt x="24530" y="67281"/>
                    <a:pt x="22541" y="67281"/>
                  </a:cubicBezTo>
                  <a:close/>
                  <a:moveTo>
                    <a:pt x="22099" y="70230"/>
                  </a:moveTo>
                  <a:cubicBezTo>
                    <a:pt x="22099" y="70046"/>
                    <a:pt x="22320" y="69861"/>
                    <a:pt x="22541" y="69861"/>
                  </a:cubicBezTo>
                  <a:cubicBezTo>
                    <a:pt x="22762" y="69861"/>
                    <a:pt x="22983" y="70046"/>
                    <a:pt x="22983" y="70230"/>
                  </a:cubicBezTo>
                  <a:cubicBezTo>
                    <a:pt x="22983" y="70783"/>
                    <a:pt x="22099" y="70783"/>
                    <a:pt x="22099" y="70230"/>
                  </a:cubicBezTo>
                  <a:close/>
                  <a:moveTo>
                    <a:pt x="37348" y="94746"/>
                  </a:moveTo>
                  <a:cubicBezTo>
                    <a:pt x="35359" y="94746"/>
                    <a:pt x="33812" y="96036"/>
                    <a:pt x="33812" y="97695"/>
                  </a:cubicBezTo>
                  <a:cubicBezTo>
                    <a:pt x="33812" y="99354"/>
                    <a:pt x="35359" y="100645"/>
                    <a:pt x="37348" y="100645"/>
                  </a:cubicBezTo>
                  <a:cubicBezTo>
                    <a:pt x="39337" y="100645"/>
                    <a:pt x="40883" y="99354"/>
                    <a:pt x="40883" y="97695"/>
                  </a:cubicBezTo>
                  <a:cubicBezTo>
                    <a:pt x="40883" y="96036"/>
                    <a:pt x="39337" y="94746"/>
                    <a:pt x="37348" y="94746"/>
                  </a:cubicBezTo>
                  <a:close/>
                  <a:moveTo>
                    <a:pt x="36906" y="97695"/>
                  </a:moveTo>
                  <a:cubicBezTo>
                    <a:pt x="36906" y="97327"/>
                    <a:pt x="37127" y="97142"/>
                    <a:pt x="37348" y="97142"/>
                  </a:cubicBezTo>
                  <a:cubicBezTo>
                    <a:pt x="37569" y="97142"/>
                    <a:pt x="37790" y="97327"/>
                    <a:pt x="37790" y="97695"/>
                  </a:cubicBezTo>
                  <a:cubicBezTo>
                    <a:pt x="37790" y="98064"/>
                    <a:pt x="36906" y="98064"/>
                    <a:pt x="36906" y="97695"/>
                  </a:cubicBezTo>
                  <a:close/>
                  <a:moveTo>
                    <a:pt x="22541" y="94746"/>
                  </a:moveTo>
                  <a:cubicBezTo>
                    <a:pt x="20552" y="94746"/>
                    <a:pt x="19005" y="96036"/>
                    <a:pt x="19005" y="97695"/>
                  </a:cubicBezTo>
                  <a:cubicBezTo>
                    <a:pt x="19005" y="99354"/>
                    <a:pt x="20552" y="100645"/>
                    <a:pt x="22541" y="100645"/>
                  </a:cubicBezTo>
                  <a:cubicBezTo>
                    <a:pt x="24530" y="100645"/>
                    <a:pt x="26077" y="99354"/>
                    <a:pt x="26077" y="97695"/>
                  </a:cubicBezTo>
                  <a:cubicBezTo>
                    <a:pt x="26077" y="96036"/>
                    <a:pt x="24530" y="94746"/>
                    <a:pt x="22541" y="94746"/>
                  </a:cubicBezTo>
                  <a:close/>
                  <a:moveTo>
                    <a:pt x="22099" y="97695"/>
                  </a:moveTo>
                  <a:cubicBezTo>
                    <a:pt x="22099" y="97327"/>
                    <a:pt x="22320" y="97142"/>
                    <a:pt x="22541" y="97142"/>
                  </a:cubicBezTo>
                  <a:cubicBezTo>
                    <a:pt x="22762" y="97142"/>
                    <a:pt x="22983" y="97327"/>
                    <a:pt x="22983" y="97695"/>
                  </a:cubicBezTo>
                  <a:cubicBezTo>
                    <a:pt x="22983" y="98064"/>
                    <a:pt x="22099" y="98064"/>
                    <a:pt x="22099" y="97695"/>
                  </a:cubicBezTo>
                  <a:close/>
                  <a:moveTo>
                    <a:pt x="52154" y="12534"/>
                  </a:moveTo>
                  <a:cubicBezTo>
                    <a:pt x="50165" y="12534"/>
                    <a:pt x="48618" y="13824"/>
                    <a:pt x="48618" y="15483"/>
                  </a:cubicBezTo>
                  <a:cubicBezTo>
                    <a:pt x="48618" y="17142"/>
                    <a:pt x="50165" y="18433"/>
                    <a:pt x="52154" y="18433"/>
                  </a:cubicBezTo>
                  <a:cubicBezTo>
                    <a:pt x="54143" y="18433"/>
                    <a:pt x="55690" y="17142"/>
                    <a:pt x="55690" y="15483"/>
                  </a:cubicBezTo>
                  <a:cubicBezTo>
                    <a:pt x="55690" y="13824"/>
                    <a:pt x="54143" y="12534"/>
                    <a:pt x="52154" y="12534"/>
                  </a:cubicBezTo>
                  <a:close/>
                  <a:moveTo>
                    <a:pt x="51712" y="15483"/>
                  </a:moveTo>
                  <a:cubicBezTo>
                    <a:pt x="51712" y="15299"/>
                    <a:pt x="51933" y="15115"/>
                    <a:pt x="52154" y="15115"/>
                  </a:cubicBezTo>
                  <a:cubicBezTo>
                    <a:pt x="52596" y="15115"/>
                    <a:pt x="52817" y="15299"/>
                    <a:pt x="52817" y="15483"/>
                  </a:cubicBezTo>
                  <a:cubicBezTo>
                    <a:pt x="52817" y="16036"/>
                    <a:pt x="51712" y="16036"/>
                    <a:pt x="51712" y="15483"/>
                  </a:cubicBezTo>
                  <a:close/>
                  <a:moveTo>
                    <a:pt x="37348" y="12534"/>
                  </a:moveTo>
                  <a:cubicBezTo>
                    <a:pt x="35359" y="12534"/>
                    <a:pt x="33812" y="13824"/>
                    <a:pt x="33812" y="15483"/>
                  </a:cubicBezTo>
                  <a:cubicBezTo>
                    <a:pt x="33812" y="17142"/>
                    <a:pt x="35359" y="18433"/>
                    <a:pt x="37348" y="18433"/>
                  </a:cubicBezTo>
                  <a:cubicBezTo>
                    <a:pt x="39337" y="18433"/>
                    <a:pt x="40883" y="17142"/>
                    <a:pt x="40883" y="15483"/>
                  </a:cubicBezTo>
                  <a:cubicBezTo>
                    <a:pt x="40883" y="13824"/>
                    <a:pt x="39337" y="12534"/>
                    <a:pt x="37348" y="12534"/>
                  </a:cubicBezTo>
                  <a:close/>
                  <a:moveTo>
                    <a:pt x="36906" y="15483"/>
                  </a:moveTo>
                  <a:cubicBezTo>
                    <a:pt x="36906" y="15299"/>
                    <a:pt x="37127" y="15115"/>
                    <a:pt x="37348" y="15115"/>
                  </a:cubicBezTo>
                  <a:cubicBezTo>
                    <a:pt x="37569" y="15115"/>
                    <a:pt x="37790" y="15299"/>
                    <a:pt x="37790" y="15483"/>
                  </a:cubicBezTo>
                  <a:cubicBezTo>
                    <a:pt x="37790" y="16036"/>
                    <a:pt x="36906" y="16036"/>
                    <a:pt x="36906" y="15483"/>
                  </a:cubicBezTo>
                  <a:close/>
                  <a:moveTo>
                    <a:pt x="104972" y="13824"/>
                  </a:moveTo>
                  <a:cubicBezTo>
                    <a:pt x="78011" y="13824"/>
                    <a:pt x="78011" y="13824"/>
                    <a:pt x="78011" y="13824"/>
                  </a:cubicBezTo>
                  <a:cubicBezTo>
                    <a:pt x="76906" y="13824"/>
                    <a:pt x="76022" y="14562"/>
                    <a:pt x="76022" y="15483"/>
                  </a:cubicBezTo>
                  <a:cubicBezTo>
                    <a:pt x="76022" y="16405"/>
                    <a:pt x="76906" y="17142"/>
                    <a:pt x="78011" y="17142"/>
                  </a:cubicBezTo>
                  <a:cubicBezTo>
                    <a:pt x="104972" y="17142"/>
                    <a:pt x="104972" y="17142"/>
                    <a:pt x="104972" y="17142"/>
                  </a:cubicBezTo>
                  <a:cubicBezTo>
                    <a:pt x="106077" y="17142"/>
                    <a:pt x="106961" y="16405"/>
                    <a:pt x="106961" y="15483"/>
                  </a:cubicBezTo>
                  <a:cubicBezTo>
                    <a:pt x="106961" y="14562"/>
                    <a:pt x="106077" y="13824"/>
                    <a:pt x="104972" y="13824"/>
                  </a:cubicBezTo>
                  <a:close/>
                  <a:moveTo>
                    <a:pt x="120000" y="5714"/>
                  </a:moveTo>
                  <a:cubicBezTo>
                    <a:pt x="120000" y="2580"/>
                    <a:pt x="116906" y="0"/>
                    <a:pt x="113149" y="0"/>
                  </a:cubicBezTo>
                  <a:cubicBezTo>
                    <a:pt x="6850" y="0"/>
                    <a:pt x="6850" y="0"/>
                    <a:pt x="6850" y="0"/>
                  </a:cubicBezTo>
                  <a:cubicBezTo>
                    <a:pt x="3093" y="0"/>
                    <a:pt x="0" y="2580"/>
                    <a:pt x="0" y="5714"/>
                  </a:cubicBezTo>
                  <a:cubicBezTo>
                    <a:pt x="0" y="25253"/>
                    <a:pt x="0" y="25253"/>
                    <a:pt x="0" y="25253"/>
                  </a:cubicBezTo>
                  <a:cubicBezTo>
                    <a:pt x="0" y="26728"/>
                    <a:pt x="662" y="28202"/>
                    <a:pt x="1988" y="29124"/>
                  </a:cubicBezTo>
                  <a:cubicBezTo>
                    <a:pt x="662" y="30230"/>
                    <a:pt x="0" y="31520"/>
                    <a:pt x="0" y="33179"/>
                  </a:cubicBezTo>
                  <a:cubicBezTo>
                    <a:pt x="0" y="52534"/>
                    <a:pt x="0" y="52534"/>
                    <a:pt x="0" y="52534"/>
                  </a:cubicBezTo>
                  <a:cubicBezTo>
                    <a:pt x="0" y="54193"/>
                    <a:pt x="662" y="55483"/>
                    <a:pt x="1988" y="56589"/>
                  </a:cubicBezTo>
                  <a:cubicBezTo>
                    <a:pt x="662" y="57511"/>
                    <a:pt x="0" y="58986"/>
                    <a:pt x="0" y="60460"/>
                  </a:cubicBezTo>
                  <a:cubicBezTo>
                    <a:pt x="0" y="80000"/>
                    <a:pt x="0" y="80000"/>
                    <a:pt x="0" y="80000"/>
                  </a:cubicBezTo>
                  <a:cubicBezTo>
                    <a:pt x="0" y="81474"/>
                    <a:pt x="662" y="82949"/>
                    <a:pt x="1988" y="83870"/>
                  </a:cubicBezTo>
                  <a:cubicBezTo>
                    <a:pt x="662" y="84976"/>
                    <a:pt x="0" y="86451"/>
                    <a:pt x="0" y="87926"/>
                  </a:cubicBezTo>
                  <a:cubicBezTo>
                    <a:pt x="0" y="107281"/>
                    <a:pt x="0" y="107281"/>
                    <a:pt x="0" y="107281"/>
                  </a:cubicBezTo>
                  <a:cubicBezTo>
                    <a:pt x="0" y="110414"/>
                    <a:pt x="3093" y="112995"/>
                    <a:pt x="6850" y="112995"/>
                  </a:cubicBezTo>
                  <a:cubicBezTo>
                    <a:pt x="15027" y="112995"/>
                    <a:pt x="15027" y="112995"/>
                    <a:pt x="15027" y="112995"/>
                  </a:cubicBezTo>
                  <a:cubicBezTo>
                    <a:pt x="15027" y="116682"/>
                    <a:pt x="15027" y="116682"/>
                    <a:pt x="15027" y="116682"/>
                  </a:cubicBezTo>
                  <a:cubicBezTo>
                    <a:pt x="15027" y="118525"/>
                    <a:pt x="16795" y="120000"/>
                    <a:pt x="19005" y="120000"/>
                  </a:cubicBezTo>
                  <a:cubicBezTo>
                    <a:pt x="35359" y="120000"/>
                    <a:pt x="35359" y="120000"/>
                    <a:pt x="35359" y="120000"/>
                  </a:cubicBezTo>
                  <a:cubicBezTo>
                    <a:pt x="37790" y="120000"/>
                    <a:pt x="39558" y="118525"/>
                    <a:pt x="39558" y="116682"/>
                  </a:cubicBezTo>
                  <a:cubicBezTo>
                    <a:pt x="39558" y="112995"/>
                    <a:pt x="39558" y="112995"/>
                    <a:pt x="39558" y="112995"/>
                  </a:cubicBezTo>
                  <a:cubicBezTo>
                    <a:pt x="77790" y="112995"/>
                    <a:pt x="77790" y="112995"/>
                    <a:pt x="77790" y="112995"/>
                  </a:cubicBezTo>
                  <a:cubicBezTo>
                    <a:pt x="77790" y="116682"/>
                    <a:pt x="77790" y="116682"/>
                    <a:pt x="77790" y="116682"/>
                  </a:cubicBezTo>
                  <a:cubicBezTo>
                    <a:pt x="77790" y="118525"/>
                    <a:pt x="79558" y="120000"/>
                    <a:pt x="81988" y="120000"/>
                  </a:cubicBezTo>
                  <a:cubicBezTo>
                    <a:pt x="98342" y="120000"/>
                    <a:pt x="98342" y="120000"/>
                    <a:pt x="98342" y="120000"/>
                  </a:cubicBezTo>
                  <a:cubicBezTo>
                    <a:pt x="100552" y="120000"/>
                    <a:pt x="102320" y="118525"/>
                    <a:pt x="102320" y="116682"/>
                  </a:cubicBezTo>
                  <a:cubicBezTo>
                    <a:pt x="102320" y="112995"/>
                    <a:pt x="102320" y="112995"/>
                    <a:pt x="102320" y="112995"/>
                  </a:cubicBezTo>
                  <a:cubicBezTo>
                    <a:pt x="113149" y="112995"/>
                    <a:pt x="113149" y="112995"/>
                    <a:pt x="113149" y="112995"/>
                  </a:cubicBezTo>
                  <a:cubicBezTo>
                    <a:pt x="116906" y="112995"/>
                    <a:pt x="120000" y="110414"/>
                    <a:pt x="120000" y="107281"/>
                  </a:cubicBezTo>
                  <a:cubicBezTo>
                    <a:pt x="120000" y="87926"/>
                    <a:pt x="120000" y="87926"/>
                    <a:pt x="120000" y="87926"/>
                  </a:cubicBezTo>
                  <a:cubicBezTo>
                    <a:pt x="120000" y="86451"/>
                    <a:pt x="119116" y="84976"/>
                    <a:pt x="118011" y="83870"/>
                  </a:cubicBezTo>
                  <a:cubicBezTo>
                    <a:pt x="119116" y="82949"/>
                    <a:pt x="120000" y="81474"/>
                    <a:pt x="120000" y="80000"/>
                  </a:cubicBezTo>
                  <a:cubicBezTo>
                    <a:pt x="120000" y="60460"/>
                    <a:pt x="120000" y="60460"/>
                    <a:pt x="120000" y="60460"/>
                  </a:cubicBezTo>
                  <a:cubicBezTo>
                    <a:pt x="120000" y="58986"/>
                    <a:pt x="119116" y="57511"/>
                    <a:pt x="118011" y="56589"/>
                  </a:cubicBezTo>
                  <a:cubicBezTo>
                    <a:pt x="119116" y="55483"/>
                    <a:pt x="120000" y="54193"/>
                    <a:pt x="120000" y="52534"/>
                  </a:cubicBezTo>
                  <a:cubicBezTo>
                    <a:pt x="120000" y="33179"/>
                    <a:pt x="120000" y="33179"/>
                    <a:pt x="120000" y="33179"/>
                  </a:cubicBezTo>
                  <a:cubicBezTo>
                    <a:pt x="120000" y="31520"/>
                    <a:pt x="119116" y="30230"/>
                    <a:pt x="118011" y="29124"/>
                  </a:cubicBezTo>
                  <a:cubicBezTo>
                    <a:pt x="119116" y="28202"/>
                    <a:pt x="120000" y="26728"/>
                    <a:pt x="120000" y="25253"/>
                  </a:cubicBezTo>
                  <a:cubicBezTo>
                    <a:pt x="120000" y="5714"/>
                    <a:pt x="120000" y="5714"/>
                    <a:pt x="120000" y="5714"/>
                  </a:cubicBezTo>
                  <a:close/>
                  <a:moveTo>
                    <a:pt x="35359" y="116682"/>
                  </a:moveTo>
                  <a:cubicBezTo>
                    <a:pt x="19005" y="116682"/>
                    <a:pt x="19005" y="116682"/>
                    <a:pt x="19005" y="116682"/>
                  </a:cubicBezTo>
                  <a:cubicBezTo>
                    <a:pt x="19005" y="112995"/>
                    <a:pt x="19005" y="112995"/>
                    <a:pt x="19005" y="112995"/>
                  </a:cubicBezTo>
                  <a:cubicBezTo>
                    <a:pt x="35359" y="112995"/>
                    <a:pt x="35359" y="112995"/>
                    <a:pt x="35359" y="112995"/>
                  </a:cubicBezTo>
                  <a:lnTo>
                    <a:pt x="35359" y="116682"/>
                  </a:lnTo>
                  <a:close/>
                  <a:moveTo>
                    <a:pt x="98342" y="116682"/>
                  </a:moveTo>
                  <a:cubicBezTo>
                    <a:pt x="81988" y="116682"/>
                    <a:pt x="81988" y="116682"/>
                    <a:pt x="81988" y="116682"/>
                  </a:cubicBezTo>
                  <a:cubicBezTo>
                    <a:pt x="81988" y="112995"/>
                    <a:pt x="81988" y="112995"/>
                    <a:pt x="81988" y="112995"/>
                  </a:cubicBezTo>
                  <a:cubicBezTo>
                    <a:pt x="98342" y="112995"/>
                    <a:pt x="98342" y="112995"/>
                    <a:pt x="98342" y="112995"/>
                  </a:cubicBezTo>
                  <a:lnTo>
                    <a:pt x="98342" y="116682"/>
                  </a:lnTo>
                  <a:close/>
                  <a:moveTo>
                    <a:pt x="115801" y="107281"/>
                  </a:moveTo>
                  <a:cubicBezTo>
                    <a:pt x="115801" y="108571"/>
                    <a:pt x="114696" y="109677"/>
                    <a:pt x="113149" y="109677"/>
                  </a:cubicBezTo>
                  <a:cubicBezTo>
                    <a:pt x="6850" y="109677"/>
                    <a:pt x="6850" y="109677"/>
                    <a:pt x="6850" y="109677"/>
                  </a:cubicBezTo>
                  <a:cubicBezTo>
                    <a:pt x="5303" y="109677"/>
                    <a:pt x="3977" y="108571"/>
                    <a:pt x="3977" y="107281"/>
                  </a:cubicBezTo>
                  <a:cubicBezTo>
                    <a:pt x="3977" y="87926"/>
                    <a:pt x="3977" y="87926"/>
                    <a:pt x="3977" y="87926"/>
                  </a:cubicBezTo>
                  <a:cubicBezTo>
                    <a:pt x="3977" y="86635"/>
                    <a:pt x="5303" y="85714"/>
                    <a:pt x="6850" y="85714"/>
                  </a:cubicBezTo>
                  <a:cubicBezTo>
                    <a:pt x="113149" y="85714"/>
                    <a:pt x="113149" y="85714"/>
                    <a:pt x="113149" y="85714"/>
                  </a:cubicBezTo>
                  <a:cubicBezTo>
                    <a:pt x="114696" y="85714"/>
                    <a:pt x="115801" y="86635"/>
                    <a:pt x="115801" y="87926"/>
                  </a:cubicBezTo>
                  <a:lnTo>
                    <a:pt x="115801" y="107281"/>
                  </a:lnTo>
                  <a:close/>
                  <a:moveTo>
                    <a:pt x="115801" y="80000"/>
                  </a:moveTo>
                  <a:cubicBezTo>
                    <a:pt x="115801" y="81290"/>
                    <a:pt x="114696" y="82211"/>
                    <a:pt x="113149" y="82211"/>
                  </a:cubicBezTo>
                  <a:cubicBezTo>
                    <a:pt x="6850" y="82211"/>
                    <a:pt x="6850" y="82211"/>
                    <a:pt x="6850" y="82211"/>
                  </a:cubicBezTo>
                  <a:cubicBezTo>
                    <a:pt x="5303" y="82211"/>
                    <a:pt x="3977" y="81290"/>
                    <a:pt x="3977" y="80000"/>
                  </a:cubicBezTo>
                  <a:cubicBezTo>
                    <a:pt x="3977" y="60460"/>
                    <a:pt x="3977" y="60460"/>
                    <a:pt x="3977" y="60460"/>
                  </a:cubicBezTo>
                  <a:cubicBezTo>
                    <a:pt x="3977" y="59354"/>
                    <a:pt x="5303" y="58248"/>
                    <a:pt x="6850" y="58248"/>
                  </a:cubicBezTo>
                  <a:cubicBezTo>
                    <a:pt x="113149" y="58248"/>
                    <a:pt x="113149" y="58248"/>
                    <a:pt x="113149" y="58248"/>
                  </a:cubicBezTo>
                  <a:cubicBezTo>
                    <a:pt x="114696" y="58248"/>
                    <a:pt x="115801" y="59354"/>
                    <a:pt x="115801" y="60460"/>
                  </a:cubicBezTo>
                  <a:lnTo>
                    <a:pt x="115801" y="80000"/>
                  </a:lnTo>
                  <a:close/>
                  <a:moveTo>
                    <a:pt x="115801" y="52534"/>
                  </a:moveTo>
                  <a:cubicBezTo>
                    <a:pt x="115801" y="53824"/>
                    <a:pt x="114696" y="54930"/>
                    <a:pt x="113149" y="54930"/>
                  </a:cubicBezTo>
                  <a:cubicBezTo>
                    <a:pt x="6850" y="54930"/>
                    <a:pt x="6850" y="54930"/>
                    <a:pt x="6850" y="54930"/>
                  </a:cubicBezTo>
                  <a:cubicBezTo>
                    <a:pt x="5303" y="54930"/>
                    <a:pt x="3977" y="53824"/>
                    <a:pt x="3977" y="52534"/>
                  </a:cubicBezTo>
                  <a:cubicBezTo>
                    <a:pt x="3977" y="33179"/>
                    <a:pt x="3977" y="33179"/>
                    <a:pt x="3977" y="33179"/>
                  </a:cubicBezTo>
                  <a:cubicBezTo>
                    <a:pt x="3977" y="31889"/>
                    <a:pt x="5303" y="30783"/>
                    <a:pt x="6850" y="30783"/>
                  </a:cubicBezTo>
                  <a:cubicBezTo>
                    <a:pt x="113149" y="30783"/>
                    <a:pt x="113149" y="30783"/>
                    <a:pt x="113149" y="30783"/>
                  </a:cubicBezTo>
                  <a:cubicBezTo>
                    <a:pt x="114696" y="30783"/>
                    <a:pt x="115801" y="31889"/>
                    <a:pt x="115801" y="33179"/>
                  </a:cubicBezTo>
                  <a:lnTo>
                    <a:pt x="115801" y="52534"/>
                  </a:lnTo>
                  <a:close/>
                  <a:moveTo>
                    <a:pt x="115801" y="25253"/>
                  </a:moveTo>
                  <a:cubicBezTo>
                    <a:pt x="115801" y="26359"/>
                    <a:pt x="114696" y="27465"/>
                    <a:pt x="113149" y="27465"/>
                  </a:cubicBezTo>
                  <a:cubicBezTo>
                    <a:pt x="6850" y="27465"/>
                    <a:pt x="6850" y="27465"/>
                    <a:pt x="6850" y="27465"/>
                  </a:cubicBezTo>
                  <a:cubicBezTo>
                    <a:pt x="5303" y="27465"/>
                    <a:pt x="3977" y="26359"/>
                    <a:pt x="3977" y="25253"/>
                  </a:cubicBezTo>
                  <a:cubicBezTo>
                    <a:pt x="3977" y="5714"/>
                    <a:pt x="3977" y="5714"/>
                    <a:pt x="3977" y="5714"/>
                  </a:cubicBezTo>
                  <a:cubicBezTo>
                    <a:pt x="3977" y="4423"/>
                    <a:pt x="5303" y="3502"/>
                    <a:pt x="6850" y="3502"/>
                  </a:cubicBezTo>
                  <a:cubicBezTo>
                    <a:pt x="113149" y="3502"/>
                    <a:pt x="113149" y="3502"/>
                    <a:pt x="113149" y="3502"/>
                  </a:cubicBezTo>
                  <a:cubicBezTo>
                    <a:pt x="114696" y="3502"/>
                    <a:pt x="115801" y="4423"/>
                    <a:pt x="115801" y="5714"/>
                  </a:cubicBezTo>
                  <a:lnTo>
                    <a:pt x="115801" y="25253"/>
                  </a:lnTo>
                  <a:close/>
                  <a:moveTo>
                    <a:pt x="37348" y="39815"/>
                  </a:moveTo>
                  <a:cubicBezTo>
                    <a:pt x="35359" y="39815"/>
                    <a:pt x="33812" y="41290"/>
                    <a:pt x="33812" y="42764"/>
                  </a:cubicBezTo>
                  <a:cubicBezTo>
                    <a:pt x="33812" y="44423"/>
                    <a:pt x="35359" y="45898"/>
                    <a:pt x="37348" y="45898"/>
                  </a:cubicBezTo>
                  <a:cubicBezTo>
                    <a:pt x="39337" y="45898"/>
                    <a:pt x="40883" y="44423"/>
                    <a:pt x="40883" y="42764"/>
                  </a:cubicBezTo>
                  <a:cubicBezTo>
                    <a:pt x="40883" y="41290"/>
                    <a:pt x="39337" y="39815"/>
                    <a:pt x="37348" y="39815"/>
                  </a:cubicBezTo>
                  <a:close/>
                  <a:moveTo>
                    <a:pt x="36906" y="42764"/>
                  </a:moveTo>
                  <a:cubicBezTo>
                    <a:pt x="36906" y="42580"/>
                    <a:pt x="37127" y="42396"/>
                    <a:pt x="37348" y="42396"/>
                  </a:cubicBezTo>
                  <a:cubicBezTo>
                    <a:pt x="37569" y="42396"/>
                    <a:pt x="37790" y="42580"/>
                    <a:pt x="37790" y="42764"/>
                  </a:cubicBezTo>
                  <a:cubicBezTo>
                    <a:pt x="37790" y="43317"/>
                    <a:pt x="36906" y="43317"/>
                    <a:pt x="36906" y="42764"/>
                  </a:cubicBezTo>
                  <a:close/>
                  <a:moveTo>
                    <a:pt x="22541" y="39815"/>
                  </a:moveTo>
                  <a:cubicBezTo>
                    <a:pt x="20552" y="39815"/>
                    <a:pt x="19005" y="41290"/>
                    <a:pt x="19005" y="42764"/>
                  </a:cubicBezTo>
                  <a:cubicBezTo>
                    <a:pt x="19005" y="44423"/>
                    <a:pt x="20552" y="45898"/>
                    <a:pt x="22541" y="45898"/>
                  </a:cubicBezTo>
                  <a:cubicBezTo>
                    <a:pt x="24530" y="45898"/>
                    <a:pt x="26077" y="44423"/>
                    <a:pt x="26077" y="42764"/>
                  </a:cubicBezTo>
                  <a:cubicBezTo>
                    <a:pt x="26077" y="41290"/>
                    <a:pt x="24530" y="39815"/>
                    <a:pt x="22541" y="39815"/>
                  </a:cubicBezTo>
                  <a:close/>
                  <a:moveTo>
                    <a:pt x="22099" y="42764"/>
                  </a:moveTo>
                  <a:cubicBezTo>
                    <a:pt x="22099" y="42580"/>
                    <a:pt x="22320" y="42396"/>
                    <a:pt x="22541" y="42396"/>
                  </a:cubicBezTo>
                  <a:cubicBezTo>
                    <a:pt x="22762" y="42396"/>
                    <a:pt x="22983" y="42580"/>
                    <a:pt x="22983" y="42764"/>
                  </a:cubicBezTo>
                  <a:cubicBezTo>
                    <a:pt x="22983" y="43317"/>
                    <a:pt x="22099" y="43317"/>
                    <a:pt x="22099" y="42764"/>
                  </a:cubicBezTo>
                  <a:close/>
                  <a:moveTo>
                    <a:pt x="52154" y="39815"/>
                  </a:moveTo>
                  <a:cubicBezTo>
                    <a:pt x="50165" y="39815"/>
                    <a:pt x="48618" y="41290"/>
                    <a:pt x="48618" y="42764"/>
                  </a:cubicBezTo>
                  <a:cubicBezTo>
                    <a:pt x="48618" y="44423"/>
                    <a:pt x="50165" y="45898"/>
                    <a:pt x="52154" y="45898"/>
                  </a:cubicBezTo>
                  <a:cubicBezTo>
                    <a:pt x="54143" y="45898"/>
                    <a:pt x="55690" y="44423"/>
                    <a:pt x="55690" y="42764"/>
                  </a:cubicBezTo>
                  <a:cubicBezTo>
                    <a:pt x="55690" y="41290"/>
                    <a:pt x="54143" y="39815"/>
                    <a:pt x="52154" y="39815"/>
                  </a:cubicBezTo>
                  <a:close/>
                  <a:moveTo>
                    <a:pt x="51712" y="42764"/>
                  </a:moveTo>
                  <a:cubicBezTo>
                    <a:pt x="51712" y="42580"/>
                    <a:pt x="51933" y="42396"/>
                    <a:pt x="52154" y="42396"/>
                  </a:cubicBezTo>
                  <a:cubicBezTo>
                    <a:pt x="52596" y="42396"/>
                    <a:pt x="52817" y="42580"/>
                    <a:pt x="52817" y="42764"/>
                  </a:cubicBezTo>
                  <a:cubicBezTo>
                    <a:pt x="52817" y="43317"/>
                    <a:pt x="51712" y="43317"/>
                    <a:pt x="51712" y="42764"/>
                  </a:cubicBezTo>
                  <a:close/>
                  <a:moveTo>
                    <a:pt x="104972" y="41105"/>
                  </a:moveTo>
                  <a:cubicBezTo>
                    <a:pt x="78011" y="41105"/>
                    <a:pt x="78011" y="41105"/>
                    <a:pt x="78011" y="41105"/>
                  </a:cubicBezTo>
                  <a:cubicBezTo>
                    <a:pt x="76906" y="41105"/>
                    <a:pt x="76022" y="41843"/>
                    <a:pt x="76022" y="42764"/>
                  </a:cubicBezTo>
                  <a:cubicBezTo>
                    <a:pt x="76022" y="43870"/>
                    <a:pt x="76906" y="44608"/>
                    <a:pt x="78011" y="44608"/>
                  </a:cubicBezTo>
                  <a:cubicBezTo>
                    <a:pt x="104972" y="44608"/>
                    <a:pt x="104972" y="44608"/>
                    <a:pt x="104972" y="44608"/>
                  </a:cubicBezTo>
                  <a:cubicBezTo>
                    <a:pt x="106077" y="44608"/>
                    <a:pt x="106961" y="43870"/>
                    <a:pt x="106961" y="42764"/>
                  </a:cubicBezTo>
                  <a:cubicBezTo>
                    <a:pt x="106961" y="41843"/>
                    <a:pt x="106077" y="41105"/>
                    <a:pt x="104972" y="41105"/>
                  </a:cubicBezTo>
                  <a:close/>
                  <a:moveTo>
                    <a:pt x="22541" y="12534"/>
                  </a:moveTo>
                  <a:cubicBezTo>
                    <a:pt x="20552" y="12534"/>
                    <a:pt x="19005" y="13824"/>
                    <a:pt x="19005" y="15483"/>
                  </a:cubicBezTo>
                  <a:cubicBezTo>
                    <a:pt x="19005" y="17142"/>
                    <a:pt x="20552" y="18433"/>
                    <a:pt x="22541" y="18433"/>
                  </a:cubicBezTo>
                  <a:cubicBezTo>
                    <a:pt x="24530" y="18433"/>
                    <a:pt x="26077" y="17142"/>
                    <a:pt x="26077" y="15483"/>
                  </a:cubicBezTo>
                  <a:cubicBezTo>
                    <a:pt x="26077" y="13824"/>
                    <a:pt x="24530" y="12534"/>
                    <a:pt x="22541" y="12534"/>
                  </a:cubicBezTo>
                  <a:close/>
                  <a:moveTo>
                    <a:pt x="22099" y="15483"/>
                  </a:moveTo>
                  <a:cubicBezTo>
                    <a:pt x="22099" y="15299"/>
                    <a:pt x="22320" y="15115"/>
                    <a:pt x="22541" y="15115"/>
                  </a:cubicBezTo>
                  <a:cubicBezTo>
                    <a:pt x="22762" y="15115"/>
                    <a:pt x="22983" y="15299"/>
                    <a:pt x="22983" y="15483"/>
                  </a:cubicBezTo>
                  <a:cubicBezTo>
                    <a:pt x="22983" y="16036"/>
                    <a:pt x="22099" y="16036"/>
                    <a:pt x="22099" y="15483"/>
                  </a:cubicBezTo>
                  <a:close/>
                </a:path>
              </a:pathLst>
            </a:custGeom>
            <a:solidFill>
              <a:schemeClr val="accent1"/>
            </a:solidFill>
            <a:ln>
              <a:noFill/>
            </a:ln>
          </p:spPr>
          <p:txBody>
            <a:bodyPr lIns="89608" tIns="44788" rIns="89608" bIns="44788" anchor="t" anchorCtr="0">
              <a:noAutofit/>
            </a:bodyPr>
            <a:lstStyle/>
            <a:p>
              <a:pPr marL="0" marR="0" lvl="0" indent="0" algn="l" defTabSz="914192" rtl="0" eaLnBrk="1" fontAlgn="auto" latinLnBrk="0" hangingPunct="1">
                <a:lnSpc>
                  <a:spcPct val="100000"/>
                </a:lnSpc>
                <a:spcBef>
                  <a:spcPts val="0"/>
                </a:spcBef>
                <a:spcAft>
                  <a:spcPts val="0"/>
                </a:spcAft>
                <a:buClr>
                  <a:srgbClr val="353535"/>
                </a:buClr>
                <a:buSzTx/>
                <a:buFontTx/>
                <a:buNone/>
                <a:tabLst/>
                <a:defRPr/>
              </a:pPr>
              <a:endParaRPr kumimoji="0" sz="1732" b="0" i="0" u="none" strike="noStrike" kern="1200" cap="none" spc="0" normalizeH="0" baseline="0" noProof="0">
                <a:ln>
                  <a:noFill/>
                </a:ln>
                <a:solidFill>
                  <a:srgbClr val="353535"/>
                </a:solidFill>
                <a:effectLst/>
                <a:uLnTx/>
                <a:uFillTx/>
                <a:latin typeface="Arial"/>
                <a:ea typeface="Arial"/>
                <a:cs typeface="Arial"/>
                <a:sym typeface="Arial"/>
              </a:endParaRPr>
            </a:p>
          </p:txBody>
        </p:sp>
        <p:sp>
          <p:nvSpPr>
            <p:cNvPr id="689" name="Shape 689"/>
            <p:cNvSpPr/>
            <p:nvPr/>
          </p:nvSpPr>
          <p:spPr>
            <a:xfrm>
              <a:off x="942054" y="1700401"/>
              <a:ext cx="893400" cy="333000"/>
            </a:xfrm>
            <a:prstGeom prst="roundRect">
              <a:avLst>
                <a:gd name="adj" fmla="val 6752"/>
              </a:avLst>
            </a:prstGeom>
            <a:solidFill>
              <a:schemeClr val="accent1"/>
            </a:solidFill>
            <a:ln>
              <a:noFill/>
            </a:ln>
          </p:spPr>
          <p:txBody>
            <a:bodyPr lIns="89608" tIns="89608" rIns="89608" bIns="89608" anchor="ctr" anchorCtr="0">
              <a:noAutofit/>
            </a:bodyPr>
            <a:lstStyle/>
            <a:p>
              <a:pPr marL="0" marR="0" lvl="0" indent="0" algn="ctr" defTabSz="914192" rtl="0" eaLnBrk="1" fontAlgn="auto" latinLnBrk="0" hangingPunct="1">
                <a:lnSpc>
                  <a:spcPct val="100000"/>
                </a:lnSpc>
                <a:spcBef>
                  <a:spcPts val="0"/>
                </a:spcBef>
                <a:spcAft>
                  <a:spcPts val="0"/>
                </a:spcAft>
                <a:buClr>
                  <a:srgbClr val="FFFFFF"/>
                </a:buClr>
                <a:buSzPct val="25000"/>
                <a:buFontTx/>
                <a:buNone/>
                <a:tabLst/>
                <a:defRPr/>
              </a:pPr>
              <a:r>
                <a:rPr kumimoji="0" lang="en" sz="1600" b="0" i="0" u="none" strike="noStrike" kern="1200" cap="none" spc="0" normalizeH="0" baseline="0" noProof="0">
                  <a:ln>
                    <a:noFill/>
                  </a:ln>
                  <a:solidFill>
                    <a:srgbClr val="FFFFFF"/>
                  </a:solidFill>
                  <a:effectLst/>
                  <a:uLnTx/>
                  <a:uFillTx/>
                  <a:latin typeface="Arial"/>
                  <a:ea typeface="Arial"/>
                  <a:cs typeface="Arial"/>
                  <a:sym typeface="Arial"/>
                </a:rPr>
                <a:t>APP</a:t>
              </a:r>
            </a:p>
          </p:txBody>
        </p:sp>
      </p:grpSp>
      <p:grpSp>
        <p:nvGrpSpPr>
          <p:cNvPr id="690" name="Shape 690"/>
          <p:cNvGrpSpPr/>
          <p:nvPr/>
        </p:nvGrpSpPr>
        <p:grpSpPr>
          <a:xfrm>
            <a:off x="9514607" y="2527953"/>
            <a:ext cx="1315348" cy="955679"/>
            <a:chOff x="4949049" y="1526863"/>
            <a:chExt cx="1593654" cy="1157697"/>
          </a:xfrm>
        </p:grpSpPr>
        <p:cxnSp>
          <p:nvCxnSpPr>
            <p:cNvPr id="691" name="Shape 691"/>
            <p:cNvCxnSpPr/>
            <p:nvPr/>
          </p:nvCxnSpPr>
          <p:spPr>
            <a:xfrm rot="10800000" flipH="1">
              <a:off x="5697414" y="1826431"/>
              <a:ext cx="207900" cy="168000"/>
            </a:xfrm>
            <a:prstGeom prst="straightConnector1">
              <a:avLst/>
            </a:prstGeom>
            <a:noFill/>
            <a:ln w="28575" cap="flat" cmpd="sng">
              <a:solidFill>
                <a:schemeClr val="accent1"/>
              </a:solidFill>
              <a:prstDash val="dot"/>
              <a:miter/>
              <a:headEnd type="none" w="med" len="med"/>
              <a:tailEnd type="none" w="med" len="med"/>
            </a:ln>
          </p:spPr>
        </p:cxnSp>
        <p:cxnSp>
          <p:nvCxnSpPr>
            <p:cNvPr id="692" name="Shape 692"/>
            <p:cNvCxnSpPr/>
            <p:nvPr/>
          </p:nvCxnSpPr>
          <p:spPr>
            <a:xfrm rot="10800000">
              <a:off x="6188646" y="2010866"/>
              <a:ext cx="72000" cy="168000"/>
            </a:xfrm>
            <a:prstGeom prst="straightConnector1">
              <a:avLst/>
            </a:prstGeom>
            <a:noFill/>
            <a:ln w="28575" cap="flat" cmpd="sng">
              <a:solidFill>
                <a:schemeClr val="accent1"/>
              </a:solidFill>
              <a:prstDash val="dot"/>
              <a:miter/>
              <a:headEnd type="none" w="med" len="med"/>
              <a:tailEnd type="none" w="med" len="med"/>
            </a:ln>
          </p:spPr>
        </p:cxnSp>
        <p:cxnSp>
          <p:nvCxnSpPr>
            <p:cNvPr id="693" name="Shape 693"/>
            <p:cNvCxnSpPr/>
            <p:nvPr/>
          </p:nvCxnSpPr>
          <p:spPr>
            <a:xfrm>
              <a:off x="5681039" y="2517868"/>
              <a:ext cx="371700" cy="87600"/>
            </a:xfrm>
            <a:prstGeom prst="straightConnector1">
              <a:avLst/>
            </a:prstGeom>
            <a:noFill/>
            <a:ln w="28575" cap="flat" cmpd="sng">
              <a:solidFill>
                <a:schemeClr val="accent1"/>
              </a:solidFill>
              <a:prstDash val="dot"/>
              <a:miter/>
              <a:headEnd type="none" w="med" len="med"/>
              <a:tailEnd type="none" w="med" len="med"/>
            </a:ln>
          </p:spPr>
        </p:cxnSp>
        <p:grpSp>
          <p:nvGrpSpPr>
            <p:cNvPr id="694" name="Shape 694"/>
            <p:cNvGrpSpPr/>
            <p:nvPr/>
          </p:nvGrpSpPr>
          <p:grpSpPr>
            <a:xfrm>
              <a:off x="4949049" y="1526863"/>
              <a:ext cx="1593654" cy="1157697"/>
              <a:chOff x="4314197" y="1570215"/>
              <a:chExt cx="1593654" cy="1157697"/>
            </a:xfrm>
          </p:grpSpPr>
          <p:grpSp>
            <p:nvGrpSpPr>
              <p:cNvPr id="695" name="Shape 695"/>
              <p:cNvGrpSpPr/>
              <p:nvPr/>
            </p:nvGrpSpPr>
            <p:grpSpPr>
              <a:xfrm>
                <a:off x="4314197" y="1923527"/>
                <a:ext cx="739188" cy="725553"/>
                <a:chOff x="-633412" y="1071562"/>
                <a:chExt cx="646200" cy="646200"/>
              </a:xfrm>
            </p:grpSpPr>
            <p:sp>
              <p:nvSpPr>
                <p:cNvPr id="696" name="Shape 696"/>
                <p:cNvSpPr/>
                <p:nvPr/>
              </p:nvSpPr>
              <p:spPr>
                <a:xfrm>
                  <a:off x="-633412" y="1071562"/>
                  <a:ext cx="646200" cy="646200"/>
                </a:xfrm>
                <a:custGeom>
                  <a:avLst/>
                  <a:gdLst/>
                  <a:ahLst/>
                  <a:cxnLst/>
                  <a:rect l="0" t="0" r="0" b="0"/>
                  <a:pathLst>
                    <a:path w="120000" h="120000" extrusionOk="0">
                      <a:moveTo>
                        <a:pt x="11282" y="0"/>
                      </a:moveTo>
                      <a:cubicBezTo>
                        <a:pt x="109743" y="0"/>
                        <a:pt x="109743" y="0"/>
                        <a:pt x="109743" y="0"/>
                      </a:cubicBezTo>
                      <a:cubicBezTo>
                        <a:pt x="115897" y="0"/>
                        <a:pt x="120000" y="5128"/>
                        <a:pt x="120000" y="11282"/>
                      </a:cubicBezTo>
                      <a:cubicBezTo>
                        <a:pt x="120000" y="109743"/>
                        <a:pt x="120000" y="109743"/>
                        <a:pt x="120000" y="109743"/>
                      </a:cubicBezTo>
                      <a:cubicBezTo>
                        <a:pt x="120000" y="115897"/>
                        <a:pt x="115897" y="120000"/>
                        <a:pt x="109743" y="120000"/>
                      </a:cubicBezTo>
                      <a:cubicBezTo>
                        <a:pt x="11282" y="120000"/>
                        <a:pt x="11282" y="120000"/>
                        <a:pt x="11282" y="120000"/>
                      </a:cubicBezTo>
                      <a:cubicBezTo>
                        <a:pt x="5128" y="120000"/>
                        <a:pt x="0" y="115897"/>
                        <a:pt x="0" y="109743"/>
                      </a:cubicBezTo>
                      <a:cubicBezTo>
                        <a:pt x="0" y="11282"/>
                        <a:pt x="0" y="11282"/>
                        <a:pt x="0" y="11282"/>
                      </a:cubicBezTo>
                      <a:cubicBezTo>
                        <a:pt x="0" y="5128"/>
                        <a:pt x="5128" y="0"/>
                        <a:pt x="11282" y="0"/>
                      </a:cubicBezTo>
                      <a:close/>
                    </a:path>
                  </a:pathLst>
                </a:custGeom>
                <a:solidFill>
                  <a:schemeClr val="lt2"/>
                </a:solidFill>
                <a:ln w="28575" cap="flat" cmpd="sng">
                  <a:solidFill>
                    <a:schemeClr val="accent1"/>
                  </a:solidFill>
                  <a:prstDash val="solid"/>
                  <a:miter/>
                  <a:headEnd type="none" w="med" len="med"/>
                  <a:tailEnd type="none" w="med" len="med"/>
                </a:ln>
              </p:spPr>
              <p:txBody>
                <a:bodyPr lIns="89608" tIns="44788" rIns="89608" bIns="44788" anchor="t" anchorCtr="0">
                  <a:noAutofit/>
                </a:bodyPr>
                <a:lstStyle/>
                <a:p>
                  <a:pPr marL="0" marR="0" lvl="0" indent="0" algn="l" defTabSz="914192" rtl="0" eaLnBrk="1" fontAlgn="auto" latinLnBrk="0" hangingPunct="1">
                    <a:lnSpc>
                      <a:spcPct val="100000"/>
                    </a:lnSpc>
                    <a:spcBef>
                      <a:spcPts val="0"/>
                    </a:spcBef>
                    <a:spcAft>
                      <a:spcPts val="0"/>
                    </a:spcAft>
                    <a:buClr>
                      <a:srgbClr val="000000"/>
                    </a:buClr>
                    <a:buSzTx/>
                    <a:buFontTx/>
                    <a:buNone/>
                    <a:tabLst/>
                    <a:defRPr/>
                  </a:pPr>
                  <a:endParaRPr kumimoji="0" sz="1333" b="0" i="0" u="none" strike="noStrike" kern="1200" cap="none" spc="0" normalizeH="0" baseline="0" noProof="0">
                    <a:ln>
                      <a:noFill/>
                    </a:ln>
                    <a:solidFill>
                      <a:srgbClr val="000000"/>
                    </a:solidFill>
                    <a:effectLst/>
                    <a:uLnTx/>
                    <a:uFillTx/>
                    <a:latin typeface="Arial"/>
                    <a:ea typeface="Arial"/>
                    <a:cs typeface="Arial"/>
                    <a:sym typeface="Arial"/>
                  </a:endParaRPr>
                </a:p>
              </p:txBody>
            </p:sp>
            <p:cxnSp>
              <p:nvCxnSpPr>
                <p:cNvPr id="697" name="Shape 697"/>
                <p:cNvCxnSpPr/>
                <p:nvPr/>
              </p:nvCxnSpPr>
              <p:spPr>
                <a:xfrm rot="10800000">
                  <a:off x="-455612" y="1227024"/>
                  <a:ext cx="0" cy="319200"/>
                </a:xfrm>
                <a:prstGeom prst="straightConnector1">
                  <a:avLst/>
                </a:prstGeom>
                <a:noFill/>
                <a:ln w="28575" cap="rnd" cmpd="sng">
                  <a:solidFill>
                    <a:schemeClr val="accent1"/>
                  </a:solidFill>
                  <a:prstDash val="solid"/>
                  <a:round/>
                  <a:headEnd type="none" w="med" len="med"/>
                  <a:tailEnd type="none" w="med" len="med"/>
                </a:ln>
              </p:spPr>
            </p:cxnSp>
            <p:cxnSp>
              <p:nvCxnSpPr>
                <p:cNvPr id="698" name="Shape 698"/>
                <p:cNvCxnSpPr/>
                <p:nvPr/>
              </p:nvCxnSpPr>
              <p:spPr>
                <a:xfrm rot="10800000">
                  <a:off x="-361937" y="1227024"/>
                  <a:ext cx="0" cy="319200"/>
                </a:xfrm>
                <a:prstGeom prst="straightConnector1">
                  <a:avLst/>
                </a:prstGeom>
                <a:noFill/>
                <a:ln w="28575" cap="rnd" cmpd="sng">
                  <a:solidFill>
                    <a:schemeClr val="accent1"/>
                  </a:solidFill>
                  <a:prstDash val="solid"/>
                  <a:round/>
                  <a:headEnd type="none" w="med" len="med"/>
                  <a:tailEnd type="none" w="med" len="med"/>
                </a:ln>
              </p:spPr>
            </p:cxnSp>
            <p:cxnSp>
              <p:nvCxnSpPr>
                <p:cNvPr id="699" name="Shape 699"/>
                <p:cNvCxnSpPr/>
                <p:nvPr/>
              </p:nvCxnSpPr>
              <p:spPr>
                <a:xfrm rot="10800000">
                  <a:off x="-263512" y="1227024"/>
                  <a:ext cx="0" cy="319200"/>
                </a:xfrm>
                <a:prstGeom prst="straightConnector1">
                  <a:avLst/>
                </a:prstGeom>
                <a:noFill/>
                <a:ln w="28575" cap="rnd" cmpd="sng">
                  <a:solidFill>
                    <a:schemeClr val="accent1"/>
                  </a:solidFill>
                  <a:prstDash val="solid"/>
                  <a:round/>
                  <a:headEnd type="none" w="med" len="med"/>
                  <a:tailEnd type="none" w="med" len="med"/>
                </a:ln>
              </p:spPr>
            </p:cxnSp>
            <p:cxnSp>
              <p:nvCxnSpPr>
                <p:cNvPr id="700" name="Shape 700"/>
                <p:cNvCxnSpPr/>
                <p:nvPr/>
              </p:nvCxnSpPr>
              <p:spPr>
                <a:xfrm rot="10800000">
                  <a:off x="-168268" y="1227024"/>
                  <a:ext cx="0" cy="319200"/>
                </a:xfrm>
                <a:prstGeom prst="straightConnector1">
                  <a:avLst/>
                </a:prstGeom>
                <a:noFill/>
                <a:ln w="28575" cap="rnd" cmpd="sng">
                  <a:solidFill>
                    <a:schemeClr val="accent1"/>
                  </a:solidFill>
                  <a:prstDash val="solid"/>
                  <a:round/>
                  <a:headEnd type="none" w="med" len="med"/>
                  <a:tailEnd type="none" w="med" len="med"/>
                </a:ln>
              </p:spPr>
            </p:cxnSp>
          </p:grpSp>
          <p:grpSp>
            <p:nvGrpSpPr>
              <p:cNvPr id="701" name="Shape 701"/>
              <p:cNvGrpSpPr/>
              <p:nvPr/>
            </p:nvGrpSpPr>
            <p:grpSpPr>
              <a:xfrm>
                <a:off x="5282600" y="1570215"/>
                <a:ext cx="488462" cy="479415"/>
                <a:chOff x="-633412" y="1071562"/>
                <a:chExt cx="646200" cy="646200"/>
              </a:xfrm>
            </p:grpSpPr>
            <p:sp>
              <p:nvSpPr>
                <p:cNvPr id="702" name="Shape 702"/>
                <p:cNvSpPr/>
                <p:nvPr/>
              </p:nvSpPr>
              <p:spPr>
                <a:xfrm>
                  <a:off x="-633412" y="1071562"/>
                  <a:ext cx="646200" cy="646200"/>
                </a:xfrm>
                <a:custGeom>
                  <a:avLst/>
                  <a:gdLst/>
                  <a:ahLst/>
                  <a:cxnLst/>
                  <a:rect l="0" t="0" r="0" b="0"/>
                  <a:pathLst>
                    <a:path w="120000" h="120000" extrusionOk="0">
                      <a:moveTo>
                        <a:pt x="11282" y="0"/>
                      </a:moveTo>
                      <a:cubicBezTo>
                        <a:pt x="109743" y="0"/>
                        <a:pt x="109743" y="0"/>
                        <a:pt x="109743" y="0"/>
                      </a:cubicBezTo>
                      <a:cubicBezTo>
                        <a:pt x="115897" y="0"/>
                        <a:pt x="120000" y="5128"/>
                        <a:pt x="120000" y="11282"/>
                      </a:cubicBezTo>
                      <a:cubicBezTo>
                        <a:pt x="120000" y="109743"/>
                        <a:pt x="120000" y="109743"/>
                        <a:pt x="120000" y="109743"/>
                      </a:cubicBezTo>
                      <a:cubicBezTo>
                        <a:pt x="120000" y="115897"/>
                        <a:pt x="115897" y="120000"/>
                        <a:pt x="109743" y="120000"/>
                      </a:cubicBezTo>
                      <a:cubicBezTo>
                        <a:pt x="11282" y="120000"/>
                        <a:pt x="11282" y="120000"/>
                        <a:pt x="11282" y="120000"/>
                      </a:cubicBezTo>
                      <a:cubicBezTo>
                        <a:pt x="5128" y="120000"/>
                        <a:pt x="0" y="115897"/>
                        <a:pt x="0" y="109743"/>
                      </a:cubicBezTo>
                      <a:cubicBezTo>
                        <a:pt x="0" y="11282"/>
                        <a:pt x="0" y="11282"/>
                        <a:pt x="0" y="11282"/>
                      </a:cubicBezTo>
                      <a:cubicBezTo>
                        <a:pt x="0" y="5128"/>
                        <a:pt x="5128" y="0"/>
                        <a:pt x="11282" y="0"/>
                      </a:cubicBezTo>
                      <a:close/>
                    </a:path>
                  </a:pathLst>
                </a:custGeom>
                <a:solidFill>
                  <a:schemeClr val="lt2"/>
                </a:solidFill>
                <a:ln w="28575" cap="flat" cmpd="sng">
                  <a:solidFill>
                    <a:schemeClr val="accent1"/>
                  </a:solidFill>
                  <a:prstDash val="solid"/>
                  <a:miter/>
                  <a:headEnd type="none" w="med" len="med"/>
                  <a:tailEnd type="none" w="med" len="med"/>
                </a:ln>
              </p:spPr>
              <p:txBody>
                <a:bodyPr lIns="89608" tIns="44788" rIns="89608" bIns="44788" anchor="t" anchorCtr="0">
                  <a:noAutofit/>
                </a:bodyPr>
                <a:lstStyle/>
                <a:p>
                  <a:pPr marL="0" marR="0" lvl="0" indent="0" algn="l" defTabSz="914192" rtl="0" eaLnBrk="1" fontAlgn="auto" latinLnBrk="0" hangingPunct="1">
                    <a:lnSpc>
                      <a:spcPct val="100000"/>
                    </a:lnSpc>
                    <a:spcBef>
                      <a:spcPts val="0"/>
                    </a:spcBef>
                    <a:spcAft>
                      <a:spcPts val="0"/>
                    </a:spcAft>
                    <a:buClr>
                      <a:srgbClr val="000000"/>
                    </a:buClr>
                    <a:buSzTx/>
                    <a:buFontTx/>
                    <a:buNone/>
                    <a:tabLst/>
                    <a:defRPr/>
                  </a:pPr>
                  <a:endParaRPr kumimoji="0" sz="1333" b="0" i="0" u="none" strike="noStrike" kern="1200" cap="none" spc="0" normalizeH="0" baseline="0" noProof="0">
                    <a:ln>
                      <a:noFill/>
                    </a:ln>
                    <a:solidFill>
                      <a:srgbClr val="000000"/>
                    </a:solidFill>
                    <a:effectLst/>
                    <a:uLnTx/>
                    <a:uFillTx/>
                    <a:latin typeface="Arial"/>
                    <a:ea typeface="Arial"/>
                    <a:cs typeface="Arial"/>
                    <a:sym typeface="Arial"/>
                  </a:endParaRPr>
                </a:p>
              </p:txBody>
            </p:sp>
            <p:cxnSp>
              <p:nvCxnSpPr>
                <p:cNvPr id="703" name="Shape 703"/>
                <p:cNvCxnSpPr/>
                <p:nvPr/>
              </p:nvCxnSpPr>
              <p:spPr>
                <a:xfrm rot="10800000">
                  <a:off x="-455612" y="1227024"/>
                  <a:ext cx="0" cy="319200"/>
                </a:xfrm>
                <a:prstGeom prst="straightConnector1">
                  <a:avLst/>
                </a:prstGeom>
                <a:noFill/>
                <a:ln w="28575" cap="rnd" cmpd="sng">
                  <a:solidFill>
                    <a:schemeClr val="accent1"/>
                  </a:solidFill>
                  <a:prstDash val="solid"/>
                  <a:round/>
                  <a:headEnd type="none" w="med" len="med"/>
                  <a:tailEnd type="none" w="med" len="med"/>
                </a:ln>
              </p:spPr>
            </p:cxnSp>
            <p:cxnSp>
              <p:nvCxnSpPr>
                <p:cNvPr id="704" name="Shape 704"/>
                <p:cNvCxnSpPr/>
                <p:nvPr/>
              </p:nvCxnSpPr>
              <p:spPr>
                <a:xfrm rot="10800000">
                  <a:off x="-361937" y="1227024"/>
                  <a:ext cx="0" cy="319200"/>
                </a:xfrm>
                <a:prstGeom prst="straightConnector1">
                  <a:avLst/>
                </a:prstGeom>
                <a:noFill/>
                <a:ln w="28575" cap="rnd" cmpd="sng">
                  <a:solidFill>
                    <a:schemeClr val="accent1"/>
                  </a:solidFill>
                  <a:prstDash val="solid"/>
                  <a:round/>
                  <a:headEnd type="none" w="med" len="med"/>
                  <a:tailEnd type="none" w="med" len="med"/>
                </a:ln>
              </p:spPr>
            </p:cxnSp>
            <p:cxnSp>
              <p:nvCxnSpPr>
                <p:cNvPr id="705" name="Shape 705"/>
                <p:cNvCxnSpPr/>
                <p:nvPr/>
              </p:nvCxnSpPr>
              <p:spPr>
                <a:xfrm rot="10800000">
                  <a:off x="-263512" y="1227024"/>
                  <a:ext cx="0" cy="319200"/>
                </a:xfrm>
                <a:prstGeom prst="straightConnector1">
                  <a:avLst/>
                </a:prstGeom>
                <a:noFill/>
                <a:ln w="28575" cap="rnd" cmpd="sng">
                  <a:solidFill>
                    <a:schemeClr val="accent1"/>
                  </a:solidFill>
                  <a:prstDash val="solid"/>
                  <a:round/>
                  <a:headEnd type="none" w="med" len="med"/>
                  <a:tailEnd type="none" w="med" len="med"/>
                </a:ln>
              </p:spPr>
            </p:cxnSp>
            <p:cxnSp>
              <p:nvCxnSpPr>
                <p:cNvPr id="706" name="Shape 706"/>
                <p:cNvCxnSpPr/>
                <p:nvPr/>
              </p:nvCxnSpPr>
              <p:spPr>
                <a:xfrm rot="10800000">
                  <a:off x="-168268" y="1227024"/>
                  <a:ext cx="0" cy="319200"/>
                </a:xfrm>
                <a:prstGeom prst="straightConnector1">
                  <a:avLst/>
                </a:prstGeom>
                <a:noFill/>
                <a:ln w="28575" cap="rnd" cmpd="sng">
                  <a:solidFill>
                    <a:schemeClr val="accent1"/>
                  </a:solidFill>
                  <a:prstDash val="solid"/>
                  <a:round/>
                  <a:headEnd type="none" w="med" len="med"/>
                  <a:tailEnd type="none" w="med" len="med"/>
                </a:ln>
              </p:spPr>
            </p:cxnSp>
          </p:grpSp>
          <p:grpSp>
            <p:nvGrpSpPr>
              <p:cNvPr id="707" name="Shape 707"/>
              <p:cNvGrpSpPr/>
              <p:nvPr/>
            </p:nvGrpSpPr>
            <p:grpSpPr>
              <a:xfrm>
                <a:off x="5419389" y="2248497"/>
                <a:ext cx="488462" cy="479415"/>
                <a:chOff x="-633412" y="1071562"/>
                <a:chExt cx="646200" cy="646200"/>
              </a:xfrm>
            </p:grpSpPr>
            <p:sp>
              <p:nvSpPr>
                <p:cNvPr id="708" name="Shape 708"/>
                <p:cNvSpPr/>
                <p:nvPr/>
              </p:nvSpPr>
              <p:spPr>
                <a:xfrm>
                  <a:off x="-633412" y="1071562"/>
                  <a:ext cx="646200" cy="646200"/>
                </a:xfrm>
                <a:custGeom>
                  <a:avLst/>
                  <a:gdLst/>
                  <a:ahLst/>
                  <a:cxnLst/>
                  <a:rect l="0" t="0" r="0" b="0"/>
                  <a:pathLst>
                    <a:path w="120000" h="120000" extrusionOk="0">
                      <a:moveTo>
                        <a:pt x="11282" y="0"/>
                      </a:moveTo>
                      <a:cubicBezTo>
                        <a:pt x="109743" y="0"/>
                        <a:pt x="109743" y="0"/>
                        <a:pt x="109743" y="0"/>
                      </a:cubicBezTo>
                      <a:cubicBezTo>
                        <a:pt x="115897" y="0"/>
                        <a:pt x="120000" y="5128"/>
                        <a:pt x="120000" y="11282"/>
                      </a:cubicBezTo>
                      <a:cubicBezTo>
                        <a:pt x="120000" y="109743"/>
                        <a:pt x="120000" y="109743"/>
                        <a:pt x="120000" y="109743"/>
                      </a:cubicBezTo>
                      <a:cubicBezTo>
                        <a:pt x="120000" y="115897"/>
                        <a:pt x="115897" y="120000"/>
                        <a:pt x="109743" y="120000"/>
                      </a:cubicBezTo>
                      <a:cubicBezTo>
                        <a:pt x="11282" y="120000"/>
                        <a:pt x="11282" y="120000"/>
                        <a:pt x="11282" y="120000"/>
                      </a:cubicBezTo>
                      <a:cubicBezTo>
                        <a:pt x="5128" y="120000"/>
                        <a:pt x="0" y="115897"/>
                        <a:pt x="0" y="109743"/>
                      </a:cubicBezTo>
                      <a:cubicBezTo>
                        <a:pt x="0" y="11282"/>
                        <a:pt x="0" y="11282"/>
                        <a:pt x="0" y="11282"/>
                      </a:cubicBezTo>
                      <a:cubicBezTo>
                        <a:pt x="0" y="5128"/>
                        <a:pt x="5128" y="0"/>
                        <a:pt x="11282" y="0"/>
                      </a:cubicBezTo>
                      <a:close/>
                    </a:path>
                  </a:pathLst>
                </a:custGeom>
                <a:solidFill>
                  <a:schemeClr val="lt2"/>
                </a:solidFill>
                <a:ln w="28575" cap="flat" cmpd="sng">
                  <a:solidFill>
                    <a:schemeClr val="accent1"/>
                  </a:solidFill>
                  <a:prstDash val="solid"/>
                  <a:miter/>
                  <a:headEnd type="none" w="med" len="med"/>
                  <a:tailEnd type="none" w="med" len="med"/>
                </a:ln>
              </p:spPr>
              <p:txBody>
                <a:bodyPr lIns="89608" tIns="44788" rIns="89608" bIns="44788" anchor="t" anchorCtr="0">
                  <a:noAutofit/>
                </a:bodyPr>
                <a:lstStyle/>
                <a:p>
                  <a:pPr marL="0" marR="0" lvl="0" indent="0" algn="l" defTabSz="914192" rtl="0" eaLnBrk="1" fontAlgn="auto" latinLnBrk="0" hangingPunct="1">
                    <a:lnSpc>
                      <a:spcPct val="100000"/>
                    </a:lnSpc>
                    <a:spcBef>
                      <a:spcPts val="0"/>
                    </a:spcBef>
                    <a:spcAft>
                      <a:spcPts val="0"/>
                    </a:spcAft>
                    <a:buClr>
                      <a:srgbClr val="000000"/>
                    </a:buClr>
                    <a:buSzTx/>
                    <a:buFontTx/>
                    <a:buNone/>
                    <a:tabLst/>
                    <a:defRPr/>
                  </a:pPr>
                  <a:endParaRPr kumimoji="0" sz="1333" b="0" i="0" u="none" strike="noStrike" kern="1200" cap="none" spc="0" normalizeH="0" baseline="0" noProof="0">
                    <a:ln>
                      <a:noFill/>
                    </a:ln>
                    <a:solidFill>
                      <a:srgbClr val="000000"/>
                    </a:solidFill>
                    <a:effectLst/>
                    <a:uLnTx/>
                    <a:uFillTx/>
                    <a:latin typeface="Arial"/>
                    <a:ea typeface="Arial"/>
                    <a:cs typeface="Arial"/>
                    <a:sym typeface="Arial"/>
                  </a:endParaRPr>
                </a:p>
              </p:txBody>
            </p:sp>
            <p:cxnSp>
              <p:nvCxnSpPr>
                <p:cNvPr id="709" name="Shape 709"/>
                <p:cNvCxnSpPr/>
                <p:nvPr/>
              </p:nvCxnSpPr>
              <p:spPr>
                <a:xfrm rot="10800000">
                  <a:off x="-455612" y="1227024"/>
                  <a:ext cx="0" cy="319200"/>
                </a:xfrm>
                <a:prstGeom prst="straightConnector1">
                  <a:avLst/>
                </a:prstGeom>
                <a:noFill/>
                <a:ln w="28575" cap="rnd" cmpd="sng">
                  <a:solidFill>
                    <a:schemeClr val="accent1"/>
                  </a:solidFill>
                  <a:prstDash val="solid"/>
                  <a:round/>
                  <a:headEnd type="none" w="med" len="med"/>
                  <a:tailEnd type="none" w="med" len="med"/>
                </a:ln>
              </p:spPr>
            </p:cxnSp>
            <p:cxnSp>
              <p:nvCxnSpPr>
                <p:cNvPr id="710" name="Shape 710"/>
                <p:cNvCxnSpPr/>
                <p:nvPr/>
              </p:nvCxnSpPr>
              <p:spPr>
                <a:xfrm rot="10800000">
                  <a:off x="-361937" y="1227024"/>
                  <a:ext cx="0" cy="319200"/>
                </a:xfrm>
                <a:prstGeom prst="straightConnector1">
                  <a:avLst/>
                </a:prstGeom>
                <a:noFill/>
                <a:ln w="28575" cap="rnd" cmpd="sng">
                  <a:solidFill>
                    <a:schemeClr val="accent1"/>
                  </a:solidFill>
                  <a:prstDash val="solid"/>
                  <a:round/>
                  <a:headEnd type="none" w="med" len="med"/>
                  <a:tailEnd type="none" w="med" len="med"/>
                </a:ln>
              </p:spPr>
            </p:cxnSp>
            <p:cxnSp>
              <p:nvCxnSpPr>
                <p:cNvPr id="711" name="Shape 711"/>
                <p:cNvCxnSpPr/>
                <p:nvPr/>
              </p:nvCxnSpPr>
              <p:spPr>
                <a:xfrm rot="10800000">
                  <a:off x="-263512" y="1227024"/>
                  <a:ext cx="0" cy="319200"/>
                </a:xfrm>
                <a:prstGeom prst="straightConnector1">
                  <a:avLst/>
                </a:prstGeom>
                <a:noFill/>
                <a:ln w="28575" cap="rnd" cmpd="sng">
                  <a:solidFill>
                    <a:schemeClr val="accent1"/>
                  </a:solidFill>
                  <a:prstDash val="solid"/>
                  <a:round/>
                  <a:headEnd type="none" w="med" len="med"/>
                  <a:tailEnd type="none" w="med" len="med"/>
                </a:ln>
              </p:spPr>
            </p:cxnSp>
            <p:cxnSp>
              <p:nvCxnSpPr>
                <p:cNvPr id="712" name="Shape 712"/>
                <p:cNvCxnSpPr/>
                <p:nvPr/>
              </p:nvCxnSpPr>
              <p:spPr>
                <a:xfrm rot="10800000">
                  <a:off x="-168268" y="1227024"/>
                  <a:ext cx="0" cy="319200"/>
                </a:xfrm>
                <a:prstGeom prst="straightConnector1">
                  <a:avLst/>
                </a:prstGeom>
                <a:noFill/>
                <a:ln w="28575" cap="rnd" cmpd="sng">
                  <a:solidFill>
                    <a:schemeClr val="accent1"/>
                  </a:solidFill>
                  <a:prstDash val="solid"/>
                  <a:round/>
                  <a:headEnd type="none" w="med" len="med"/>
                  <a:tailEnd type="none" w="med" len="med"/>
                </a:ln>
              </p:spPr>
            </p:cxnSp>
          </p:grpSp>
        </p:grpSp>
      </p:grpSp>
      <p:grpSp>
        <p:nvGrpSpPr>
          <p:cNvPr id="713" name="Shape 713"/>
          <p:cNvGrpSpPr/>
          <p:nvPr/>
        </p:nvGrpSpPr>
        <p:grpSpPr>
          <a:xfrm>
            <a:off x="7145321" y="2455335"/>
            <a:ext cx="1162620" cy="1165719"/>
            <a:chOff x="7669850" y="1846158"/>
            <a:chExt cx="1186200" cy="1189200"/>
          </a:xfrm>
        </p:grpSpPr>
        <p:grpSp>
          <p:nvGrpSpPr>
            <p:cNvPr id="714" name="Shape 714"/>
            <p:cNvGrpSpPr/>
            <p:nvPr/>
          </p:nvGrpSpPr>
          <p:grpSpPr>
            <a:xfrm>
              <a:off x="8113241" y="2302129"/>
              <a:ext cx="298852" cy="314504"/>
              <a:chOff x="4271962" y="4619625"/>
              <a:chExt cx="366600" cy="385800"/>
            </a:xfrm>
          </p:grpSpPr>
          <p:sp>
            <p:nvSpPr>
              <p:cNvPr id="715" name="Shape 715"/>
              <p:cNvSpPr/>
              <p:nvPr/>
            </p:nvSpPr>
            <p:spPr>
              <a:xfrm>
                <a:off x="4271962" y="4619625"/>
                <a:ext cx="366600" cy="385800"/>
              </a:xfrm>
              <a:custGeom>
                <a:avLst/>
                <a:gdLst/>
                <a:ahLst/>
                <a:cxnLst/>
                <a:rect l="0" t="0" r="0" b="0"/>
                <a:pathLst>
                  <a:path w="120000" h="120000" extrusionOk="0">
                    <a:moveTo>
                      <a:pt x="118723" y="76530"/>
                    </a:moveTo>
                    <a:cubicBezTo>
                      <a:pt x="117446" y="74081"/>
                      <a:pt x="116170" y="72244"/>
                      <a:pt x="113617" y="71020"/>
                    </a:cubicBezTo>
                    <a:cubicBezTo>
                      <a:pt x="107872" y="67959"/>
                      <a:pt x="107872" y="67959"/>
                      <a:pt x="107872" y="67959"/>
                    </a:cubicBezTo>
                    <a:cubicBezTo>
                      <a:pt x="105957" y="66734"/>
                      <a:pt x="104680" y="64285"/>
                      <a:pt x="105319" y="61836"/>
                    </a:cubicBezTo>
                    <a:cubicBezTo>
                      <a:pt x="105319" y="60612"/>
                      <a:pt x="105319" y="59387"/>
                      <a:pt x="105319" y="57551"/>
                    </a:cubicBezTo>
                    <a:cubicBezTo>
                      <a:pt x="105319" y="56326"/>
                      <a:pt x="105319" y="54489"/>
                      <a:pt x="105319" y="53265"/>
                    </a:cubicBezTo>
                    <a:cubicBezTo>
                      <a:pt x="104680" y="50816"/>
                      <a:pt x="105957" y="48979"/>
                      <a:pt x="107872" y="47755"/>
                    </a:cubicBezTo>
                    <a:cubicBezTo>
                      <a:pt x="113617" y="44081"/>
                      <a:pt x="113617" y="44081"/>
                      <a:pt x="113617" y="44081"/>
                    </a:cubicBezTo>
                    <a:cubicBezTo>
                      <a:pt x="118723" y="41632"/>
                      <a:pt x="120000" y="36122"/>
                      <a:pt x="117446" y="31836"/>
                    </a:cubicBezTo>
                    <a:cubicBezTo>
                      <a:pt x="112340" y="22653"/>
                      <a:pt x="112340" y="22653"/>
                      <a:pt x="112340" y="22653"/>
                    </a:cubicBezTo>
                    <a:cubicBezTo>
                      <a:pt x="110425" y="20204"/>
                      <a:pt x="107234" y="18367"/>
                      <a:pt x="103404" y="18367"/>
                    </a:cubicBezTo>
                    <a:cubicBezTo>
                      <a:pt x="102127" y="18367"/>
                      <a:pt x="100212" y="18367"/>
                      <a:pt x="98936" y="19591"/>
                    </a:cubicBezTo>
                    <a:cubicBezTo>
                      <a:pt x="93191" y="22653"/>
                      <a:pt x="93191" y="22653"/>
                      <a:pt x="93191" y="22653"/>
                    </a:cubicBezTo>
                    <a:cubicBezTo>
                      <a:pt x="91276" y="23877"/>
                      <a:pt x="88723" y="23877"/>
                      <a:pt x="86170" y="22040"/>
                    </a:cubicBezTo>
                    <a:cubicBezTo>
                      <a:pt x="86170" y="22040"/>
                      <a:pt x="85531" y="21428"/>
                      <a:pt x="84893" y="20816"/>
                    </a:cubicBezTo>
                    <a:cubicBezTo>
                      <a:pt x="82978" y="19591"/>
                      <a:pt x="81702" y="18979"/>
                      <a:pt x="79148" y="17755"/>
                    </a:cubicBezTo>
                    <a:cubicBezTo>
                      <a:pt x="78510" y="17142"/>
                      <a:pt x="77234" y="16530"/>
                      <a:pt x="77234" y="12857"/>
                    </a:cubicBezTo>
                    <a:cubicBezTo>
                      <a:pt x="77234" y="6122"/>
                      <a:pt x="77234" y="6122"/>
                      <a:pt x="77234" y="6122"/>
                    </a:cubicBezTo>
                    <a:cubicBezTo>
                      <a:pt x="77234" y="0"/>
                      <a:pt x="68936" y="0"/>
                      <a:pt x="65106" y="0"/>
                    </a:cubicBezTo>
                    <a:cubicBezTo>
                      <a:pt x="54255" y="0"/>
                      <a:pt x="54255" y="0"/>
                      <a:pt x="54255" y="0"/>
                    </a:cubicBezTo>
                    <a:cubicBezTo>
                      <a:pt x="51063" y="0"/>
                      <a:pt x="45957" y="0"/>
                      <a:pt x="45957" y="6122"/>
                    </a:cubicBezTo>
                    <a:cubicBezTo>
                      <a:pt x="45957" y="12244"/>
                      <a:pt x="45957" y="12244"/>
                      <a:pt x="45957" y="12244"/>
                    </a:cubicBezTo>
                    <a:cubicBezTo>
                      <a:pt x="45957" y="14693"/>
                      <a:pt x="44042" y="16530"/>
                      <a:pt x="41489" y="17755"/>
                    </a:cubicBezTo>
                    <a:cubicBezTo>
                      <a:pt x="38297" y="18979"/>
                      <a:pt x="35744" y="20816"/>
                      <a:pt x="33191" y="22040"/>
                    </a:cubicBezTo>
                    <a:cubicBezTo>
                      <a:pt x="31914" y="23877"/>
                      <a:pt x="28723" y="23877"/>
                      <a:pt x="26808" y="22653"/>
                    </a:cubicBezTo>
                    <a:cubicBezTo>
                      <a:pt x="21063" y="19591"/>
                      <a:pt x="21063" y="19591"/>
                      <a:pt x="21063" y="19591"/>
                    </a:cubicBezTo>
                    <a:cubicBezTo>
                      <a:pt x="19787" y="18367"/>
                      <a:pt x="17872" y="18367"/>
                      <a:pt x="15957" y="18367"/>
                    </a:cubicBezTo>
                    <a:cubicBezTo>
                      <a:pt x="12765" y="18367"/>
                      <a:pt x="9574" y="20204"/>
                      <a:pt x="7659" y="22653"/>
                    </a:cubicBezTo>
                    <a:cubicBezTo>
                      <a:pt x="2553" y="31836"/>
                      <a:pt x="2553" y="31836"/>
                      <a:pt x="2553" y="31836"/>
                    </a:cubicBezTo>
                    <a:cubicBezTo>
                      <a:pt x="1276" y="33673"/>
                      <a:pt x="638" y="36122"/>
                      <a:pt x="1276" y="38571"/>
                    </a:cubicBezTo>
                    <a:cubicBezTo>
                      <a:pt x="1914" y="41020"/>
                      <a:pt x="3829" y="42857"/>
                      <a:pt x="5744" y="44081"/>
                    </a:cubicBezTo>
                    <a:cubicBezTo>
                      <a:pt x="12127" y="47755"/>
                      <a:pt x="12127" y="47755"/>
                      <a:pt x="12127" y="47755"/>
                    </a:cubicBezTo>
                    <a:cubicBezTo>
                      <a:pt x="14042" y="48979"/>
                      <a:pt x="14680" y="50816"/>
                      <a:pt x="14680" y="53265"/>
                    </a:cubicBezTo>
                    <a:cubicBezTo>
                      <a:pt x="14680" y="54489"/>
                      <a:pt x="14680" y="56326"/>
                      <a:pt x="14680" y="57551"/>
                    </a:cubicBezTo>
                    <a:cubicBezTo>
                      <a:pt x="14680" y="59387"/>
                      <a:pt x="14680" y="60612"/>
                      <a:pt x="14680" y="62448"/>
                    </a:cubicBezTo>
                    <a:cubicBezTo>
                      <a:pt x="14680" y="64285"/>
                      <a:pt x="14042" y="66734"/>
                      <a:pt x="12127" y="67959"/>
                    </a:cubicBezTo>
                    <a:cubicBezTo>
                      <a:pt x="5744" y="71020"/>
                      <a:pt x="5744" y="71020"/>
                      <a:pt x="5744" y="71020"/>
                    </a:cubicBezTo>
                    <a:cubicBezTo>
                      <a:pt x="1276" y="73469"/>
                      <a:pt x="0" y="78979"/>
                      <a:pt x="2553" y="83877"/>
                    </a:cubicBezTo>
                    <a:cubicBezTo>
                      <a:pt x="7659" y="92448"/>
                      <a:pt x="7659" y="92448"/>
                      <a:pt x="7659" y="92448"/>
                    </a:cubicBezTo>
                    <a:cubicBezTo>
                      <a:pt x="9574" y="95510"/>
                      <a:pt x="12765" y="97346"/>
                      <a:pt x="15957" y="97346"/>
                    </a:cubicBezTo>
                    <a:cubicBezTo>
                      <a:pt x="17872" y="97346"/>
                      <a:pt x="19787" y="96734"/>
                      <a:pt x="21063" y="96122"/>
                    </a:cubicBezTo>
                    <a:cubicBezTo>
                      <a:pt x="26808" y="92448"/>
                      <a:pt x="26808" y="92448"/>
                      <a:pt x="26808" y="92448"/>
                    </a:cubicBezTo>
                    <a:cubicBezTo>
                      <a:pt x="28723" y="91836"/>
                      <a:pt x="31276" y="91836"/>
                      <a:pt x="33191" y="93061"/>
                    </a:cubicBezTo>
                    <a:cubicBezTo>
                      <a:pt x="35744" y="94897"/>
                      <a:pt x="38297" y="96122"/>
                      <a:pt x="42127" y="97346"/>
                    </a:cubicBezTo>
                    <a:cubicBezTo>
                      <a:pt x="44042" y="98571"/>
                      <a:pt x="45957" y="101020"/>
                      <a:pt x="45957" y="102857"/>
                    </a:cubicBezTo>
                    <a:cubicBezTo>
                      <a:pt x="45957" y="108979"/>
                      <a:pt x="45957" y="108979"/>
                      <a:pt x="45957" y="108979"/>
                    </a:cubicBezTo>
                    <a:cubicBezTo>
                      <a:pt x="45957" y="114489"/>
                      <a:pt x="49148" y="119999"/>
                      <a:pt x="54893" y="119999"/>
                    </a:cubicBezTo>
                    <a:cubicBezTo>
                      <a:pt x="65106" y="119999"/>
                      <a:pt x="65106" y="119999"/>
                      <a:pt x="65106" y="119999"/>
                    </a:cubicBezTo>
                    <a:cubicBezTo>
                      <a:pt x="70851" y="119999"/>
                      <a:pt x="77234" y="114489"/>
                      <a:pt x="77234" y="108979"/>
                    </a:cubicBezTo>
                    <a:cubicBezTo>
                      <a:pt x="77234" y="102857"/>
                      <a:pt x="77234" y="102857"/>
                      <a:pt x="77234" y="102857"/>
                    </a:cubicBezTo>
                    <a:cubicBezTo>
                      <a:pt x="77234" y="99183"/>
                      <a:pt x="78510" y="97959"/>
                      <a:pt x="79787" y="97346"/>
                    </a:cubicBezTo>
                    <a:cubicBezTo>
                      <a:pt x="82340" y="96122"/>
                      <a:pt x="84893" y="94897"/>
                      <a:pt x="87446" y="93061"/>
                    </a:cubicBezTo>
                    <a:cubicBezTo>
                      <a:pt x="89361" y="91836"/>
                      <a:pt x="91276" y="91836"/>
                      <a:pt x="93829" y="92448"/>
                    </a:cubicBezTo>
                    <a:cubicBezTo>
                      <a:pt x="98936" y="96122"/>
                      <a:pt x="98936" y="96122"/>
                      <a:pt x="98936" y="96122"/>
                    </a:cubicBezTo>
                    <a:cubicBezTo>
                      <a:pt x="100851" y="96734"/>
                      <a:pt x="102127" y="97346"/>
                      <a:pt x="104042" y="97346"/>
                    </a:cubicBezTo>
                    <a:cubicBezTo>
                      <a:pt x="104042" y="97346"/>
                      <a:pt x="104042" y="97346"/>
                      <a:pt x="104042" y="97346"/>
                    </a:cubicBezTo>
                    <a:cubicBezTo>
                      <a:pt x="107234" y="97346"/>
                      <a:pt x="110425" y="95510"/>
                      <a:pt x="112340" y="92448"/>
                    </a:cubicBezTo>
                    <a:cubicBezTo>
                      <a:pt x="117446" y="83877"/>
                      <a:pt x="117446" y="83877"/>
                      <a:pt x="117446" y="83877"/>
                    </a:cubicBezTo>
                    <a:cubicBezTo>
                      <a:pt x="118723" y="81428"/>
                      <a:pt x="119361" y="78979"/>
                      <a:pt x="118723" y="76530"/>
                    </a:cubicBezTo>
                    <a:close/>
                    <a:moveTo>
                      <a:pt x="113617" y="81428"/>
                    </a:moveTo>
                    <a:cubicBezTo>
                      <a:pt x="108510" y="90612"/>
                      <a:pt x="108510" y="90612"/>
                      <a:pt x="108510" y="90612"/>
                    </a:cubicBezTo>
                    <a:cubicBezTo>
                      <a:pt x="107234" y="91836"/>
                      <a:pt x="105957" y="93061"/>
                      <a:pt x="104042" y="93061"/>
                    </a:cubicBezTo>
                    <a:cubicBezTo>
                      <a:pt x="102765" y="93061"/>
                      <a:pt x="102127" y="92448"/>
                      <a:pt x="100851" y="92448"/>
                    </a:cubicBezTo>
                    <a:cubicBezTo>
                      <a:pt x="95106" y="88775"/>
                      <a:pt x="95106" y="88775"/>
                      <a:pt x="95106" y="88775"/>
                    </a:cubicBezTo>
                    <a:cubicBezTo>
                      <a:pt x="91914" y="86938"/>
                      <a:pt x="88085" y="87551"/>
                      <a:pt x="84255" y="89387"/>
                    </a:cubicBezTo>
                    <a:cubicBezTo>
                      <a:pt x="82340" y="91224"/>
                      <a:pt x="80425" y="92448"/>
                      <a:pt x="77872" y="93673"/>
                    </a:cubicBezTo>
                    <a:cubicBezTo>
                      <a:pt x="74680" y="94897"/>
                      <a:pt x="72765" y="97959"/>
                      <a:pt x="72765" y="102244"/>
                    </a:cubicBezTo>
                    <a:cubicBezTo>
                      <a:pt x="72765" y="108979"/>
                      <a:pt x="72765" y="108979"/>
                      <a:pt x="72765" y="108979"/>
                    </a:cubicBezTo>
                    <a:cubicBezTo>
                      <a:pt x="72765" y="111428"/>
                      <a:pt x="68297" y="115714"/>
                      <a:pt x="65106" y="115714"/>
                    </a:cubicBezTo>
                    <a:cubicBezTo>
                      <a:pt x="54255" y="115714"/>
                      <a:pt x="54255" y="115714"/>
                      <a:pt x="54255" y="115714"/>
                    </a:cubicBezTo>
                    <a:cubicBezTo>
                      <a:pt x="51702" y="115714"/>
                      <a:pt x="49787" y="112040"/>
                      <a:pt x="49787" y="108979"/>
                    </a:cubicBezTo>
                    <a:cubicBezTo>
                      <a:pt x="49787" y="102244"/>
                      <a:pt x="49787" y="102244"/>
                      <a:pt x="49787" y="102244"/>
                    </a:cubicBezTo>
                    <a:cubicBezTo>
                      <a:pt x="49787" y="98571"/>
                      <a:pt x="47234" y="95510"/>
                      <a:pt x="43404" y="93673"/>
                    </a:cubicBezTo>
                    <a:cubicBezTo>
                      <a:pt x="40212" y="92448"/>
                      <a:pt x="37659" y="90612"/>
                      <a:pt x="35744" y="89387"/>
                    </a:cubicBezTo>
                    <a:cubicBezTo>
                      <a:pt x="33829" y="88163"/>
                      <a:pt x="31914" y="87551"/>
                      <a:pt x="30000" y="87551"/>
                    </a:cubicBezTo>
                    <a:cubicBezTo>
                      <a:pt x="28085" y="87551"/>
                      <a:pt x="26170" y="88163"/>
                      <a:pt x="24893" y="88775"/>
                    </a:cubicBezTo>
                    <a:cubicBezTo>
                      <a:pt x="18510" y="92448"/>
                      <a:pt x="18510" y="92448"/>
                      <a:pt x="18510" y="92448"/>
                    </a:cubicBezTo>
                    <a:cubicBezTo>
                      <a:pt x="17872" y="92448"/>
                      <a:pt x="17234" y="93061"/>
                      <a:pt x="15957" y="93061"/>
                    </a:cubicBezTo>
                    <a:cubicBezTo>
                      <a:pt x="14042" y="93061"/>
                      <a:pt x="12127" y="91836"/>
                      <a:pt x="11489" y="90612"/>
                    </a:cubicBezTo>
                    <a:cubicBezTo>
                      <a:pt x="6382" y="81428"/>
                      <a:pt x="6382" y="81428"/>
                      <a:pt x="6382" y="81428"/>
                    </a:cubicBezTo>
                    <a:cubicBezTo>
                      <a:pt x="4468" y="78979"/>
                      <a:pt x="5744" y="75918"/>
                      <a:pt x="8297" y="74693"/>
                    </a:cubicBezTo>
                    <a:cubicBezTo>
                      <a:pt x="14042" y="71020"/>
                      <a:pt x="14042" y="71020"/>
                      <a:pt x="14042" y="71020"/>
                    </a:cubicBezTo>
                    <a:cubicBezTo>
                      <a:pt x="17234" y="69183"/>
                      <a:pt x="19148" y="65510"/>
                      <a:pt x="19148" y="61836"/>
                    </a:cubicBezTo>
                    <a:cubicBezTo>
                      <a:pt x="18510" y="59999"/>
                      <a:pt x="18510" y="58775"/>
                      <a:pt x="18510" y="57551"/>
                    </a:cubicBezTo>
                    <a:cubicBezTo>
                      <a:pt x="18510" y="56326"/>
                      <a:pt x="18510" y="54489"/>
                      <a:pt x="19148" y="53265"/>
                    </a:cubicBezTo>
                    <a:cubicBezTo>
                      <a:pt x="19148" y="49591"/>
                      <a:pt x="17234" y="45918"/>
                      <a:pt x="14042" y="44081"/>
                    </a:cubicBezTo>
                    <a:cubicBezTo>
                      <a:pt x="8297" y="40408"/>
                      <a:pt x="8297" y="40408"/>
                      <a:pt x="8297" y="40408"/>
                    </a:cubicBezTo>
                    <a:cubicBezTo>
                      <a:pt x="7021" y="39795"/>
                      <a:pt x="5744" y="38571"/>
                      <a:pt x="5744" y="37346"/>
                    </a:cubicBezTo>
                    <a:cubicBezTo>
                      <a:pt x="5106" y="36122"/>
                      <a:pt x="5744" y="34897"/>
                      <a:pt x="6382" y="33673"/>
                    </a:cubicBezTo>
                    <a:cubicBezTo>
                      <a:pt x="11489" y="24489"/>
                      <a:pt x="11489" y="24489"/>
                      <a:pt x="11489" y="24489"/>
                    </a:cubicBezTo>
                    <a:cubicBezTo>
                      <a:pt x="12765" y="22653"/>
                      <a:pt x="14042" y="22040"/>
                      <a:pt x="15957" y="22040"/>
                    </a:cubicBezTo>
                    <a:cubicBezTo>
                      <a:pt x="17234" y="22040"/>
                      <a:pt x="17872" y="22040"/>
                      <a:pt x="19148" y="22653"/>
                    </a:cubicBezTo>
                    <a:cubicBezTo>
                      <a:pt x="24893" y="25714"/>
                      <a:pt x="24893" y="25714"/>
                      <a:pt x="24893" y="25714"/>
                    </a:cubicBezTo>
                    <a:cubicBezTo>
                      <a:pt x="28085" y="27551"/>
                      <a:pt x="32553" y="27551"/>
                      <a:pt x="35744" y="25102"/>
                    </a:cubicBezTo>
                    <a:cubicBezTo>
                      <a:pt x="38297" y="23877"/>
                      <a:pt x="40851" y="22653"/>
                      <a:pt x="43404" y="21428"/>
                    </a:cubicBezTo>
                    <a:cubicBezTo>
                      <a:pt x="47234" y="19591"/>
                      <a:pt x="49787" y="15918"/>
                      <a:pt x="49787" y="12244"/>
                    </a:cubicBezTo>
                    <a:cubicBezTo>
                      <a:pt x="49787" y="6122"/>
                      <a:pt x="49787" y="6122"/>
                      <a:pt x="49787" y="6122"/>
                    </a:cubicBezTo>
                    <a:cubicBezTo>
                      <a:pt x="49787" y="4285"/>
                      <a:pt x="49787" y="4285"/>
                      <a:pt x="54255" y="4285"/>
                    </a:cubicBezTo>
                    <a:cubicBezTo>
                      <a:pt x="65106" y="4285"/>
                      <a:pt x="65106" y="4285"/>
                      <a:pt x="65106" y="4285"/>
                    </a:cubicBezTo>
                    <a:cubicBezTo>
                      <a:pt x="70851" y="4285"/>
                      <a:pt x="72765" y="4897"/>
                      <a:pt x="72765" y="6122"/>
                    </a:cubicBezTo>
                    <a:cubicBezTo>
                      <a:pt x="72765" y="12244"/>
                      <a:pt x="72765" y="12244"/>
                      <a:pt x="72765" y="12244"/>
                    </a:cubicBezTo>
                    <a:cubicBezTo>
                      <a:pt x="72765" y="17142"/>
                      <a:pt x="74680" y="20204"/>
                      <a:pt x="77872" y="21428"/>
                    </a:cubicBezTo>
                    <a:cubicBezTo>
                      <a:pt x="79787" y="22040"/>
                      <a:pt x="80425" y="23265"/>
                      <a:pt x="82340" y="23877"/>
                    </a:cubicBezTo>
                    <a:cubicBezTo>
                      <a:pt x="82978" y="24489"/>
                      <a:pt x="83617" y="25102"/>
                      <a:pt x="84255" y="25714"/>
                    </a:cubicBezTo>
                    <a:cubicBezTo>
                      <a:pt x="87446" y="27551"/>
                      <a:pt x="91914" y="28163"/>
                      <a:pt x="95106" y="26326"/>
                    </a:cubicBezTo>
                    <a:cubicBezTo>
                      <a:pt x="100851" y="22653"/>
                      <a:pt x="100851" y="22653"/>
                      <a:pt x="100851" y="22653"/>
                    </a:cubicBezTo>
                    <a:cubicBezTo>
                      <a:pt x="102127" y="22653"/>
                      <a:pt x="102765" y="22040"/>
                      <a:pt x="104042" y="22040"/>
                    </a:cubicBezTo>
                    <a:cubicBezTo>
                      <a:pt x="105957" y="22040"/>
                      <a:pt x="107234" y="23265"/>
                      <a:pt x="108510" y="24489"/>
                    </a:cubicBezTo>
                    <a:cubicBezTo>
                      <a:pt x="113617" y="33673"/>
                      <a:pt x="113617" y="33673"/>
                      <a:pt x="113617" y="33673"/>
                    </a:cubicBezTo>
                    <a:cubicBezTo>
                      <a:pt x="115531" y="36122"/>
                      <a:pt x="114255" y="39183"/>
                      <a:pt x="111702" y="40408"/>
                    </a:cubicBezTo>
                    <a:cubicBezTo>
                      <a:pt x="105957" y="44081"/>
                      <a:pt x="105957" y="44081"/>
                      <a:pt x="105957" y="44081"/>
                    </a:cubicBezTo>
                    <a:cubicBezTo>
                      <a:pt x="102765" y="45918"/>
                      <a:pt x="100851" y="49591"/>
                      <a:pt x="100851" y="53265"/>
                    </a:cubicBezTo>
                    <a:cubicBezTo>
                      <a:pt x="101489" y="55102"/>
                      <a:pt x="101489" y="56326"/>
                      <a:pt x="101489" y="57551"/>
                    </a:cubicBezTo>
                    <a:cubicBezTo>
                      <a:pt x="101489" y="58775"/>
                      <a:pt x="101489" y="60612"/>
                      <a:pt x="100851" y="61836"/>
                    </a:cubicBezTo>
                    <a:cubicBezTo>
                      <a:pt x="100851" y="65510"/>
                      <a:pt x="102765" y="69183"/>
                      <a:pt x="105957" y="71020"/>
                    </a:cubicBezTo>
                    <a:cubicBezTo>
                      <a:pt x="111702" y="74693"/>
                      <a:pt x="111702" y="74693"/>
                      <a:pt x="111702" y="74693"/>
                    </a:cubicBezTo>
                    <a:cubicBezTo>
                      <a:pt x="112978" y="75306"/>
                      <a:pt x="114255" y="76530"/>
                      <a:pt x="114255" y="77755"/>
                    </a:cubicBezTo>
                    <a:cubicBezTo>
                      <a:pt x="114893" y="78979"/>
                      <a:pt x="114255" y="80204"/>
                      <a:pt x="113617" y="81428"/>
                    </a:cubicBezTo>
                    <a:close/>
                  </a:path>
                </a:pathLst>
              </a:custGeom>
              <a:solidFill>
                <a:schemeClr val="lt2"/>
              </a:solidFill>
              <a:ln w="9525" cap="flat" cmpd="sng">
                <a:solidFill>
                  <a:schemeClr val="dk1"/>
                </a:solidFill>
                <a:prstDash val="solid"/>
                <a:round/>
                <a:headEnd type="none" w="med" len="med"/>
                <a:tailEnd type="none" w="med" len="med"/>
              </a:ln>
            </p:spPr>
            <p:txBody>
              <a:bodyPr lIns="89608" tIns="44788" rIns="89608" bIns="44788" anchor="t" anchorCtr="0">
                <a:noAutofit/>
              </a:bodyPr>
              <a:lstStyle/>
              <a:p>
                <a:pPr marL="0" marR="0" lvl="0" indent="0" algn="l" defTabSz="914192" rtl="0" eaLnBrk="1" fontAlgn="auto" latinLnBrk="0" hangingPunct="1">
                  <a:lnSpc>
                    <a:spcPct val="100000"/>
                  </a:lnSpc>
                  <a:spcBef>
                    <a:spcPts val="0"/>
                  </a:spcBef>
                  <a:spcAft>
                    <a:spcPts val="0"/>
                  </a:spcAft>
                  <a:buClr>
                    <a:srgbClr val="353535"/>
                  </a:buClr>
                  <a:buSzTx/>
                  <a:buFontTx/>
                  <a:buNone/>
                  <a:tabLst/>
                  <a:defRPr/>
                </a:pPr>
                <a:endParaRPr kumimoji="0" sz="1732" b="0" i="0" u="none" strike="noStrike" kern="1200" cap="none" spc="0" normalizeH="0" baseline="0" noProof="0">
                  <a:ln>
                    <a:noFill/>
                  </a:ln>
                  <a:solidFill>
                    <a:srgbClr val="353535"/>
                  </a:solidFill>
                  <a:effectLst/>
                  <a:uLnTx/>
                  <a:uFillTx/>
                  <a:latin typeface="Arial"/>
                  <a:ea typeface="Arial"/>
                  <a:cs typeface="Arial"/>
                  <a:sym typeface="Arial"/>
                </a:endParaRPr>
              </a:p>
            </p:txBody>
          </p:sp>
          <p:sp>
            <p:nvSpPr>
              <p:cNvPr id="716" name="Shape 716"/>
              <p:cNvSpPr/>
              <p:nvPr/>
            </p:nvSpPr>
            <p:spPr>
              <a:xfrm>
                <a:off x="4400550" y="4749800"/>
                <a:ext cx="109500" cy="109500"/>
              </a:xfrm>
              <a:custGeom>
                <a:avLst/>
                <a:gdLst/>
                <a:ahLst/>
                <a:cxnLst/>
                <a:rect l="0" t="0" r="0" b="0"/>
                <a:pathLst>
                  <a:path w="120000" h="120000" extrusionOk="0">
                    <a:moveTo>
                      <a:pt x="59999" y="0"/>
                    </a:moveTo>
                    <a:cubicBezTo>
                      <a:pt x="27857" y="0"/>
                      <a:pt x="0" y="27857"/>
                      <a:pt x="0" y="59999"/>
                    </a:cubicBezTo>
                    <a:cubicBezTo>
                      <a:pt x="0" y="92142"/>
                      <a:pt x="27857" y="119999"/>
                      <a:pt x="59999" y="119999"/>
                    </a:cubicBezTo>
                    <a:cubicBezTo>
                      <a:pt x="92142" y="119999"/>
                      <a:pt x="119999" y="94285"/>
                      <a:pt x="119999" y="59999"/>
                    </a:cubicBezTo>
                    <a:cubicBezTo>
                      <a:pt x="119999" y="27857"/>
                      <a:pt x="92142" y="0"/>
                      <a:pt x="59999" y="0"/>
                    </a:cubicBezTo>
                    <a:close/>
                    <a:moveTo>
                      <a:pt x="59999" y="104999"/>
                    </a:moveTo>
                    <a:cubicBezTo>
                      <a:pt x="34285" y="104999"/>
                      <a:pt x="14999" y="85714"/>
                      <a:pt x="14999" y="59999"/>
                    </a:cubicBezTo>
                    <a:cubicBezTo>
                      <a:pt x="14999" y="36428"/>
                      <a:pt x="34285" y="14999"/>
                      <a:pt x="59999" y="14999"/>
                    </a:cubicBezTo>
                    <a:cubicBezTo>
                      <a:pt x="85714" y="14999"/>
                      <a:pt x="104999" y="36428"/>
                      <a:pt x="104999" y="59999"/>
                    </a:cubicBezTo>
                    <a:cubicBezTo>
                      <a:pt x="104999" y="85714"/>
                      <a:pt x="85714" y="104999"/>
                      <a:pt x="59999" y="104999"/>
                    </a:cubicBezTo>
                    <a:close/>
                  </a:path>
                </a:pathLst>
              </a:custGeom>
              <a:solidFill>
                <a:schemeClr val="accent1"/>
              </a:solidFill>
              <a:ln w="9525" cap="flat" cmpd="sng">
                <a:solidFill>
                  <a:schemeClr val="dk1"/>
                </a:solidFill>
                <a:prstDash val="solid"/>
                <a:round/>
                <a:headEnd type="none" w="med" len="med"/>
                <a:tailEnd type="none" w="med" len="med"/>
              </a:ln>
            </p:spPr>
            <p:txBody>
              <a:bodyPr lIns="89608" tIns="44788" rIns="89608" bIns="44788" anchor="t" anchorCtr="0">
                <a:noAutofit/>
              </a:bodyPr>
              <a:lstStyle/>
              <a:p>
                <a:pPr marL="0" marR="0" lvl="0" indent="0" algn="l" defTabSz="914192" rtl="0" eaLnBrk="1" fontAlgn="auto" latinLnBrk="0" hangingPunct="1">
                  <a:lnSpc>
                    <a:spcPct val="100000"/>
                  </a:lnSpc>
                  <a:spcBef>
                    <a:spcPts val="0"/>
                  </a:spcBef>
                  <a:spcAft>
                    <a:spcPts val="0"/>
                  </a:spcAft>
                  <a:buClr>
                    <a:srgbClr val="353535"/>
                  </a:buClr>
                  <a:buSzTx/>
                  <a:buFontTx/>
                  <a:buNone/>
                  <a:tabLst/>
                  <a:defRPr/>
                </a:pPr>
                <a:endParaRPr kumimoji="0" sz="1732" b="0" i="0" u="none" strike="noStrike" kern="1200" cap="none" spc="0" normalizeH="0" baseline="0" noProof="0">
                  <a:ln>
                    <a:noFill/>
                  </a:ln>
                  <a:solidFill>
                    <a:srgbClr val="353535"/>
                  </a:solidFill>
                  <a:effectLst/>
                  <a:uLnTx/>
                  <a:uFillTx/>
                  <a:latin typeface="Arial"/>
                  <a:ea typeface="Arial"/>
                  <a:cs typeface="Arial"/>
                  <a:sym typeface="Arial"/>
                </a:endParaRPr>
              </a:p>
            </p:txBody>
          </p:sp>
        </p:grpSp>
        <p:sp>
          <p:nvSpPr>
            <p:cNvPr id="717" name="Shape 717"/>
            <p:cNvSpPr/>
            <p:nvPr/>
          </p:nvSpPr>
          <p:spPr>
            <a:xfrm>
              <a:off x="7669850" y="1846158"/>
              <a:ext cx="1186200" cy="1189200"/>
            </a:xfrm>
            <a:custGeom>
              <a:avLst/>
              <a:gdLst/>
              <a:ahLst/>
              <a:cxnLst/>
              <a:rect l="0" t="0" r="0" b="0"/>
              <a:pathLst>
                <a:path w="120000" h="120000" extrusionOk="0">
                  <a:moveTo>
                    <a:pt x="61818" y="120000"/>
                  </a:moveTo>
                  <a:cubicBezTo>
                    <a:pt x="40727" y="98972"/>
                    <a:pt x="40727" y="98972"/>
                    <a:pt x="40727" y="98972"/>
                  </a:cubicBezTo>
                  <a:cubicBezTo>
                    <a:pt x="61818" y="77945"/>
                    <a:pt x="61818" y="77945"/>
                    <a:pt x="61818" y="77945"/>
                  </a:cubicBezTo>
                  <a:cubicBezTo>
                    <a:pt x="61818" y="91722"/>
                    <a:pt x="61818" y="91722"/>
                    <a:pt x="61818" y="91722"/>
                  </a:cubicBezTo>
                  <a:cubicBezTo>
                    <a:pt x="70909" y="91359"/>
                    <a:pt x="79272" y="87009"/>
                    <a:pt x="85090" y="79758"/>
                  </a:cubicBezTo>
                  <a:cubicBezTo>
                    <a:pt x="86181" y="77945"/>
                    <a:pt x="86181" y="77945"/>
                    <a:pt x="86181" y="77945"/>
                  </a:cubicBezTo>
                  <a:cubicBezTo>
                    <a:pt x="96727" y="88459"/>
                    <a:pt x="96727" y="88459"/>
                    <a:pt x="96727" y="88459"/>
                  </a:cubicBezTo>
                  <a:cubicBezTo>
                    <a:pt x="95636" y="89909"/>
                    <a:pt x="95636" y="89909"/>
                    <a:pt x="95636" y="89909"/>
                  </a:cubicBezTo>
                  <a:cubicBezTo>
                    <a:pt x="87272" y="99697"/>
                    <a:pt x="74909" y="105861"/>
                    <a:pt x="61818" y="106223"/>
                  </a:cubicBezTo>
                  <a:lnTo>
                    <a:pt x="61818" y="120000"/>
                  </a:lnTo>
                  <a:close/>
                  <a:moveTo>
                    <a:pt x="45818" y="98972"/>
                  </a:moveTo>
                  <a:cubicBezTo>
                    <a:pt x="58181" y="111661"/>
                    <a:pt x="58181" y="111661"/>
                    <a:pt x="58181" y="111661"/>
                  </a:cubicBezTo>
                  <a:cubicBezTo>
                    <a:pt x="58181" y="102960"/>
                    <a:pt x="58181" y="102960"/>
                    <a:pt x="58181" y="102960"/>
                  </a:cubicBezTo>
                  <a:cubicBezTo>
                    <a:pt x="60000" y="102960"/>
                    <a:pt x="60000" y="102960"/>
                    <a:pt x="60000" y="102960"/>
                  </a:cubicBezTo>
                  <a:cubicBezTo>
                    <a:pt x="72363" y="102960"/>
                    <a:pt x="83636" y="97885"/>
                    <a:pt x="92000" y="88821"/>
                  </a:cubicBezTo>
                  <a:cubicBezTo>
                    <a:pt x="86545" y="83383"/>
                    <a:pt x="86545" y="83383"/>
                    <a:pt x="86545" y="83383"/>
                  </a:cubicBezTo>
                  <a:cubicBezTo>
                    <a:pt x="79636" y="90996"/>
                    <a:pt x="70181" y="95347"/>
                    <a:pt x="60000" y="95347"/>
                  </a:cubicBezTo>
                  <a:cubicBezTo>
                    <a:pt x="58181" y="95347"/>
                    <a:pt x="58181" y="95347"/>
                    <a:pt x="58181" y="95347"/>
                  </a:cubicBezTo>
                  <a:cubicBezTo>
                    <a:pt x="58181" y="86646"/>
                    <a:pt x="58181" y="86646"/>
                    <a:pt x="58181" y="86646"/>
                  </a:cubicBezTo>
                  <a:lnTo>
                    <a:pt x="45818" y="98972"/>
                  </a:lnTo>
                  <a:close/>
                  <a:moveTo>
                    <a:pt x="31636" y="96435"/>
                  </a:moveTo>
                  <a:cubicBezTo>
                    <a:pt x="30181" y="95709"/>
                    <a:pt x="30181" y="95709"/>
                    <a:pt x="30181" y="95709"/>
                  </a:cubicBezTo>
                  <a:cubicBezTo>
                    <a:pt x="20000" y="87009"/>
                    <a:pt x="14181" y="74682"/>
                    <a:pt x="13818" y="61631"/>
                  </a:cubicBezTo>
                  <a:cubicBezTo>
                    <a:pt x="0" y="61631"/>
                    <a:pt x="0" y="61631"/>
                    <a:pt x="0" y="61631"/>
                  </a:cubicBezTo>
                  <a:cubicBezTo>
                    <a:pt x="21090" y="40966"/>
                    <a:pt x="21090" y="40966"/>
                    <a:pt x="21090" y="40966"/>
                  </a:cubicBezTo>
                  <a:cubicBezTo>
                    <a:pt x="41818" y="61631"/>
                    <a:pt x="41818" y="61631"/>
                    <a:pt x="41818" y="61631"/>
                  </a:cubicBezTo>
                  <a:cubicBezTo>
                    <a:pt x="28363" y="61631"/>
                    <a:pt x="28363" y="61631"/>
                    <a:pt x="28363" y="61631"/>
                  </a:cubicBezTo>
                  <a:cubicBezTo>
                    <a:pt x="28727" y="70694"/>
                    <a:pt x="33090" y="79033"/>
                    <a:pt x="40363" y="84833"/>
                  </a:cubicBezTo>
                  <a:cubicBezTo>
                    <a:pt x="41818" y="86283"/>
                    <a:pt x="41818" y="86283"/>
                    <a:pt x="41818" y="86283"/>
                  </a:cubicBezTo>
                  <a:lnTo>
                    <a:pt x="31636" y="96435"/>
                  </a:lnTo>
                  <a:close/>
                  <a:moveTo>
                    <a:pt x="8363" y="58368"/>
                  </a:moveTo>
                  <a:cubicBezTo>
                    <a:pt x="17090" y="58368"/>
                    <a:pt x="17090" y="58368"/>
                    <a:pt x="17090" y="58368"/>
                  </a:cubicBezTo>
                  <a:cubicBezTo>
                    <a:pt x="17090" y="60181"/>
                    <a:pt x="17090" y="60181"/>
                    <a:pt x="17090" y="60181"/>
                  </a:cubicBezTo>
                  <a:cubicBezTo>
                    <a:pt x="17090" y="72145"/>
                    <a:pt x="22181" y="83746"/>
                    <a:pt x="31272" y="91722"/>
                  </a:cubicBezTo>
                  <a:cubicBezTo>
                    <a:pt x="36727" y="86283"/>
                    <a:pt x="36727" y="86283"/>
                    <a:pt x="36727" y="86283"/>
                  </a:cubicBezTo>
                  <a:cubicBezTo>
                    <a:pt x="29090" y="79758"/>
                    <a:pt x="24727" y="70332"/>
                    <a:pt x="24727" y="60181"/>
                  </a:cubicBezTo>
                  <a:cubicBezTo>
                    <a:pt x="24727" y="58368"/>
                    <a:pt x="24727" y="58368"/>
                    <a:pt x="24727" y="58368"/>
                  </a:cubicBezTo>
                  <a:cubicBezTo>
                    <a:pt x="33454" y="58368"/>
                    <a:pt x="33454" y="58368"/>
                    <a:pt x="33454" y="58368"/>
                  </a:cubicBezTo>
                  <a:cubicBezTo>
                    <a:pt x="21090" y="45679"/>
                    <a:pt x="21090" y="45679"/>
                    <a:pt x="21090" y="45679"/>
                  </a:cubicBezTo>
                  <a:lnTo>
                    <a:pt x="8363" y="58368"/>
                  </a:lnTo>
                  <a:close/>
                  <a:moveTo>
                    <a:pt x="99272" y="79395"/>
                  </a:moveTo>
                  <a:cubicBezTo>
                    <a:pt x="78181" y="58368"/>
                    <a:pt x="78181" y="58368"/>
                    <a:pt x="78181" y="58368"/>
                  </a:cubicBezTo>
                  <a:cubicBezTo>
                    <a:pt x="91636" y="58368"/>
                    <a:pt x="91636" y="58368"/>
                    <a:pt x="91636" y="58368"/>
                  </a:cubicBezTo>
                  <a:cubicBezTo>
                    <a:pt x="91272" y="49305"/>
                    <a:pt x="86909" y="40966"/>
                    <a:pt x="79636" y="35166"/>
                  </a:cubicBezTo>
                  <a:cubicBezTo>
                    <a:pt x="78181" y="34078"/>
                    <a:pt x="78181" y="34078"/>
                    <a:pt x="78181" y="34078"/>
                  </a:cubicBezTo>
                  <a:cubicBezTo>
                    <a:pt x="88727" y="23564"/>
                    <a:pt x="88727" y="23564"/>
                    <a:pt x="88727" y="23564"/>
                  </a:cubicBezTo>
                  <a:cubicBezTo>
                    <a:pt x="89818" y="24652"/>
                    <a:pt x="89818" y="24652"/>
                    <a:pt x="89818" y="24652"/>
                  </a:cubicBezTo>
                  <a:cubicBezTo>
                    <a:pt x="100000" y="32990"/>
                    <a:pt x="105818" y="45317"/>
                    <a:pt x="106545" y="58368"/>
                  </a:cubicBezTo>
                  <a:cubicBezTo>
                    <a:pt x="120000" y="58368"/>
                    <a:pt x="120000" y="58368"/>
                    <a:pt x="120000" y="58368"/>
                  </a:cubicBezTo>
                  <a:lnTo>
                    <a:pt x="99272" y="79395"/>
                  </a:lnTo>
                  <a:close/>
                  <a:moveTo>
                    <a:pt x="86545" y="61631"/>
                  </a:moveTo>
                  <a:cubicBezTo>
                    <a:pt x="99272" y="74320"/>
                    <a:pt x="99272" y="74320"/>
                    <a:pt x="99272" y="74320"/>
                  </a:cubicBezTo>
                  <a:cubicBezTo>
                    <a:pt x="111636" y="61631"/>
                    <a:pt x="111636" y="61631"/>
                    <a:pt x="111636" y="61631"/>
                  </a:cubicBezTo>
                  <a:cubicBezTo>
                    <a:pt x="102909" y="61631"/>
                    <a:pt x="102909" y="61631"/>
                    <a:pt x="102909" y="61631"/>
                  </a:cubicBezTo>
                  <a:cubicBezTo>
                    <a:pt x="102909" y="60181"/>
                    <a:pt x="102909" y="60181"/>
                    <a:pt x="102909" y="60181"/>
                  </a:cubicBezTo>
                  <a:cubicBezTo>
                    <a:pt x="102909" y="47854"/>
                    <a:pt x="97818" y="36253"/>
                    <a:pt x="88727" y="28277"/>
                  </a:cubicBezTo>
                  <a:cubicBezTo>
                    <a:pt x="83272" y="33716"/>
                    <a:pt x="83272" y="33716"/>
                    <a:pt x="83272" y="33716"/>
                  </a:cubicBezTo>
                  <a:cubicBezTo>
                    <a:pt x="90909" y="40241"/>
                    <a:pt x="95272" y="50030"/>
                    <a:pt x="95272" y="60181"/>
                  </a:cubicBezTo>
                  <a:cubicBezTo>
                    <a:pt x="95272" y="61631"/>
                    <a:pt x="95272" y="61631"/>
                    <a:pt x="95272" y="61631"/>
                  </a:cubicBezTo>
                  <a:lnTo>
                    <a:pt x="86545" y="61631"/>
                  </a:lnTo>
                  <a:close/>
                  <a:moveTo>
                    <a:pt x="33818" y="42054"/>
                  </a:moveTo>
                  <a:cubicBezTo>
                    <a:pt x="23272" y="31540"/>
                    <a:pt x="23272" y="31540"/>
                    <a:pt x="23272" y="31540"/>
                  </a:cubicBezTo>
                  <a:cubicBezTo>
                    <a:pt x="24363" y="30453"/>
                    <a:pt x="24363" y="30453"/>
                    <a:pt x="24363" y="30453"/>
                  </a:cubicBezTo>
                  <a:cubicBezTo>
                    <a:pt x="33090" y="20302"/>
                    <a:pt x="45090" y="14138"/>
                    <a:pt x="58181" y="13776"/>
                  </a:cubicBezTo>
                  <a:cubicBezTo>
                    <a:pt x="58181" y="0"/>
                    <a:pt x="58181" y="0"/>
                    <a:pt x="58181" y="0"/>
                  </a:cubicBezTo>
                  <a:cubicBezTo>
                    <a:pt x="79272" y="21027"/>
                    <a:pt x="79272" y="21027"/>
                    <a:pt x="79272" y="21027"/>
                  </a:cubicBezTo>
                  <a:cubicBezTo>
                    <a:pt x="58181" y="42054"/>
                    <a:pt x="58181" y="42054"/>
                    <a:pt x="58181" y="42054"/>
                  </a:cubicBezTo>
                  <a:cubicBezTo>
                    <a:pt x="58181" y="28277"/>
                    <a:pt x="58181" y="28277"/>
                    <a:pt x="58181" y="28277"/>
                  </a:cubicBezTo>
                  <a:cubicBezTo>
                    <a:pt x="49090" y="29003"/>
                    <a:pt x="40727" y="33353"/>
                    <a:pt x="35272" y="40604"/>
                  </a:cubicBezTo>
                  <a:lnTo>
                    <a:pt x="33818" y="42054"/>
                  </a:lnTo>
                  <a:close/>
                  <a:moveTo>
                    <a:pt x="28000" y="31540"/>
                  </a:moveTo>
                  <a:cubicBezTo>
                    <a:pt x="33454" y="36978"/>
                    <a:pt x="33454" y="36978"/>
                    <a:pt x="33454" y="36978"/>
                  </a:cubicBezTo>
                  <a:cubicBezTo>
                    <a:pt x="40363" y="29365"/>
                    <a:pt x="49818" y="25015"/>
                    <a:pt x="60000" y="25015"/>
                  </a:cubicBezTo>
                  <a:cubicBezTo>
                    <a:pt x="61818" y="25015"/>
                    <a:pt x="61818" y="25015"/>
                    <a:pt x="61818" y="25015"/>
                  </a:cubicBezTo>
                  <a:cubicBezTo>
                    <a:pt x="61818" y="33716"/>
                    <a:pt x="61818" y="33716"/>
                    <a:pt x="61818" y="33716"/>
                  </a:cubicBezTo>
                  <a:cubicBezTo>
                    <a:pt x="74181" y="21027"/>
                    <a:pt x="74181" y="21027"/>
                    <a:pt x="74181" y="21027"/>
                  </a:cubicBezTo>
                  <a:cubicBezTo>
                    <a:pt x="61818" y="8700"/>
                    <a:pt x="61818" y="8700"/>
                    <a:pt x="61818" y="8700"/>
                  </a:cubicBezTo>
                  <a:cubicBezTo>
                    <a:pt x="61818" y="17401"/>
                    <a:pt x="61818" y="17401"/>
                    <a:pt x="61818" y="17401"/>
                  </a:cubicBezTo>
                  <a:cubicBezTo>
                    <a:pt x="60000" y="17401"/>
                    <a:pt x="60000" y="17401"/>
                    <a:pt x="60000" y="17401"/>
                  </a:cubicBezTo>
                  <a:cubicBezTo>
                    <a:pt x="48000" y="17401"/>
                    <a:pt x="36363" y="22477"/>
                    <a:pt x="28000" y="31540"/>
                  </a:cubicBezTo>
                  <a:close/>
                </a:path>
              </a:pathLst>
            </a:custGeom>
            <a:solidFill>
              <a:schemeClr val="accent1"/>
            </a:solidFill>
            <a:ln w="9525" cap="flat" cmpd="sng">
              <a:solidFill>
                <a:schemeClr val="dk1"/>
              </a:solidFill>
              <a:prstDash val="solid"/>
              <a:round/>
              <a:headEnd type="none" w="med" len="med"/>
              <a:tailEnd type="none" w="med" len="med"/>
            </a:ln>
          </p:spPr>
          <p:txBody>
            <a:bodyPr lIns="89608" tIns="44788" rIns="89608" bIns="44788" anchor="t" anchorCtr="0">
              <a:noAutofit/>
            </a:bodyPr>
            <a:lstStyle/>
            <a:p>
              <a:pPr marL="0" marR="0" lvl="0" indent="0" algn="l" defTabSz="914192" rtl="0" eaLnBrk="1" fontAlgn="auto" latinLnBrk="0" hangingPunct="1">
                <a:lnSpc>
                  <a:spcPct val="100000"/>
                </a:lnSpc>
                <a:spcBef>
                  <a:spcPts val="0"/>
                </a:spcBef>
                <a:spcAft>
                  <a:spcPts val="0"/>
                </a:spcAft>
                <a:buClr>
                  <a:srgbClr val="353535"/>
                </a:buClr>
                <a:buSzTx/>
                <a:buFontTx/>
                <a:buNone/>
                <a:tabLst/>
                <a:defRPr/>
              </a:pPr>
              <a:endParaRPr kumimoji="0" sz="1732" b="0" i="0" u="none" strike="noStrike" kern="1200" cap="none" spc="0" normalizeH="0" baseline="0" noProof="0">
                <a:ln>
                  <a:noFill/>
                </a:ln>
                <a:solidFill>
                  <a:srgbClr val="353535"/>
                </a:solidFill>
                <a:effectLst/>
                <a:uLnTx/>
                <a:uFillTx/>
                <a:latin typeface="Arial"/>
                <a:ea typeface="Arial"/>
                <a:cs typeface="Arial"/>
                <a:sym typeface="Arial"/>
              </a:endParaRPr>
            </a:p>
          </p:txBody>
        </p:sp>
      </p:grpSp>
      <p:grpSp>
        <p:nvGrpSpPr>
          <p:cNvPr id="718" name="Shape 718"/>
          <p:cNvGrpSpPr/>
          <p:nvPr/>
        </p:nvGrpSpPr>
        <p:grpSpPr>
          <a:xfrm>
            <a:off x="4990250" y="2370890"/>
            <a:ext cx="744379" cy="1393596"/>
            <a:chOff x="4011246" y="1986834"/>
            <a:chExt cx="603200" cy="1129165"/>
          </a:xfrm>
        </p:grpSpPr>
        <p:sp>
          <p:nvSpPr>
            <p:cNvPr id="719" name="Shape 719"/>
            <p:cNvSpPr/>
            <p:nvPr/>
          </p:nvSpPr>
          <p:spPr>
            <a:xfrm>
              <a:off x="4019546" y="2413400"/>
              <a:ext cx="594900" cy="702600"/>
            </a:xfrm>
            <a:custGeom>
              <a:avLst/>
              <a:gdLst/>
              <a:ahLst/>
              <a:cxnLst/>
              <a:rect l="0" t="0" r="0" b="0"/>
              <a:pathLst>
                <a:path w="120000" h="120000" extrusionOk="0">
                  <a:moveTo>
                    <a:pt x="37348" y="67281"/>
                  </a:moveTo>
                  <a:cubicBezTo>
                    <a:pt x="35359" y="67281"/>
                    <a:pt x="33812" y="68571"/>
                    <a:pt x="33812" y="70230"/>
                  </a:cubicBezTo>
                  <a:cubicBezTo>
                    <a:pt x="33812" y="71889"/>
                    <a:pt x="35359" y="73179"/>
                    <a:pt x="37348" y="73179"/>
                  </a:cubicBezTo>
                  <a:cubicBezTo>
                    <a:pt x="39337" y="73179"/>
                    <a:pt x="40883" y="71889"/>
                    <a:pt x="40883" y="70230"/>
                  </a:cubicBezTo>
                  <a:cubicBezTo>
                    <a:pt x="40883" y="68571"/>
                    <a:pt x="39337" y="67281"/>
                    <a:pt x="37348" y="67281"/>
                  </a:cubicBezTo>
                  <a:close/>
                  <a:moveTo>
                    <a:pt x="36906" y="70230"/>
                  </a:moveTo>
                  <a:cubicBezTo>
                    <a:pt x="36906" y="70046"/>
                    <a:pt x="37127" y="69861"/>
                    <a:pt x="37348" y="69861"/>
                  </a:cubicBezTo>
                  <a:cubicBezTo>
                    <a:pt x="37569" y="69861"/>
                    <a:pt x="37790" y="70046"/>
                    <a:pt x="37790" y="70230"/>
                  </a:cubicBezTo>
                  <a:cubicBezTo>
                    <a:pt x="37790" y="70783"/>
                    <a:pt x="36906" y="70783"/>
                    <a:pt x="36906" y="70230"/>
                  </a:cubicBezTo>
                  <a:close/>
                  <a:moveTo>
                    <a:pt x="104972" y="68571"/>
                  </a:moveTo>
                  <a:cubicBezTo>
                    <a:pt x="78011" y="68571"/>
                    <a:pt x="78011" y="68571"/>
                    <a:pt x="78011" y="68571"/>
                  </a:cubicBezTo>
                  <a:cubicBezTo>
                    <a:pt x="76906" y="68571"/>
                    <a:pt x="76022" y="69308"/>
                    <a:pt x="76022" y="70230"/>
                  </a:cubicBezTo>
                  <a:cubicBezTo>
                    <a:pt x="76022" y="71152"/>
                    <a:pt x="76906" y="71889"/>
                    <a:pt x="78011" y="71889"/>
                  </a:cubicBezTo>
                  <a:cubicBezTo>
                    <a:pt x="104972" y="71889"/>
                    <a:pt x="104972" y="71889"/>
                    <a:pt x="104972" y="71889"/>
                  </a:cubicBezTo>
                  <a:cubicBezTo>
                    <a:pt x="106077" y="71889"/>
                    <a:pt x="106961" y="71152"/>
                    <a:pt x="106961" y="70230"/>
                  </a:cubicBezTo>
                  <a:cubicBezTo>
                    <a:pt x="106961" y="69308"/>
                    <a:pt x="106077" y="68571"/>
                    <a:pt x="104972" y="68571"/>
                  </a:cubicBezTo>
                  <a:close/>
                  <a:moveTo>
                    <a:pt x="52154" y="94746"/>
                  </a:moveTo>
                  <a:cubicBezTo>
                    <a:pt x="50165" y="94746"/>
                    <a:pt x="48618" y="96036"/>
                    <a:pt x="48618" y="97695"/>
                  </a:cubicBezTo>
                  <a:cubicBezTo>
                    <a:pt x="48618" y="99354"/>
                    <a:pt x="50165" y="100645"/>
                    <a:pt x="52154" y="100645"/>
                  </a:cubicBezTo>
                  <a:cubicBezTo>
                    <a:pt x="54143" y="100645"/>
                    <a:pt x="55690" y="99354"/>
                    <a:pt x="55690" y="97695"/>
                  </a:cubicBezTo>
                  <a:cubicBezTo>
                    <a:pt x="55690" y="96036"/>
                    <a:pt x="54143" y="94746"/>
                    <a:pt x="52154" y="94746"/>
                  </a:cubicBezTo>
                  <a:close/>
                  <a:moveTo>
                    <a:pt x="51712" y="97695"/>
                  </a:moveTo>
                  <a:cubicBezTo>
                    <a:pt x="51712" y="97327"/>
                    <a:pt x="51933" y="97142"/>
                    <a:pt x="52154" y="97142"/>
                  </a:cubicBezTo>
                  <a:cubicBezTo>
                    <a:pt x="52596" y="97142"/>
                    <a:pt x="52817" y="97327"/>
                    <a:pt x="52817" y="97695"/>
                  </a:cubicBezTo>
                  <a:cubicBezTo>
                    <a:pt x="52817" y="98064"/>
                    <a:pt x="51712" y="98064"/>
                    <a:pt x="51712" y="97695"/>
                  </a:cubicBezTo>
                  <a:close/>
                  <a:moveTo>
                    <a:pt x="104972" y="95852"/>
                  </a:moveTo>
                  <a:cubicBezTo>
                    <a:pt x="78011" y="95852"/>
                    <a:pt x="78011" y="95852"/>
                    <a:pt x="78011" y="95852"/>
                  </a:cubicBezTo>
                  <a:cubicBezTo>
                    <a:pt x="76906" y="95852"/>
                    <a:pt x="76022" y="96774"/>
                    <a:pt x="76022" y="97695"/>
                  </a:cubicBezTo>
                  <a:cubicBezTo>
                    <a:pt x="76022" y="98617"/>
                    <a:pt x="76906" y="99354"/>
                    <a:pt x="78011" y="99354"/>
                  </a:cubicBezTo>
                  <a:cubicBezTo>
                    <a:pt x="104972" y="99354"/>
                    <a:pt x="104972" y="99354"/>
                    <a:pt x="104972" y="99354"/>
                  </a:cubicBezTo>
                  <a:cubicBezTo>
                    <a:pt x="106077" y="99354"/>
                    <a:pt x="106961" y="98617"/>
                    <a:pt x="106961" y="97695"/>
                  </a:cubicBezTo>
                  <a:cubicBezTo>
                    <a:pt x="106961" y="96774"/>
                    <a:pt x="106077" y="95852"/>
                    <a:pt x="104972" y="95852"/>
                  </a:cubicBezTo>
                  <a:close/>
                  <a:moveTo>
                    <a:pt x="52154" y="67281"/>
                  </a:moveTo>
                  <a:cubicBezTo>
                    <a:pt x="50165" y="67281"/>
                    <a:pt x="48618" y="68571"/>
                    <a:pt x="48618" y="70230"/>
                  </a:cubicBezTo>
                  <a:cubicBezTo>
                    <a:pt x="48618" y="71889"/>
                    <a:pt x="50165" y="73179"/>
                    <a:pt x="52154" y="73179"/>
                  </a:cubicBezTo>
                  <a:cubicBezTo>
                    <a:pt x="54143" y="73179"/>
                    <a:pt x="55690" y="71889"/>
                    <a:pt x="55690" y="70230"/>
                  </a:cubicBezTo>
                  <a:cubicBezTo>
                    <a:pt x="55690" y="68571"/>
                    <a:pt x="54143" y="67281"/>
                    <a:pt x="52154" y="67281"/>
                  </a:cubicBezTo>
                  <a:close/>
                  <a:moveTo>
                    <a:pt x="51712" y="70230"/>
                  </a:moveTo>
                  <a:cubicBezTo>
                    <a:pt x="51712" y="70046"/>
                    <a:pt x="51933" y="69861"/>
                    <a:pt x="52154" y="69861"/>
                  </a:cubicBezTo>
                  <a:cubicBezTo>
                    <a:pt x="52596" y="69861"/>
                    <a:pt x="52817" y="70046"/>
                    <a:pt x="52817" y="70230"/>
                  </a:cubicBezTo>
                  <a:cubicBezTo>
                    <a:pt x="52817" y="70783"/>
                    <a:pt x="51712" y="70783"/>
                    <a:pt x="51712" y="70230"/>
                  </a:cubicBezTo>
                  <a:close/>
                  <a:moveTo>
                    <a:pt x="22541" y="67281"/>
                  </a:moveTo>
                  <a:cubicBezTo>
                    <a:pt x="20552" y="67281"/>
                    <a:pt x="19005" y="68571"/>
                    <a:pt x="19005" y="70230"/>
                  </a:cubicBezTo>
                  <a:cubicBezTo>
                    <a:pt x="19005" y="71889"/>
                    <a:pt x="20552" y="73179"/>
                    <a:pt x="22541" y="73179"/>
                  </a:cubicBezTo>
                  <a:cubicBezTo>
                    <a:pt x="24530" y="73179"/>
                    <a:pt x="26077" y="71889"/>
                    <a:pt x="26077" y="70230"/>
                  </a:cubicBezTo>
                  <a:cubicBezTo>
                    <a:pt x="26077" y="68571"/>
                    <a:pt x="24530" y="67281"/>
                    <a:pt x="22541" y="67281"/>
                  </a:cubicBezTo>
                  <a:close/>
                  <a:moveTo>
                    <a:pt x="22099" y="70230"/>
                  </a:moveTo>
                  <a:cubicBezTo>
                    <a:pt x="22099" y="70046"/>
                    <a:pt x="22320" y="69861"/>
                    <a:pt x="22541" y="69861"/>
                  </a:cubicBezTo>
                  <a:cubicBezTo>
                    <a:pt x="22762" y="69861"/>
                    <a:pt x="22983" y="70046"/>
                    <a:pt x="22983" y="70230"/>
                  </a:cubicBezTo>
                  <a:cubicBezTo>
                    <a:pt x="22983" y="70783"/>
                    <a:pt x="22099" y="70783"/>
                    <a:pt x="22099" y="70230"/>
                  </a:cubicBezTo>
                  <a:close/>
                  <a:moveTo>
                    <a:pt x="37348" y="94746"/>
                  </a:moveTo>
                  <a:cubicBezTo>
                    <a:pt x="35359" y="94746"/>
                    <a:pt x="33812" y="96036"/>
                    <a:pt x="33812" y="97695"/>
                  </a:cubicBezTo>
                  <a:cubicBezTo>
                    <a:pt x="33812" y="99354"/>
                    <a:pt x="35359" y="100645"/>
                    <a:pt x="37348" y="100645"/>
                  </a:cubicBezTo>
                  <a:cubicBezTo>
                    <a:pt x="39337" y="100645"/>
                    <a:pt x="40883" y="99354"/>
                    <a:pt x="40883" y="97695"/>
                  </a:cubicBezTo>
                  <a:cubicBezTo>
                    <a:pt x="40883" y="96036"/>
                    <a:pt x="39337" y="94746"/>
                    <a:pt x="37348" y="94746"/>
                  </a:cubicBezTo>
                  <a:close/>
                  <a:moveTo>
                    <a:pt x="36906" y="97695"/>
                  </a:moveTo>
                  <a:cubicBezTo>
                    <a:pt x="36906" y="97327"/>
                    <a:pt x="37127" y="97142"/>
                    <a:pt x="37348" y="97142"/>
                  </a:cubicBezTo>
                  <a:cubicBezTo>
                    <a:pt x="37569" y="97142"/>
                    <a:pt x="37790" y="97327"/>
                    <a:pt x="37790" y="97695"/>
                  </a:cubicBezTo>
                  <a:cubicBezTo>
                    <a:pt x="37790" y="98064"/>
                    <a:pt x="36906" y="98064"/>
                    <a:pt x="36906" y="97695"/>
                  </a:cubicBezTo>
                  <a:close/>
                  <a:moveTo>
                    <a:pt x="22541" y="94746"/>
                  </a:moveTo>
                  <a:cubicBezTo>
                    <a:pt x="20552" y="94746"/>
                    <a:pt x="19005" y="96036"/>
                    <a:pt x="19005" y="97695"/>
                  </a:cubicBezTo>
                  <a:cubicBezTo>
                    <a:pt x="19005" y="99354"/>
                    <a:pt x="20552" y="100645"/>
                    <a:pt x="22541" y="100645"/>
                  </a:cubicBezTo>
                  <a:cubicBezTo>
                    <a:pt x="24530" y="100645"/>
                    <a:pt x="26077" y="99354"/>
                    <a:pt x="26077" y="97695"/>
                  </a:cubicBezTo>
                  <a:cubicBezTo>
                    <a:pt x="26077" y="96036"/>
                    <a:pt x="24530" y="94746"/>
                    <a:pt x="22541" y="94746"/>
                  </a:cubicBezTo>
                  <a:close/>
                  <a:moveTo>
                    <a:pt x="22099" y="97695"/>
                  </a:moveTo>
                  <a:cubicBezTo>
                    <a:pt x="22099" y="97327"/>
                    <a:pt x="22320" y="97142"/>
                    <a:pt x="22541" y="97142"/>
                  </a:cubicBezTo>
                  <a:cubicBezTo>
                    <a:pt x="22762" y="97142"/>
                    <a:pt x="22983" y="97327"/>
                    <a:pt x="22983" y="97695"/>
                  </a:cubicBezTo>
                  <a:cubicBezTo>
                    <a:pt x="22983" y="98064"/>
                    <a:pt x="22099" y="98064"/>
                    <a:pt x="22099" y="97695"/>
                  </a:cubicBezTo>
                  <a:close/>
                  <a:moveTo>
                    <a:pt x="52154" y="12534"/>
                  </a:moveTo>
                  <a:cubicBezTo>
                    <a:pt x="50165" y="12534"/>
                    <a:pt x="48618" y="13824"/>
                    <a:pt x="48618" y="15483"/>
                  </a:cubicBezTo>
                  <a:cubicBezTo>
                    <a:pt x="48618" y="17142"/>
                    <a:pt x="50165" y="18433"/>
                    <a:pt x="52154" y="18433"/>
                  </a:cubicBezTo>
                  <a:cubicBezTo>
                    <a:pt x="54143" y="18433"/>
                    <a:pt x="55690" y="17142"/>
                    <a:pt x="55690" y="15483"/>
                  </a:cubicBezTo>
                  <a:cubicBezTo>
                    <a:pt x="55690" y="13824"/>
                    <a:pt x="54143" y="12534"/>
                    <a:pt x="52154" y="12534"/>
                  </a:cubicBezTo>
                  <a:close/>
                  <a:moveTo>
                    <a:pt x="51712" y="15483"/>
                  </a:moveTo>
                  <a:cubicBezTo>
                    <a:pt x="51712" y="15299"/>
                    <a:pt x="51933" y="15115"/>
                    <a:pt x="52154" y="15115"/>
                  </a:cubicBezTo>
                  <a:cubicBezTo>
                    <a:pt x="52596" y="15115"/>
                    <a:pt x="52817" y="15299"/>
                    <a:pt x="52817" y="15483"/>
                  </a:cubicBezTo>
                  <a:cubicBezTo>
                    <a:pt x="52817" y="16036"/>
                    <a:pt x="51712" y="16036"/>
                    <a:pt x="51712" y="15483"/>
                  </a:cubicBezTo>
                  <a:close/>
                  <a:moveTo>
                    <a:pt x="37348" y="12534"/>
                  </a:moveTo>
                  <a:cubicBezTo>
                    <a:pt x="35359" y="12534"/>
                    <a:pt x="33812" y="13824"/>
                    <a:pt x="33812" y="15483"/>
                  </a:cubicBezTo>
                  <a:cubicBezTo>
                    <a:pt x="33812" y="17142"/>
                    <a:pt x="35359" y="18433"/>
                    <a:pt x="37348" y="18433"/>
                  </a:cubicBezTo>
                  <a:cubicBezTo>
                    <a:pt x="39337" y="18433"/>
                    <a:pt x="40883" y="17142"/>
                    <a:pt x="40883" y="15483"/>
                  </a:cubicBezTo>
                  <a:cubicBezTo>
                    <a:pt x="40883" y="13824"/>
                    <a:pt x="39337" y="12534"/>
                    <a:pt x="37348" y="12534"/>
                  </a:cubicBezTo>
                  <a:close/>
                  <a:moveTo>
                    <a:pt x="36906" y="15483"/>
                  </a:moveTo>
                  <a:cubicBezTo>
                    <a:pt x="36906" y="15299"/>
                    <a:pt x="37127" y="15115"/>
                    <a:pt x="37348" y="15115"/>
                  </a:cubicBezTo>
                  <a:cubicBezTo>
                    <a:pt x="37569" y="15115"/>
                    <a:pt x="37790" y="15299"/>
                    <a:pt x="37790" y="15483"/>
                  </a:cubicBezTo>
                  <a:cubicBezTo>
                    <a:pt x="37790" y="16036"/>
                    <a:pt x="36906" y="16036"/>
                    <a:pt x="36906" y="15483"/>
                  </a:cubicBezTo>
                  <a:close/>
                  <a:moveTo>
                    <a:pt x="104972" y="13824"/>
                  </a:moveTo>
                  <a:cubicBezTo>
                    <a:pt x="78011" y="13824"/>
                    <a:pt x="78011" y="13824"/>
                    <a:pt x="78011" y="13824"/>
                  </a:cubicBezTo>
                  <a:cubicBezTo>
                    <a:pt x="76906" y="13824"/>
                    <a:pt x="76022" y="14562"/>
                    <a:pt x="76022" y="15483"/>
                  </a:cubicBezTo>
                  <a:cubicBezTo>
                    <a:pt x="76022" y="16405"/>
                    <a:pt x="76906" y="17142"/>
                    <a:pt x="78011" y="17142"/>
                  </a:cubicBezTo>
                  <a:cubicBezTo>
                    <a:pt x="104972" y="17142"/>
                    <a:pt x="104972" y="17142"/>
                    <a:pt x="104972" y="17142"/>
                  </a:cubicBezTo>
                  <a:cubicBezTo>
                    <a:pt x="106077" y="17142"/>
                    <a:pt x="106961" y="16405"/>
                    <a:pt x="106961" y="15483"/>
                  </a:cubicBezTo>
                  <a:cubicBezTo>
                    <a:pt x="106961" y="14562"/>
                    <a:pt x="106077" y="13824"/>
                    <a:pt x="104972" y="13824"/>
                  </a:cubicBezTo>
                  <a:close/>
                  <a:moveTo>
                    <a:pt x="120000" y="5714"/>
                  </a:moveTo>
                  <a:cubicBezTo>
                    <a:pt x="120000" y="2580"/>
                    <a:pt x="116906" y="0"/>
                    <a:pt x="113149" y="0"/>
                  </a:cubicBezTo>
                  <a:cubicBezTo>
                    <a:pt x="6850" y="0"/>
                    <a:pt x="6850" y="0"/>
                    <a:pt x="6850" y="0"/>
                  </a:cubicBezTo>
                  <a:cubicBezTo>
                    <a:pt x="3093" y="0"/>
                    <a:pt x="0" y="2580"/>
                    <a:pt x="0" y="5714"/>
                  </a:cubicBezTo>
                  <a:cubicBezTo>
                    <a:pt x="0" y="25253"/>
                    <a:pt x="0" y="25253"/>
                    <a:pt x="0" y="25253"/>
                  </a:cubicBezTo>
                  <a:cubicBezTo>
                    <a:pt x="0" y="26728"/>
                    <a:pt x="662" y="28202"/>
                    <a:pt x="1988" y="29124"/>
                  </a:cubicBezTo>
                  <a:cubicBezTo>
                    <a:pt x="662" y="30230"/>
                    <a:pt x="0" y="31520"/>
                    <a:pt x="0" y="33179"/>
                  </a:cubicBezTo>
                  <a:cubicBezTo>
                    <a:pt x="0" y="52534"/>
                    <a:pt x="0" y="52534"/>
                    <a:pt x="0" y="52534"/>
                  </a:cubicBezTo>
                  <a:cubicBezTo>
                    <a:pt x="0" y="54193"/>
                    <a:pt x="662" y="55483"/>
                    <a:pt x="1988" y="56589"/>
                  </a:cubicBezTo>
                  <a:cubicBezTo>
                    <a:pt x="662" y="57511"/>
                    <a:pt x="0" y="58986"/>
                    <a:pt x="0" y="60460"/>
                  </a:cubicBezTo>
                  <a:cubicBezTo>
                    <a:pt x="0" y="80000"/>
                    <a:pt x="0" y="80000"/>
                    <a:pt x="0" y="80000"/>
                  </a:cubicBezTo>
                  <a:cubicBezTo>
                    <a:pt x="0" y="81474"/>
                    <a:pt x="662" y="82949"/>
                    <a:pt x="1988" y="83870"/>
                  </a:cubicBezTo>
                  <a:cubicBezTo>
                    <a:pt x="662" y="84976"/>
                    <a:pt x="0" y="86451"/>
                    <a:pt x="0" y="87926"/>
                  </a:cubicBezTo>
                  <a:cubicBezTo>
                    <a:pt x="0" y="107281"/>
                    <a:pt x="0" y="107281"/>
                    <a:pt x="0" y="107281"/>
                  </a:cubicBezTo>
                  <a:cubicBezTo>
                    <a:pt x="0" y="110414"/>
                    <a:pt x="3093" y="112995"/>
                    <a:pt x="6850" y="112995"/>
                  </a:cubicBezTo>
                  <a:cubicBezTo>
                    <a:pt x="15027" y="112995"/>
                    <a:pt x="15027" y="112995"/>
                    <a:pt x="15027" y="112995"/>
                  </a:cubicBezTo>
                  <a:cubicBezTo>
                    <a:pt x="15027" y="116682"/>
                    <a:pt x="15027" y="116682"/>
                    <a:pt x="15027" y="116682"/>
                  </a:cubicBezTo>
                  <a:cubicBezTo>
                    <a:pt x="15027" y="118525"/>
                    <a:pt x="16795" y="120000"/>
                    <a:pt x="19005" y="120000"/>
                  </a:cubicBezTo>
                  <a:cubicBezTo>
                    <a:pt x="35359" y="120000"/>
                    <a:pt x="35359" y="120000"/>
                    <a:pt x="35359" y="120000"/>
                  </a:cubicBezTo>
                  <a:cubicBezTo>
                    <a:pt x="37790" y="120000"/>
                    <a:pt x="39558" y="118525"/>
                    <a:pt x="39558" y="116682"/>
                  </a:cubicBezTo>
                  <a:cubicBezTo>
                    <a:pt x="39558" y="112995"/>
                    <a:pt x="39558" y="112995"/>
                    <a:pt x="39558" y="112995"/>
                  </a:cubicBezTo>
                  <a:cubicBezTo>
                    <a:pt x="77790" y="112995"/>
                    <a:pt x="77790" y="112995"/>
                    <a:pt x="77790" y="112995"/>
                  </a:cubicBezTo>
                  <a:cubicBezTo>
                    <a:pt x="77790" y="116682"/>
                    <a:pt x="77790" y="116682"/>
                    <a:pt x="77790" y="116682"/>
                  </a:cubicBezTo>
                  <a:cubicBezTo>
                    <a:pt x="77790" y="118525"/>
                    <a:pt x="79558" y="120000"/>
                    <a:pt x="81988" y="120000"/>
                  </a:cubicBezTo>
                  <a:cubicBezTo>
                    <a:pt x="98342" y="120000"/>
                    <a:pt x="98342" y="120000"/>
                    <a:pt x="98342" y="120000"/>
                  </a:cubicBezTo>
                  <a:cubicBezTo>
                    <a:pt x="100552" y="120000"/>
                    <a:pt x="102320" y="118525"/>
                    <a:pt x="102320" y="116682"/>
                  </a:cubicBezTo>
                  <a:cubicBezTo>
                    <a:pt x="102320" y="112995"/>
                    <a:pt x="102320" y="112995"/>
                    <a:pt x="102320" y="112995"/>
                  </a:cubicBezTo>
                  <a:cubicBezTo>
                    <a:pt x="113149" y="112995"/>
                    <a:pt x="113149" y="112995"/>
                    <a:pt x="113149" y="112995"/>
                  </a:cubicBezTo>
                  <a:cubicBezTo>
                    <a:pt x="116906" y="112995"/>
                    <a:pt x="120000" y="110414"/>
                    <a:pt x="120000" y="107281"/>
                  </a:cubicBezTo>
                  <a:cubicBezTo>
                    <a:pt x="120000" y="87926"/>
                    <a:pt x="120000" y="87926"/>
                    <a:pt x="120000" y="87926"/>
                  </a:cubicBezTo>
                  <a:cubicBezTo>
                    <a:pt x="120000" y="86451"/>
                    <a:pt x="119116" y="84976"/>
                    <a:pt x="118011" y="83870"/>
                  </a:cubicBezTo>
                  <a:cubicBezTo>
                    <a:pt x="119116" y="82949"/>
                    <a:pt x="120000" y="81474"/>
                    <a:pt x="120000" y="80000"/>
                  </a:cubicBezTo>
                  <a:cubicBezTo>
                    <a:pt x="120000" y="60460"/>
                    <a:pt x="120000" y="60460"/>
                    <a:pt x="120000" y="60460"/>
                  </a:cubicBezTo>
                  <a:cubicBezTo>
                    <a:pt x="120000" y="58986"/>
                    <a:pt x="119116" y="57511"/>
                    <a:pt x="118011" y="56589"/>
                  </a:cubicBezTo>
                  <a:cubicBezTo>
                    <a:pt x="119116" y="55483"/>
                    <a:pt x="120000" y="54193"/>
                    <a:pt x="120000" y="52534"/>
                  </a:cubicBezTo>
                  <a:cubicBezTo>
                    <a:pt x="120000" y="33179"/>
                    <a:pt x="120000" y="33179"/>
                    <a:pt x="120000" y="33179"/>
                  </a:cubicBezTo>
                  <a:cubicBezTo>
                    <a:pt x="120000" y="31520"/>
                    <a:pt x="119116" y="30230"/>
                    <a:pt x="118011" y="29124"/>
                  </a:cubicBezTo>
                  <a:cubicBezTo>
                    <a:pt x="119116" y="28202"/>
                    <a:pt x="120000" y="26728"/>
                    <a:pt x="120000" y="25253"/>
                  </a:cubicBezTo>
                  <a:cubicBezTo>
                    <a:pt x="120000" y="5714"/>
                    <a:pt x="120000" y="5714"/>
                    <a:pt x="120000" y="5714"/>
                  </a:cubicBezTo>
                  <a:close/>
                  <a:moveTo>
                    <a:pt x="35359" y="116682"/>
                  </a:moveTo>
                  <a:cubicBezTo>
                    <a:pt x="19005" y="116682"/>
                    <a:pt x="19005" y="116682"/>
                    <a:pt x="19005" y="116682"/>
                  </a:cubicBezTo>
                  <a:cubicBezTo>
                    <a:pt x="19005" y="112995"/>
                    <a:pt x="19005" y="112995"/>
                    <a:pt x="19005" y="112995"/>
                  </a:cubicBezTo>
                  <a:cubicBezTo>
                    <a:pt x="35359" y="112995"/>
                    <a:pt x="35359" y="112995"/>
                    <a:pt x="35359" y="112995"/>
                  </a:cubicBezTo>
                  <a:lnTo>
                    <a:pt x="35359" y="116682"/>
                  </a:lnTo>
                  <a:close/>
                  <a:moveTo>
                    <a:pt x="98342" y="116682"/>
                  </a:moveTo>
                  <a:cubicBezTo>
                    <a:pt x="81988" y="116682"/>
                    <a:pt x="81988" y="116682"/>
                    <a:pt x="81988" y="116682"/>
                  </a:cubicBezTo>
                  <a:cubicBezTo>
                    <a:pt x="81988" y="112995"/>
                    <a:pt x="81988" y="112995"/>
                    <a:pt x="81988" y="112995"/>
                  </a:cubicBezTo>
                  <a:cubicBezTo>
                    <a:pt x="98342" y="112995"/>
                    <a:pt x="98342" y="112995"/>
                    <a:pt x="98342" y="112995"/>
                  </a:cubicBezTo>
                  <a:lnTo>
                    <a:pt x="98342" y="116682"/>
                  </a:lnTo>
                  <a:close/>
                  <a:moveTo>
                    <a:pt x="115801" y="107281"/>
                  </a:moveTo>
                  <a:cubicBezTo>
                    <a:pt x="115801" y="108571"/>
                    <a:pt x="114696" y="109677"/>
                    <a:pt x="113149" y="109677"/>
                  </a:cubicBezTo>
                  <a:cubicBezTo>
                    <a:pt x="6850" y="109677"/>
                    <a:pt x="6850" y="109677"/>
                    <a:pt x="6850" y="109677"/>
                  </a:cubicBezTo>
                  <a:cubicBezTo>
                    <a:pt x="5303" y="109677"/>
                    <a:pt x="3977" y="108571"/>
                    <a:pt x="3977" y="107281"/>
                  </a:cubicBezTo>
                  <a:cubicBezTo>
                    <a:pt x="3977" y="87926"/>
                    <a:pt x="3977" y="87926"/>
                    <a:pt x="3977" y="87926"/>
                  </a:cubicBezTo>
                  <a:cubicBezTo>
                    <a:pt x="3977" y="86635"/>
                    <a:pt x="5303" y="85714"/>
                    <a:pt x="6850" y="85714"/>
                  </a:cubicBezTo>
                  <a:cubicBezTo>
                    <a:pt x="113149" y="85714"/>
                    <a:pt x="113149" y="85714"/>
                    <a:pt x="113149" y="85714"/>
                  </a:cubicBezTo>
                  <a:cubicBezTo>
                    <a:pt x="114696" y="85714"/>
                    <a:pt x="115801" y="86635"/>
                    <a:pt x="115801" y="87926"/>
                  </a:cubicBezTo>
                  <a:lnTo>
                    <a:pt x="115801" y="107281"/>
                  </a:lnTo>
                  <a:close/>
                  <a:moveTo>
                    <a:pt x="115801" y="80000"/>
                  </a:moveTo>
                  <a:cubicBezTo>
                    <a:pt x="115801" y="81290"/>
                    <a:pt x="114696" y="82211"/>
                    <a:pt x="113149" y="82211"/>
                  </a:cubicBezTo>
                  <a:cubicBezTo>
                    <a:pt x="6850" y="82211"/>
                    <a:pt x="6850" y="82211"/>
                    <a:pt x="6850" y="82211"/>
                  </a:cubicBezTo>
                  <a:cubicBezTo>
                    <a:pt x="5303" y="82211"/>
                    <a:pt x="3977" y="81290"/>
                    <a:pt x="3977" y="80000"/>
                  </a:cubicBezTo>
                  <a:cubicBezTo>
                    <a:pt x="3977" y="60460"/>
                    <a:pt x="3977" y="60460"/>
                    <a:pt x="3977" y="60460"/>
                  </a:cubicBezTo>
                  <a:cubicBezTo>
                    <a:pt x="3977" y="59354"/>
                    <a:pt x="5303" y="58248"/>
                    <a:pt x="6850" y="58248"/>
                  </a:cubicBezTo>
                  <a:cubicBezTo>
                    <a:pt x="113149" y="58248"/>
                    <a:pt x="113149" y="58248"/>
                    <a:pt x="113149" y="58248"/>
                  </a:cubicBezTo>
                  <a:cubicBezTo>
                    <a:pt x="114696" y="58248"/>
                    <a:pt x="115801" y="59354"/>
                    <a:pt x="115801" y="60460"/>
                  </a:cubicBezTo>
                  <a:lnTo>
                    <a:pt x="115801" y="80000"/>
                  </a:lnTo>
                  <a:close/>
                  <a:moveTo>
                    <a:pt x="115801" y="52534"/>
                  </a:moveTo>
                  <a:cubicBezTo>
                    <a:pt x="115801" y="53824"/>
                    <a:pt x="114696" y="54930"/>
                    <a:pt x="113149" y="54930"/>
                  </a:cubicBezTo>
                  <a:cubicBezTo>
                    <a:pt x="6850" y="54930"/>
                    <a:pt x="6850" y="54930"/>
                    <a:pt x="6850" y="54930"/>
                  </a:cubicBezTo>
                  <a:cubicBezTo>
                    <a:pt x="5303" y="54930"/>
                    <a:pt x="3977" y="53824"/>
                    <a:pt x="3977" y="52534"/>
                  </a:cubicBezTo>
                  <a:cubicBezTo>
                    <a:pt x="3977" y="33179"/>
                    <a:pt x="3977" y="33179"/>
                    <a:pt x="3977" y="33179"/>
                  </a:cubicBezTo>
                  <a:cubicBezTo>
                    <a:pt x="3977" y="31889"/>
                    <a:pt x="5303" y="30783"/>
                    <a:pt x="6850" y="30783"/>
                  </a:cubicBezTo>
                  <a:cubicBezTo>
                    <a:pt x="113149" y="30783"/>
                    <a:pt x="113149" y="30783"/>
                    <a:pt x="113149" y="30783"/>
                  </a:cubicBezTo>
                  <a:cubicBezTo>
                    <a:pt x="114696" y="30783"/>
                    <a:pt x="115801" y="31889"/>
                    <a:pt x="115801" y="33179"/>
                  </a:cubicBezTo>
                  <a:lnTo>
                    <a:pt x="115801" y="52534"/>
                  </a:lnTo>
                  <a:close/>
                  <a:moveTo>
                    <a:pt x="115801" y="25253"/>
                  </a:moveTo>
                  <a:cubicBezTo>
                    <a:pt x="115801" y="26359"/>
                    <a:pt x="114696" y="27465"/>
                    <a:pt x="113149" y="27465"/>
                  </a:cubicBezTo>
                  <a:cubicBezTo>
                    <a:pt x="6850" y="27465"/>
                    <a:pt x="6850" y="27465"/>
                    <a:pt x="6850" y="27465"/>
                  </a:cubicBezTo>
                  <a:cubicBezTo>
                    <a:pt x="5303" y="27465"/>
                    <a:pt x="3977" y="26359"/>
                    <a:pt x="3977" y="25253"/>
                  </a:cubicBezTo>
                  <a:cubicBezTo>
                    <a:pt x="3977" y="5714"/>
                    <a:pt x="3977" y="5714"/>
                    <a:pt x="3977" y="5714"/>
                  </a:cubicBezTo>
                  <a:cubicBezTo>
                    <a:pt x="3977" y="4423"/>
                    <a:pt x="5303" y="3502"/>
                    <a:pt x="6850" y="3502"/>
                  </a:cubicBezTo>
                  <a:cubicBezTo>
                    <a:pt x="113149" y="3502"/>
                    <a:pt x="113149" y="3502"/>
                    <a:pt x="113149" y="3502"/>
                  </a:cubicBezTo>
                  <a:cubicBezTo>
                    <a:pt x="114696" y="3502"/>
                    <a:pt x="115801" y="4423"/>
                    <a:pt x="115801" y="5714"/>
                  </a:cubicBezTo>
                  <a:lnTo>
                    <a:pt x="115801" y="25253"/>
                  </a:lnTo>
                  <a:close/>
                  <a:moveTo>
                    <a:pt x="37348" y="39815"/>
                  </a:moveTo>
                  <a:cubicBezTo>
                    <a:pt x="35359" y="39815"/>
                    <a:pt x="33812" y="41290"/>
                    <a:pt x="33812" y="42764"/>
                  </a:cubicBezTo>
                  <a:cubicBezTo>
                    <a:pt x="33812" y="44423"/>
                    <a:pt x="35359" y="45898"/>
                    <a:pt x="37348" y="45898"/>
                  </a:cubicBezTo>
                  <a:cubicBezTo>
                    <a:pt x="39337" y="45898"/>
                    <a:pt x="40883" y="44423"/>
                    <a:pt x="40883" y="42764"/>
                  </a:cubicBezTo>
                  <a:cubicBezTo>
                    <a:pt x="40883" y="41290"/>
                    <a:pt x="39337" y="39815"/>
                    <a:pt x="37348" y="39815"/>
                  </a:cubicBezTo>
                  <a:close/>
                  <a:moveTo>
                    <a:pt x="36906" y="42764"/>
                  </a:moveTo>
                  <a:cubicBezTo>
                    <a:pt x="36906" y="42580"/>
                    <a:pt x="37127" y="42396"/>
                    <a:pt x="37348" y="42396"/>
                  </a:cubicBezTo>
                  <a:cubicBezTo>
                    <a:pt x="37569" y="42396"/>
                    <a:pt x="37790" y="42580"/>
                    <a:pt x="37790" y="42764"/>
                  </a:cubicBezTo>
                  <a:cubicBezTo>
                    <a:pt x="37790" y="43317"/>
                    <a:pt x="36906" y="43317"/>
                    <a:pt x="36906" y="42764"/>
                  </a:cubicBezTo>
                  <a:close/>
                  <a:moveTo>
                    <a:pt x="22541" y="39815"/>
                  </a:moveTo>
                  <a:cubicBezTo>
                    <a:pt x="20552" y="39815"/>
                    <a:pt x="19005" y="41290"/>
                    <a:pt x="19005" y="42764"/>
                  </a:cubicBezTo>
                  <a:cubicBezTo>
                    <a:pt x="19005" y="44423"/>
                    <a:pt x="20552" y="45898"/>
                    <a:pt x="22541" y="45898"/>
                  </a:cubicBezTo>
                  <a:cubicBezTo>
                    <a:pt x="24530" y="45898"/>
                    <a:pt x="26077" y="44423"/>
                    <a:pt x="26077" y="42764"/>
                  </a:cubicBezTo>
                  <a:cubicBezTo>
                    <a:pt x="26077" y="41290"/>
                    <a:pt x="24530" y="39815"/>
                    <a:pt x="22541" y="39815"/>
                  </a:cubicBezTo>
                  <a:close/>
                  <a:moveTo>
                    <a:pt x="22099" y="42764"/>
                  </a:moveTo>
                  <a:cubicBezTo>
                    <a:pt x="22099" y="42580"/>
                    <a:pt x="22320" y="42396"/>
                    <a:pt x="22541" y="42396"/>
                  </a:cubicBezTo>
                  <a:cubicBezTo>
                    <a:pt x="22762" y="42396"/>
                    <a:pt x="22983" y="42580"/>
                    <a:pt x="22983" y="42764"/>
                  </a:cubicBezTo>
                  <a:cubicBezTo>
                    <a:pt x="22983" y="43317"/>
                    <a:pt x="22099" y="43317"/>
                    <a:pt x="22099" y="42764"/>
                  </a:cubicBezTo>
                  <a:close/>
                  <a:moveTo>
                    <a:pt x="52154" y="39815"/>
                  </a:moveTo>
                  <a:cubicBezTo>
                    <a:pt x="50165" y="39815"/>
                    <a:pt x="48618" y="41290"/>
                    <a:pt x="48618" y="42764"/>
                  </a:cubicBezTo>
                  <a:cubicBezTo>
                    <a:pt x="48618" y="44423"/>
                    <a:pt x="50165" y="45898"/>
                    <a:pt x="52154" y="45898"/>
                  </a:cubicBezTo>
                  <a:cubicBezTo>
                    <a:pt x="54143" y="45898"/>
                    <a:pt x="55690" y="44423"/>
                    <a:pt x="55690" y="42764"/>
                  </a:cubicBezTo>
                  <a:cubicBezTo>
                    <a:pt x="55690" y="41290"/>
                    <a:pt x="54143" y="39815"/>
                    <a:pt x="52154" y="39815"/>
                  </a:cubicBezTo>
                  <a:close/>
                  <a:moveTo>
                    <a:pt x="51712" y="42764"/>
                  </a:moveTo>
                  <a:cubicBezTo>
                    <a:pt x="51712" y="42580"/>
                    <a:pt x="51933" y="42396"/>
                    <a:pt x="52154" y="42396"/>
                  </a:cubicBezTo>
                  <a:cubicBezTo>
                    <a:pt x="52596" y="42396"/>
                    <a:pt x="52817" y="42580"/>
                    <a:pt x="52817" y="42764"/>
                  </a:cubicBezTo>
                  <a:cubicBezTo>
                    <a:pt x="52817" y="43317"/>
                    <a:pt x="51712" y="43317"/>
                    <a:pt x="51712" y="42764"/>
                  </a:cubicBezTo>
                  <a:close/>
                  <a:moveTo>
                    <a:pt x="104972" y="41105"/>
                  </a:moveTo>
                  <a:cubicBezTo>
                    <a:pt x="78011" y="41105"/>
                    <a:pt x="78011" y="41105"/>
                    <a:pt x="78011" y="41105"/>
                  </a:cubicBezTo>
                  <a:cubicBezTo>
                    <a:pt x="76906" y="41105"/>
                    <a:pt x="76022" y="41843"/>
                    <a:pt x="76022" y="42764"/>
                  </a:cubicBezTo>
                  <a:cubicBezTo>
                    <a:pt x="76022" y="43870"/>
                    <a:pt x="76906" y="44608"/>
                    <a:pt x="78011" y="44608"/>
                  </a:cubicBezTo>
                  <a:cubicBezTo>
                    <a:pt x="104972" y="44608"/>
                    <a:pt x="104972" y="44608"/>
                    <a:pt x="104972" y="44608"/>
                  </a:cubicBezTo>
                  <a:cubicBezTo>
                    <a:pt x="106077" y="44608"/>
                    <a:pt x="106961" y="43870"/>
                    <a:pt x="106961" y="42764"/>
                  </a:cubicBezTo>
                  <a:cubicBezTo>
                    <a:pt x="106961" y="41843"/>
                    <a:pt x="106077" y="41105"/>
                    <a:pt x="104972" y="41105"/>
                  </a:cubicBezTo>
                  <a:close/>
                  <a:moveTo>
                    <a:pt x="22541" y="12534"/>
                  </a:moveTo>
                  <a:cubicBezTo>
                    <a:pt x="20552" y="12534"/>
                    <a:pt x="19005" y="13824"/>
                    <a:pt x="19005" y="15483"/>
                  </a:cubicBezTo>
                  <a:cubicBezTo>
                    <a:pt x="19005" y="17142"/>
                    <a:pt x="20552" y="18433"/>
                    <a:pt x="22541" y="18433"/>
                  </a:cubicBezTo>
                  <a:cubicBezTo>
                    <a:pt x="24530" y="18433"/>
                    <a:pt x="26077" y="17142"/>
                    <a:pt x="26077" y="15483"/>
                  </a:cubicBezTo>
                  <a:cubicBezTo>
                    <a:pt x="26077" y="13824"/>
                    <a:pt x="24530" y="12534"/>
                    <a:pt x="22541" y="12534"/>
                  </a:cubicBezTo>
                  <a:close/>
                  <a:moveTo>
                    <a:pt x="22099" y="15483"/>
                  </a:moveTo>
                  <a:cubicBezTo>
                    <a:pt x="22099" y="15299"/>
                    <a:pt x="22320" y="15115"/>
                    <a:pt x="22541" y="15115"/>
                  </a:cubicBezTo>
                  <a:cubicBezTo>
                    <a:pt x="22762" y="15115"/>
                    <a:pt x="22983" y="15299"/>
                    <a:pt x="22983" y="15483"/>
                  </a:cubicBezTo>
                  <a:cubicBezTo>
                    <a:pt x="22983" y="16036"/>
                    <a:pt x="22099" y="16036"/>
                    <a:pt x="22099" y="15483"/>
                  </a:cubicBezTo>
                  <a:close/>
                </a:path>
              </a:pathLst>
            </a:custGeom>
            <a:solidFill>
              <a:schemeClr val="accent1"/>
            </a:solidFill>
            <a:ln>
              <a:noFill/>
            </a:ln>
          </p:spPr>
          <p:txBody>
            <a:bodyPr lIns="89608" tIns="44788" rIns="89608" bIns="44788" anchor="t" anchorCtr="0">
              <a:noAutofit/>
            </a:bodyPr>
            <a:lstStyle/>
            <a:p>
              <a:pPr marL="0" marR="0" lvl="0" indent="0" algn="l" defTabSz="914192" rtl="0" eaLnBrk="1" fontAlgn="auto" latinLnBrk="0" hangingPunct="1">
                <a:lnSpc>
                  <a:spcPct val="100000"/>
                </a:lnSpc>
                <a:spcBef>
                  <a:spcPts val="0"/>
                </a:spcBef>
                <a:spcAft>
                  <a:spcPts val="0"/>
                </a:spcAft>
                <a:buClr>
                  <a:srgbClr val="353535"/>
                </a:buClr>
                <a:buSzTx/>
                <a:buFontTx/>
                <a:buNone/>
                <a:tabLst/>
                <a:defRPr/>
              </a:pPr>
              <a:endParaRPr kumimoji="0" sz="1732" b="0" i="0" u="none" strike="noStrike" kern="1200" cap="none" spc="0" normalizeH="0" baseline="0" noProof="0">
                <a:ln>
                  <a:noFill/>
                </a:ln>
                <a:solidFill>
                  <a:srgbClr val="353535"/>
                </a:solidFill>
                <a:effectLst/>
                <a:uLnTx/>
                <a:uFillTx/>
                <a:latin typeface="Arial"/>
                <a:ea typeface="Arial"/>
                <a:cs typeface="Arial"/>
                <a:sym typeface="Arial"/>
              </a:endParaRPr>
            </a:p>
          </p:txBody>
        </p:sp>
        <p:sp>
          <p:nvSpPr>
            <p:cNvPr id="720" name="Shape 720"/>
            <p:cNvSpPr/>
            <p:nvPr/>
          </p:nvSpPr>
          <p:spPr>
            <a:xfrm>
              <a:off x="4011246" y="1986834"/>
              <a:ext cx="596400" cy="393000"/>
            </a:xfrm>
            <a:custGeom>
              <a:avLst/>
              <a:gdLst/>
              <a:ahLst/>
              <a:cxnLst/>
              <a:rect l="0" t="0" r="0" b="0"/>
              <a:pathLst>
                <a:path w="120000" h="120000" extrusionOk="0">
                  <a:moveTo>
                    <a:pt x="67475" y="120000"/>
                  </a:moveTo>
                  <a:lnTo>
                    <a:pt x="67475" y="120000"/>
                  </a:lnTo>
                  <a:lnTo>
                    <a:pt x="64875" y="119797"/>
                  </a:lnTo>
                  <a:lnTo>
                    <a:pt x="62405" y="119189"/>
                  </a:lnTo>
                  <a:lnTo>
                    <a:pt x="60065" y="118378"/>
                  </a:lnTo>
                  <a:lnTo>
                    <a:pt x="57984" y="117364"/>
                  </a:lnTo>
                  <a:lnTo>
                    <a:pt x="56034" y="116148"/>
                  </a:lnTo>
                  <a:lnTo>
                    <a:pt x="54344" y="114932"/>
                  </a:lnTo>
                  <a:lnTo>
                    <a:pt x="51614" y="112500"/>
                  </a:lnTo>
                  <a:lnTo>
                    <a:pt x="51614" y="112500"/>
                  </a:lnTo>
                  <a:lnTo>
                    <a:pt x="50314" y="113716"/>
                  </a:lnTo>
                  <a:lnTo>
                    <a:pt x="49144" y="114932"/>
                  </a:lnTo>
                  <a:lnTo>
                    <a:pt x="47713" y="115945"/>
                  </a:lnTo>
                  <a:lnTo>
                    <a:pt x="46413" y="116554"/>
                  </a:lnTo>
                  <a:lnTo>
                    <a:pt x="44983" y="117364"/>
                  </a:lnTo>
                  <a:lnTo>
                    <a:pt x="43423" y="117770"/>
                  </a:lnTo>
                  <a:lnTo>
                    <a:pt x="41993" y="118175"/>
                  </a:lnTo>
                  <a:lnTo>
                    <a:pt x="40563" y="118378"/>
                  </a:lnTo>
                  <a:lnTo>
                    <a:pt x="40563" y="118378"/>
                  </a:lnTo>
                  <a:lnTo>
                    <a:pt x="38873" y="118175"/>
                  </a:lnTo>
                  <a:lnTo>
                    <a:pt x="37183" y="117770"/>
                  </a:lnTo>
                  <a:lnTo>
                    <a:pt x="35622" y="117364"/>
                  </a:lnTo>
                  <a:lnTo>
                    <a:pt x="34062" y="116351"/>
                  </a:lnTo>
                  <a:lnTo>
                    <a:pt x="32502" y="115540"/>
                  </a:lnTo>
                  <a:lnTo>
                    <a:pt x="31072" y="114324"/>
                  </a:lnTo>
                  <a:lnTo>
                    <a:pt x="29772" y="113108"/>
                  </a:lnTo>
                  <a:lnTo>
                    <a:pt x="28472" y="111283"/>
                  </a:lnTo>
                  <a:lnTo>
                    <a:pt x="28472" y="111283"/>
                  </a:lnTo>
                  <a:lnTo>
                    <a:pt x="26002" y="112094"/>
                  </a:lnTo>
                  <a:lnTo>
                    <a:pt x="23661" y="112094"/>
                  </a:lnTo>
                  <a:lnTo>
                    <a:pt x="23661" y="112094"/>
                  </a:lnTo>
                  <a:lnTo>
                    <a:pt x="21321" y="112094"/>
                  </a:lnTo>
                  <a:lnTo>
                    <a:pt x="18981" y="111283"/>
                  </a:lnTo>
                  <a:lnTo>
                    <a:pt x="16641" y="110472"/>
                  </a:lnTo>
                  <a:lnTo>
                    <a:pt x="14431" y="109256"/>
                  </a:lnTo>
                  <a:lnTo>
                    <a:pt x="12351" y="107837"/>
                  </a:lnTo>
                  <a:lnTo>
                    <a:pt x="10530" y="105810"/>
                  </a:lnTo>
                  <a:lnTo>
                    <a:pt x="8580" y="103581"/>
                  </a:lnTo>
                  <a:lnTo>
                    <a:pt x="6890" y="101351"/>
                  </a:lnTo>
                  <a:lnTo>
                    <a:pt x="5330" y="98716"/>
                  </a:lnTo>
                  <a:lnTo>
                    <a:pt x="4030" y="95675"/>
                  </a:lnTo>
                  <a:lnTo>
                    <a:pt x="2990" y="92837"/>
                  </a:lnTo>
                  <a:lnTo>
                    <a:pt x="1820" y="89594"/>
                  </a:lnTo>
                  <a:lnTo>
                    <a:pt x="1040" y="86148"/>
                  </a:lnTo>
                  <a:lnTo>
                    <a:pt x="520" y="82500"/>
                  </a:lnTo>
                  <a:lnTo>
                    <a:pt x="130" y="79054"/>
                  </a:lnTo>
                  <a:lnTo>
                    <a:pt x="0" y="75405"/>
                  </a:lnTo>
                  <a:lnTo>
                    <a:pt x="0" y="75405"/>
                  </a:lnTo>
                  <a:lnTo>
                    <a:pt x="0" y="72162"/>
                  </a:lnTo>
                  <a:lnTo>
                    <a:pt x="260" y="69527"/>
                  </a:lnTo>
                  <a:lnTo>
                    <a:pt x="650" y="66689"/>
                  </a:lnTo>
                  <a:lnTo>
                    <a:pt x="1040" y="64054"/>
                  </a:lnTo>
                  <a:lnTo>
                    <a:pt x="1690" y="61418"/>
                  </a:lnTo>
                  <a:lnTo>
                    <a:pt x="2470" y="58783"/>
                  </a:lnTo>
                  <a:lnTo>
                    <a:pt x="3380" y="56351"/>
                  </a:lnTo>
                  <a:lnTo>
                    <a:pt x="4290" y="53918"/>
                  </a:lnTo>
                  <a:lnTo>
                    <a:pt x="5330" y="51891"/>
                  </a:lnTo>
                  <a:lnTo>
                    <a:pt x="6630" y="49662"/>
                  </a:lnTo>
                  <a:lnTo>
                    <a:pt x="7800" y="47837"/>
                  </a:lnTo>
                  <a:lnTo>
                    <a:pt x="9230" y="45810"/>
                  </a:lnTo>
                  <a:lnTo>
                    <a:pt x="10790" y="44391"/>
                  </a:lnTo>
                  <a:lnTo>
                    <a:pt x="12351" y="42972"/>
                  </a:lnTo>
                  <a:lnTo>
                    <a:pt x="14041" y="41554"/>
                  </a:lnTo>
                  <a:lnTo>
                    <a:pt x="15731" y="40540"/>
                  </a:lnTo>
                  <a:lnTo>
                    <a:pt x="15731" y="40540"/>
                  </a:lnTo>
                  <a:lnTo>
                    <a:pt x="16381" y="38108"/>
                  </a:lnTo>
                  <a:lnTo>
                    <a:pt x="17161" y="35675"/>
                  </a:lnTo>
                  <a:lnTo>
                    <a:pt x="18071" y="33445"/>
                  </a:lnTo>
                  <a:lnTo>
                    <a:pt x="18981" y="31418"/>
                  </a:lnTo>
                  <a:lnTo>
                    <a:pt x="20021" y="29189"/>
                  </a:lnTo>
                  <a:lnTo>
                    <a:pt x="21061" y="27567"/>
                  </a:lnTo>
                  <a:lnTo>
                    <a:pt x="22361" y="25743"/>
                  </a:lnTo>
                  <a:lnTo>
                    <a:pt x="23661" y="24324"/>
                  </a:lnTo>
                  <a:lnTo>
                    <a:pt x="25092" y="22702"/>
                  </a:lnTo>
                  <a:lnTo>
                    <a:pt x="26652" y="21689"/>
                  </a:lnTo>
                  <a:lnTo>
                    <a:pt x="28082" y="20472"/>
                  </a:lnTo>
                  <a:lnTo>
                    <a:pt x="29772" y="19662"/>
                  </a:lnTo>
                  <a:lnTo>
                    <a:pt x="31332" y="19054"/>
                  </a:lnTo>
                  <a:lnTo>
                    <a:pt x="33022" y="18445"/>
                  </a:lnTo>
                  <a:lnTo>
                    <a:pt x="34712" y="18040"/>
                  </a:lnTo>
                  <a:lnTo>
                    <a:pt x="36403" y="18040"/>
                  </a:lnTo>
                  <a:lnTo>
                    <a:pt x="36403" y="18040"/>
                  </a:lnTo>
                  <a:lnTo>
                    <a:pt x="38093" y="18040"/>
                  </a:lnTo>
                  <a:lnTo>
                    <a:pt x="39913" y="18445"/>
                  </a:lnTo>
                  <a:lnTo>
                    <a:pt x="39913" y="18445"/>
                  </a:lnTo>
                  <a:lnTo>
                    <a:pt x="40823" y="16418"/>
                  </a:lnTo>
                  <a:lnTo>
                    <a:pt x="41863" y="14391"/>
                  </a:lnTo>
                  <a:lnTo>
                    <a:pt x="43033" y="12567"/>
                  </a:lnTo>
                  <a:lnTo>
                    <a:pt x="44203" y="10743"/>
                  </a:lnTo>
                  <a:lnTo>
                    <a:pt x="45503" y="9121"/>
                  </a:lnTo>
                  <a:lnTo>
                    <a:pt x="46803" y="7702"/>
                  </a:lnTo>
                  <a:lnTo>
                    <a:pt x="48234" y="6283"/>
                  </a:lnTo>
                  <a:lnTo>
                    <a:pt x="49664" y="5067"/>
                  </a:lnTo>
                  <a:lnTo>
                    <a:pt x="50964" y="3851"/>
                  </a:lnTo>
                  <a:lnTo>
                    <a:pt x="52524" y="2837"/>
                  </a:lnTo>
                  <a:lnTo>
                    <a:pt x="54084" y="2229"/>
                  </a:lnTo>
                  <a:lnTo>
                    <a:pt x="55644" y="1418"/>
                  </a:lnTo>
                  <a:lnTo>
                    <a:pt x="57334" y="810"/>
                  </a:lnTo>
                  <a:lnTo>
                    <a:pt x="58894" y="405"/>
                  </a:lnTo>
                  <a:lnTo>
                    <a:pt x="60585" y="202"/>
                  </a:lnTo>
                  <a:lnTo>
                    <a:pt x="62275" y="0"/>
                  </a:lnTo>
                  <a:lnTo>
                    <a:pt x="62275" y="0"/>
                  </a:lnTo>
                  <a:lnTo>
                    <a:pt x="64485" y="202"/>
                  </a:lnTo>
                  <a:lnTo>
                    <a:pt x="66825" y="810"/>
                  </a:lnTo>
                  <a:lnTo>
                    <a:pt x="69035" y="1418"/>
                  </a:lnTo>
                  <a:lnTo>
                    <a:pt x="71115" y="2432"/>
                  </a:lnTo>
                  <a:lnTo>
                    <a:pt x="73326" y="3851"/>
                  </a:lnTo>
                  <a:lnTo>
                    <a:pt x="75276" y="5270"/>
                  </a:lnTo>
                  <a:lnTo>
                    <a:pt x="77226" y="7297"/>
                  </a:lnTo>
                  <a:lnTo>
                    <a:pt x="79046" y="9121"/>
                  </a:lnTo>
                  <a:lnTo>
                    <a:pt x="80736" y="11351"/>
                  </a:lnTo>
                  <a:lnTo>
                    <a:pt x="82296" y="13986"/>
                  </a:lnTo>
                  <a:lnTo>
                    <a:pt x="83596" y="16621"/>
                  </a:lnTo>
                  <a:lnTo>
                    <a:pt x="85027" y="19459"/>
                  </a:lnTo>
                  <a:lnTo>
                    <a:pt x="86067" y="22297"/>
                  </a:lnTo>
                  <a:lnTo>
                    <a:pt x="86977" y="25540"/>
                  </a:lnTo>
                  <a:lnTo>
                    <a:pt x="88017" y="28783"/>
                  </a:lnTo>
                  <a:lnTo>
                    <a:pt x="88537" y="32432"/>
                  </a:lnTo>
                  <a:lnTo>
                    <a:pt x="88537" y="32432"/>
                  </a:lnTo>
                  <a:lnTo>
                    <a:pt x="90227" y="32635"/>
                  </a:lnTo>
                  <a:lnTo>
                    <a:pt x="91917" y="33040"/>
                  </a:lnTo>
                  <a:lnTo>
                    <a:pt x="93607" y="34054"/>
                  </a:lnTo>
                  <a:lnTo>
                    <a:pt x="95167" y="35067"/>
                  </a:lnTo>
                  <a:lnTo>
                    <a:pt x="96728" y="36081"/>
                  </a:lnTo>
                  <a:lnTo>
                    <a:pt x="98288" y="37500"/>
                  </a:lnTo>
                  <a:lnTo>
                    <a:pt x="99718" y="38918"/>
                  </a:lnTo>
                  <a:lnTo>
                    <a:pt x="101018" y="40540"/>
                  </a:lnTo>
                  <a:lnTo>
                    <a:pt x="102318" y="42162"/>
                  </a:lnTo>
                  <a:lnTo>
                    <a:pt x="103358" y="44189"/>
                  </a:lnTo>
                  <a:lnTo>
                    <a:pt x="104398" y="46418"/>
                  </a:lnTo>
                  <a:lnTo>
                    <a:pt x="105568" y="48445"/>
                  </a:lnTo>
                  <a:lnTo>
                    <a:pt x="106348" y="50878"/>
                  </a:lnTo>
                  <a:lnTo>
                    <a:pt x="106998" y="53310"/>
                  </a:lnTo>
                  <a:lnTo>
                    <a:pt x="107648" y="55945"/>
                  </a:lnTo>
                  <a:lnTo>
                    <a:pt x="108169" y="58581"/>
                  </a:lnTo>
                  <a:lnTo>
                    <a:pt x="108169" y="58581"/>
                  </a:lnTo>
                  <a:lnTo>
                    <a:pt x="109339" y="58986"/>
                  </a:lnTo>
                  <a:lnTo>
                    <a:pt x="110639" y="60000"/>
                  </a:lnTo>
                  <a:lnTo>
                    <a:pt x="111809" y="60810"/>
                  </a:lnTo>
                  <a:lnTo>
                    <a:pt x="112849" y="61824"/>
                  </a:lnTo>
                  <a:lnTo>
                    <a:pt x="114019" y="63040"/>
                  </a:lnTo>
                  <a:lnTo>
                    <a:pt x="114929" y="64459"/>
                  </a:lnTo>
                  <a:lnTo>
                    <a:pt x="115839" y="66081"/>
                  </a:lnTo>
                  <a:lnTo>
                    <a:pt x="116749" y="67500"/>
                  </a:lnTo>
                  <a:lnTo>
                    <a:pt x="117399" y="69121"/>
                  </a:lnTo>
                  <a:lnTo>
                    <a:pt x="118179" y="70743"/>
                  </a:lnTo>
                  <a:lnTo>
                    <a:pt x="118569" y="72770"/>
                  </a:lnTo>
                  <a:lnTo>
                    <a:pt x="119089" y="74594"/>
                  </a:lnTo>
                  <a:lnTo>
                    <a:pt x="119479" y="76621"/>
                  </a:lnTo>
                  <a:lnTo>
                    <a:pt x="119869" y="78648"/>
                  </a:lnTo>
                  <a:lnTo>
                    <a:pt x="120000" y="80675"/>
                  </a:lnTo>
                  <a:lnTo>
                    <a:pt x="120000" y="82702"/>
                  </a:lnTo>
                  <a:lnTo>
                    <a:pt x="120000" y="82702"/>
                  </a:lnTo>
                  <a:lnTo>
                    <a:pt x="120000" y="85540"/>
                  </a:lnTo>
                  <a:lnTo>
                    <a:pt x="119739" y="87770"/>
                  </a:lnTo>
                  <a:lnTo>
                    <a:pt x="119349" y="90000"/>
                  </a:lnTo>
                  <a:lnTo>
                    <a:pt x="118959" y="92432"/>
                  </a:lnTo>
                  <a:lnTo>
                    <a:pt x="118309" y="94459"/>
                  </a:lnTo>
                  <a:lnTo>
                    <a:pt x="117529" y="96486"/>
                  </a:lnTo>
                  <a:lnTo>
                    <a:pt x="116619" y="98310"/>
                  </a:lnTo>
                  <a:lnTo>
                    <a:pt x="115709" y="100337"/>
                  </a:lnTo>
                  <a:lnTo>
                    <a:pt x="114669" y="101959"/>
                  </a:lnTo>
                  <a:lnTo>
                    <a:pt x="113499" y="103378"/>
                  </a:lnTo>
                  <a:lnTo>
                    <a:pt x="112329" y="104594"/>
                  </a:lnTo>
                  <a:lnTo>
                    <a:pt x="110899" y="105810"/>
                  </a:lnTo>
                  <a:lnTo>
                    <a:pt x="109469" y="106824"/>
                  </a:lnTo>
                  <a:lnTo>
                    <a:pt x="108169" y="107432"/>
                  </a:lnTo>
                  <a:lnTo>
                    <a:pt x="106608" y="108040"/>
                  </a:lnTo>
                  <a:lnTo>
                    <a:pt x="105048" y="108243"/>
                  </a:lnTo>
                  <a:lnTo>
                    <a:pt x="105048" y="108243"/>
                  </a:lnTo>
                  <a:lnTo>
                    <a:pt x="86067" y="108243"/>
                  </a:lnTo>
                  <a:lnTo>
                    <a:pt x="86067" y="108243"/>
                  </a:lnTo>
                  <a:lnTo>
                    <a:pt x="83986" y="111081"/>
                  </a:lnTo>
                  <a:lnTo>
                    <a:pt x="81776" y="113513"/>
                  </a:lnTo>
                  <a:lnTo>
                    <a:pt x="79436" y="115540"/>
                  </a:lnTo>
                  <a:lnTo>
                    <a:pt x="77226" y="117162"/>
                  </a:lnTo>
                  <a:lnTo>
                    <a:pt x="74886" y="118378"/>
                  </a:lnTo>
                  <a:lnTo>
                    <a:pt x="72416" y="119189"/>
                  </a:lnTo>
                  <a:lnTo>
                    <a:pt x="69945" y="119797"/>
                  </a:lnTo>
                  <a:lnTo>
                    <a:pt x="67475" y="120000"/>
                  </a:lnTo>
                  <a:lnTo>
                    <a:pt x="67475" y="120000"/>
                  </a:lnTo>
                  <a:close/>
                  <a:moveTo>
                    <a:pt x="51484" y="101756"/>
                  </a:moveTo>
                  <a:lnTo>
                    <a:pt x="53174" y="104189"/>
                  </a:lnTo>
                  <a:lnTo>
                    <a:pt x="53174" y="104189"/>
                  </a:lnTo>
                  <a:lnTo>
                    <a:pt x="54344" y="105608"/>
                  </a:lnTo>
                  <a:lnTo>
                    <a:pt x="55904" y="106824"/>
                  </a:lnTo>
                  <a:lnTo>
                    <a:pt x="57464" y="108243"/>
                  </a:lnTo>
                  <a:lnTo>
                    <a:pt x="59154" y="109459"/>
                  </a:lnTo>
                  <a:lnTo>
                    <a:pt x="61105" y="110472"/>
                  </a:lnTo>
                  <a:lnTo>
                    <a:pt x="63185" y="111081"/>
                  </a:lnTo>
                  <a:lnTo>
                    <a:pt x="65265" y="111689"/>
                  </a:lnTo>
                  <a:lnTo>
                    <a:pt x="67475" y="111891"/>
                  </a:lnTo>
                  <a:lnTo>
                    <a:pt x="67475" y="111891"/>
                  </a:lnTo>
                  <a:lnTo>
                    <a:pt x="69425" y="111689"/>
                  </a:lnTo>
                  <a:lnTo>
                    <a:pt x="71635" y="111081"/>
                  </a:lnTo>
                  <a:lnTo>
                    <a:pt x="73586" y="110472"/>
                  </a:lnTo>
                  <a:lnTo>
                    <a:pt x="75666" y="109256"/>
                  </a:lnTo>
                  <a:lnTo>
                    <a:pt x="77616" y="107837"/>
                  </a:lnTo>
                  <a:lnTo>
                    <a:pt x="79696" y="105810"/>
                  </a:lnTo>
                  <a:lnTo>
                    <a:pt x="81516" y="103581"/>
                  </a:lnTo>
                  <a:lnTo>
                    <a:pt x="83336" y="101351"/>
                  </a:lnTo>
                  <a:lnTo>
                    <a:pt x="84117" y="100135"/>
                  </a:lnTo>
                  <a:lnTo>
                    <a:pt x="104788" y="100135"/>
                  </a:lnTo>
                  <a:lnTo>
                    <a:pt x="104788" y="100135"/>
                  </a:lnTo>
                  <a:lnTo>
                    <a:pt x="105828" y="100135"/>
                  </a:lnTo>
                  <a:lnTo>
                    <a:pt x="106868" y="99527"/>
                  </a:lnTo>
                  <a:lnTo>
                    <a:pt x="107778" y="99121"/>
                  </a:lnTo>
                  <a:lnTo>
                    <a:pt x="108819" y="98310"/>
                  </a:lnTo>
                  <a:lnTo>
                    <a:pt x="109729" y="97702"/>
                  </a:lnTo>
                  <a:lnTo>
                    <a:pt x="110509" y="96689"/>
                  </a:lnTo>
                  <a:lnTo>
                    <a:pt x="111809" y="94459"/>
                  </a:lnTo>
                  <a:lnTo>
                    <a:pt x="113109" y="92229"/>
                  </a:lnTo>
                  <a:lnTo>
                    <a:pt x="113499" y="90810"/>
                  </a:lnTo>
                  <a:lnTo>
                    <a:pt x="114019" y="89189"/>
                  </a:lnTo>
                  <a:lnTo>
                    <a:pt x="114279" y="87770"/>
                  </a:lnTo>
                  <a:lnTo>
                    <a:pt x="114669" y="86148"/>
                  </a:lnTo>
                  <a:lnTo>
                    <a:pt x="114799" y="84527"/>
                  </a:lnTo>
                  <a:lnTo>
                    <a:pt x="114799" y="82702"/>
                  </a:lnTo>
                  <a:lnTo>
                    <a:pt x="114799" y="82702"/>
                  </a:lnTo>
                  <a:lnTo>
                    <a:pt x="114669" y="79662"/>
                  </a:lnTo>
                  <a:lnTo>
                    <a:pt x="114149" y="76824"/>
                  </a:lnTo>
                  <a:lnTo>
                    <a:pt x="113239" y="74189"/>
                  </a:lnTo>
                  <a:lnTo>
                    <a:pt x="112199" y="71756"/>
                  </a:lnTo>
                  <a:lnTo>
                    <a:pt x="110769" y="69527"/>
                  </a:lnTo>
                  <a:lnTo>
                    <a:pt x="109209" y="67905"/>
                  </a:lnTo>
                  <a:lnTo>
                    <a:pt x="107388" y="66689"/>
                  </a:lnTo>
                  <a:lnTo>
                    <a:pt x="105568" y="66081"/>
                  </a:lnTo>
                  <a:lnTo>
                    <a:pt x="103488" y="65472"/>
                  </a:lnTo>
                  <a:lnTo>
                    <a:pt x="103358" y="62432"/>
                  </a:lnTo>
                  <a:lnTo>
                    <a:pt x="103358" y="62432"/>
                  </a:lnTo>
                  <a:lnTo>
                    <a:pt x="103098" y="60202"/>
                  </a:lnTo>
                  <a:lnTo>
                    <a:pt x="102578" y="57770"/>
                  </a:lnTo>
                  <a:lnTo>
                    <a:pt x="101928" y="55743"/>
                  </a:lnTo>
                  <a:lnTo>
                    <a:pt x="101408" y="53716"/>
                  </a:lnTo>
                  <a:lnTo>
                    <a:pt x="100628" y="51891"/>
                  </a:lnTo>
                  <a:lnTo>
                    <a:pt x="99718" y="49864"/>
                  </a:lnTo>
                  <a:lnTo>
                    <a:pt x="98678" y="48243"/>
                  </a:lnTo>
                  <a:lnTo>
                    <a:pt x="97638" y="46824"/>
                  </a:lnTo>
                  <a:lnTo>
                    <a:pt x="96468" y="45405"/>
                  </a:lnTo>
                  <a:lnTo>
                    <a:pt x="95167" y="43986"/>
                  </a:lnTo>
                  <a:lnTo>
                    <a:pt x="93997" y="42972"/>
                  </a:lnTo>
                  <a:lnTo>
                    <a:pt x="92567" y="41959"/>
                  </a:lnTo>
                  <a:lnTo>
                    <a:pt x="91137" y="41351"/>
                  </a:lnTo>
                  <a:lnTo>
                    <a:pt x="89837" y="40743"/>
                  </a:lnTo>
                  <a:lnTo>
                    <a:pt x="88277" y="40540"/>
                  </a:lnTo>
                  <a:lnTo>
                    <a:pt x="86717" y="40337"/>
                  </a:lnTo>
                  <a:lnTo>
                    <a:pt x="84117" y="40337"/>
                  </a:lnTo>
                  <a:lnTo>
                    <a:pt x="83856" y="36891"/>
                  </a:lnTo>
                  <a:lnTo>
                    <a:pt x="83856" y="36891"/>
                  </a:lnTo>
                  <a:lnTo>
                    <a:pt x="83336" y="33851"/>
                  </a:lnTo>
                  <a:lnTo>
                    <a:pt x="82816" y="31013"/>
                  </a:lnTo>
                  <a:lnTo>
                    <a:pt x="82166" y="28175"/>
                  </a:lnTo>
                  <a:lnTo>
                    <a:pt x="81126" y="25540"/>
                  </a:lnTo>
                  <a:lnTo>
                    <a:pt x="80216" y="23108"/>
                  </a:lnTo>
                  <a:lnTo>
                    <a:pt x="79046" y="20675"/>
                  </a:lnTo>
                  <a:lnTo>
                    <a:pt x="77746" y="18445"/>
                  </a:lnTo>
                  <a:lnTo>
                    <a:pt x="76446" y="16418"/>
                  </a:lnTo>
                  <a:lnTo>
                    <a:pt x="74886" y="14594"/>
                  </a:lnTo>
                  <a:lnTo>
                    <a:pt x="73326" y="12972"/>
                  </a:lnTo>
                  <a:lnTo>
                    <a:pt x="71635" y="11554"/>
                  </a:lnTo>
                  <a:lnTo>
                    <a:pt x="69945" y="10337"/>
                  </a:lnTo>
                  <a:lnTo>
                    <a:pt x="68125" y="9527"/>
                  </a:lnTo>
                  <a:lnTo>
                    <a:pt x="66045" y="8918"/>
                  </a:lnTo>
                  <a:lnTo>
                    <a:pt x="64225" y="8310"/>
                  </a:lnTo>
                  <a:lnTo>
                    <a:pt x="62275" y="8108"/>
                  </a:lnTo>
                  <a:lnTo>
                    <a:pt x="62275" y="8108"/>
                  </a:lnTo>
                  <a:lnTo>
                    <a:pt x="60715" y="8310"/>
                  </a:lnTo>
                  <a:lnTo>
                    <a:pt x="59284" y="8716"/>
                  </a:lnTo>
                  <a:lnTo>
                    <a:pt x="57984" y="8918"/>
                  </a:lnTo>
                  <a:lnTo>
                    <a:pt x="56554" y="9324"/>
                  </a:lnTo>
                  <a:lnTo>
                    <a:pt x="53954" y="10743"/>
                  </a:lnTo>
                  <a:lnTo>
                    <a:pt x="51354" y="12770"/>
                  </a:lnTo>
                  <a:lnTo>
                    <a:pt x="49014" y="15202"/>
                  </a:lnTo>
                  <a:lnTo>
                    <a:pt x="46803" y="18040"/>
                  </a:lnTo>
                  <a:lnTo>
                    <a:pt x="45893" y="19662"/>
                  </a:lnTo>
                  <a:lnTo>
                    <a:pt x="44983" y="21283"/>
                  </a:lnTo>
                  <a:lnTo>
                    <a:pt x="44073" y="23108"/>
                  </a:lnTo>
                  <a:lnTo>
                    <a:pt x="43293" y="24932"/>
                  </a:lnTo>
                  <a:lnTo>
                    <a:pt x="42383" y="27567"/>
                  </a:lnTo>
                  <a:lnTo>
                    <a:pt x="40303" y="26959"/>
                  </a:lnTo>
                  <a:lnTo>
                    <a:pt x="40303" y="26959"/>
                  </a:lnTo>
                  <a:lnTo>
                    <a:pt x="38353" y="26351"/>
                  </a:lnTo>
                  <a:lnTo>
                    <a:pt x="36403" y="26148"/>
                  </a:lnTo>
                  <a:lnTo>
                    <a:pt x="36403" y="26148"/>
                  </a:lnTo>
                  <a:lnTo>
                    <a:pt x="34972" y="26148"/>
                  </a:lnTo>
                  <a:lnTo>
                    <a:pt x="33542" y="26351"/>
                  </a:lnTo>
                  <a:lnTo>
                    <a:pt x="32372" y="26959"/>
                  </a:lnTo>
                  <a:lnTo>
                    <a:pt x="30942" y="27567"/>
                  </a:lnTo>
                  <a:lnTo>
                    <a:pt x="29772" y="28378"/>
                  </a:lnTo>
                  <a:lnTo>
                    <a:pt x="28472" y="29189"/>
                  </a:lnTo>
                  <a:lnTo>
                    <a:pt x="27432" y="30202"/>
                  </a:lnTo>
                  <a:lnTo>
                    <a:pt x="26392" y="31418"/>
                  </a:lnTo>
                  <a:lnTo>
                    <a:pt x="25222" y="32635"/>
                  </a:lnTo>
                  <a:lnTo>
                    <a:pt x="24312" y="34054"/>
                  </a:lnTo>
                  <a:lnTo>
                    <a:pt x="23401" y="35675"/>
                  </a:lnTo>
                  <a:lnTo>
                    <a:pt x="22621" y="37297"/>
                  </a:lnTo>
                  <a:lnTo>
                    <a:pt x="21841" y="39121"/>
                  </a:lnTo>
                  <a:lnTo>
                    <a:pt x="21321" y="40743"/>
                  </a:lnTo>
                  <a:lnTo>
                    <a:pt x="20671" y="42972"/>
                  </a:lnTo>
                  <a:lnTo>
                    <a:pt x="20281" y="44797"/>
                  </a:lnTo>
                  <a:lnTo>
                    <a:pt x="19891" y="47027"/>
                  </a:lnTo>
                  <a:lnTo>
                    <a:pt x="18461" y="47837"/>
                  </a:lnTo>
                  <a:lnTo>
                    <a:pt x="18461" y="47837"/>
                  </a:lnTo>
                  <a:lnTo>
                    <a:pt x="17161" y="48445"/>
                  </a:lnTo>
                  <a:lnTo>
                    <a:pt x="15731" y="49459"/>
                  </a:lnTo>
                  <a:lnTo>
                    <a:pt x="14301" y="50472"/>
                  </a:lnTo>
                  <a:lnTo>
                    <a:pt x="13131" y="51689"/>
                  </a:lnTo>
                  <a:lnTo>
                    <a:pt x="11960" y="53108"/>
                  </a:lnTo>
                  <a:lnTo>
                    <a:pt x="10790" y="54729"/>
                  </a:lnTo>
                  <a:lnTo>
                    <a:pt x="9880" y="56148"/>
                  </a:lnTo>
                  <a:lnTo>
                    <a:pt x="8970" y="58175"/>
                  </a:lnTo>
                  <a:lnTo>
                    <a:pt x="8190" y="60000"/>
                  </a:lnTo>
                  <a:lnTo>
                    <a:pt x="7410" y="61824"/>
                  </a:lnTo>
                  <a:lnTo>
                    <a:pt x="6760" y="63851"/>
                  </a:lnTo>
                  <a:lnTo>
                    <a:pt x="6110" y="66081"/>
                  </a:lnTo>
                  <a:lnTo>
                    <a:pt x="5850" y="68310"/>
                  </a:lnTo>
                  <a:lnTo>
                    <a:pt x="5590" y="70540"/>
                  </a:lnTo>
                  <a:lnTo>
                    <a:pt x="5200" y="72972"/>
                  </a:lnTo>
                  <a:lnTo>
                    <a:pt x="5200" y="75405"/>
                  </a:lnTo>
                  <a:lnTo>
                    <a:pt x="5200" y="75405"/>
                  </a:lnTo>
                  <a:lnTo>
                    <a:pt x="5330" y="78243"/>
                  </a:lnTo>
                  <a:lnTo>
                    <a:pt x="5590" y="81081"/>
                  </a:lnTo>
                  <a:lnTo>
                    <a:pt x="5980" y="83716"/>
                  </a:lnTo>
                  <a:lnTo>
                    <a:pt x="6630" y="86351"/>
                  </a:lnTo>
                  <a:lnTo>
                    <a:pt x="7410" y="88986"/>
                  </a:lnTo>
                  <a:lnTo>
                    <a:pt x="8320" y="91216"/>
                  </a:lnTo>
                  <a:lnTo>
                    <a:pt x="9360" y="93648"/>
                  </a:lnTo>
                  <a:lnTo>
                    <a:pt x="10660" y="95472"/>
                  </a:lnTo>
                  <a:lnTo>
                    <a:pt x="11960" y="97500"/>
                  </a:lnTo>
                  <a:lnTo>
                    <a:pt x="13391" y="99121"/>
                  </a:lnTo>
                  <a:lnTo>
                    <a:pt x="14951" y="100540"/>
                  </a:lnTo>
                  <a:lnTo>
                    <a:pt x="16511" y="101756"/>
                  </a:lnTo>
                  <a:lnTo>
                    <a:pt x="18201" y="102770"/>
                  </a:lnTo>
                  <a:lnTo>
                    <a:pt x="20021" y="103378"/>
                  </a:lnTo>
                  <a:lnTo>
                    <a:pt x="21711" y="103986"/>
                  </a:lnTo>
                  <a:lnTo>
                    <a:pt x="23661" y="103986"/>
                  </a:lnTo>
                  <a:lnTo>
                    <a:pt x="23661" y="103986"/>
                  </a:lnTo>
                  <a:lnTo>
                    <a:pt x="26002" y="103581"/>
                  </a:lnTo>
                  <a:lnTo>
                    <a:pt x="28472" y="102972"/>
                  </a:lnTo>
                  <a:lnTo>
                    <a:pt x="29902" y="102567"/>
                  </a:lnTo>
                  <a:lnTo>
                    <a:pt x="30942" y="103986"/>
                  </a:lnTo>
                  <a:lnTo>
                    <a:pt x="30942" y="103986"/>
                  </a:lnTo>
                  <a:lnTo>
                    <a:pt x="31982" y="105405"/>
                  </a:lnTo>
                  <a:lnTo>
                    <a:pt x="33152" y="106621"/>
                  </a:lnTo>
                  <a:lnTo>
                    <a:pt x="34192" y="107837"/>
                  </a:lnTo>
                  <a:lnTo>
                    <a:pt x="35492" y="108445"/>
                  </a:lnTo>
                  <a:lnTo>
                    <a:pt x="36663" y="109256"/>
                  </a:lnTo>
                  <a:lnTo>
                    <a:pt x="37833" y="109662"/>
                  </a:lnTo>
                  <a:lnTo>
                    <a:pt x="39133" y="109864"/>
                  </a:lnTo>
                  <a:lnTo>
                    <a:pt x="40563" y="110067"/>
                  </a:lnTo>
                  <a:lnTo>
                    <a:pt x="40563" y="110067"/>
                  </a:lnTo>
                  <a:lnTo>
                    <a:pt x="41733" y="109864"/>
                  </a:lnTo>
                  <a:lnTo>
                    <a:pt x="43033" y="109662"/>
                  </a:lnTo>
                  <a:lnTo>
                    <a:pt x="44203" y="109256"/>
                  </a:lnTo>
                  <a:lnTo>
                    <a:pt x="45503" y="108445"/>
                  </a:lnTo>
                  <a:lnTo>
                    <a:pt x="46673" y="107837"/>
                  </a:lnTo>
                  <a:lnTo>
                    <a:pt x="47713" y="106824"/>
                  </a:lnTo>
                  <a:lnTo>
                    <a:pt x="48884" y="105608"/>
                  </a:lnTo>
                  <a:lnTo>
                    <a:pt x="49794" y="104391"/>
                  </a:lnTo>
                  <a:lnTo>
                    <a:pt x="51484" y="101756"/>
                  </a:lnTo>
                  <a:close/>
                </a:path>
              </a:pathLst>
            </a:custGeom>
            <a:solidFill>
              <a:schemeClr val="accent1"/>
            </a:solidFill>
            <a:ln>
              <a:noFill/>
            </a:ln>
          </p:spPr>
          <p:txBody>
            <a:bodyPr lIns="33590" tIns="16794" rIns="33590" bIns="16794" anchor="t" anchorCtr="0">
              <a:noAutofit/>
            </a:bodyPr>
            <a:lstStyle/>
            <a:p>
              <a:pPr marL="0" marR="0" lvl="0" indent="0" algn="l" defTabSz="914192" rtl="0" eaLnBrk="1" fontAlgn="auto" latinLnBrk="0" hangingPunct="1">
                <a:lnSpc>
                  <a:spcPct val="100000"/>
                </a:lnSpc>
                <a:spcBef>
                  <a:spcPts val="0"/>
                </a:spcBef>
                <a:spcAft>
                  <a:spcPts val="0"/>
                </a:spcAft>
                <a:buClr>
                  <a:srgbClr val="000000"/>
                </a:buClr>
                <a:buSzTx/>
                <a:buFontTx/>
                <a:buNone/>
                <a:tabLst/>
                <a:defRPr/>
              </a:pPr>
              <a:endParaRPr kumimoji="0" sz="1333" b="0" i="0" u="none" strike="noStrike" kern="1200" cap="none" spc="0" normalizeH="0" baseline="0" noProof="0">
                <a:ln>
                  <a:noFill/>
                </a:ln>
                <a:solidFill>
                  <a:srgbClr val="000000"/>
                </a:solidFill>
                <a:effectLst/>
                <a:uLnTx/>
                <a:uFillTx/>
                <a:latin typeface="Arial"/>
                <a:ea typeface="Arial"/>
                <a:cs typeface="Arial"/>
                <a:sym typeface="Arial"/>
              </a:endParaRPr>
            </a:p>
          </p:txBody>
        </p:sp>
      </p:grpSp>
      <p:sp>
        <p:nvSpPr>
          <p:cNvPr id="721" name="Shape 721"/>
          <p:cNvSpPr/>
          <p:nvPr/>
        </p:nvSpPr>
        <p:spPr>
          <a:xfrm>
            <a:off x="1893021" y="2907743"/>
            <a:ext cx="355898" cy="261126"/>
          </a:xfrm>
          <a:prstGeom prst="rightArrow">
            <a:avLst>
              <a:gd name="adj1" fmla="val 50000"/>
              <a:gd name="adj2" fmla="val 50000"/>
            </a:avLst>
          </a:prstGeom>
          <a:solidFill>
            <a:schemeClr val="bg1">
              <a:lumMod val="50000"/>
            </a:schemeClr>
          </a:solidFill>
          <a:ln>
            <a:noFill/>
          </a:ln>
        </p:spPr>
        <p:txBody>
          <a:bodyPr lIns="89608" tIns="44788" rIns="89608" bIns="44788" anchor="ctr" anchorCtr="0">
            <a:noAutofit/>
          </a:bodyPr>
          <a:lstStyle/>
          <a:p>
            <a:pPr marL="0" marR="0" lvl="0" indent="0" algn="ctr" defTabSz="914192" rtl="0" eaLnBrk="1" fontAlgn="auto" latinLnBrk="0" hangingPunct="1">
              <a:lnSpc>
                <a:spcPct val="100000"/>
              </a:lnSpc>
              <a:spcBef>
                <a:spcPts val="0"/>
              </a:spcBef>
              <a:spcAft>
                <a:spcPts val="0"/>
              </a:spcAft>
              <a:buClr>
                <a:srgbClr val="353535"/>
              </a:buClr>
              <a:buSzTx/>
              <a:buFontTx/>
              <a:buNone/>
              <a:tabLst/>
              <a:defRPr/>
            </a:pPr>
            <a:endParaRPr kumimoji="0" sz="1732" b="0" i="0" u="none" strike="noStrike" kern="1200" cap="none" spc="0" normalizeH="0" baseline="0" noProof="0">
              <a:ln>
                <a:noFill/>
              </a:ln>
              <a:solidFill>
                <a:srgbClr val="FFFFFF"/>
              </a:solidFill>
              <a:effectLst/>
              <a:uLnTx/>
              <a:uFillTx/>
              <a:latin typeface="Arial"/>
              <a:ea typeface="Arial"/>
              <a:cs typeface="Arial"/>
              <a:sym typeface="Arial"/>
            </a:endParaRPr>
          </a:p>
        </p:txBody>
      </p:sp>
      <p:sp>
        <p:nvSpPr>
          <p:cNvPr id="722" name="Shape 722"/>
          <p:cNvSpPr/>
          <p:nvPr/>
        </p:nvSpPr>
        <p:spPr>
          <a:xfrm>
            <a:off x="4143368" y="2907743"/>
            <a:ext cx="355898" cy="261126"/>
          </a:xfrm>
          <a:prstGeom prst="rightArrow">
            <a:avLst>
              <a:gd name="adj1" fmla="val 50000"/>
              <a:gd name="adj2" fmla="val 50000"/>
            </a:avLst>
          </a:prstGeom>
          <a:solidFill>
            <a:schemeClr val="accent1"/>
          </a:solidFill>
          <a:ln>
            <a:noFill/>
          </a:ln>
        </p:spPr>
        <p:txBody>
          <a:bodyPr lIns="89608" tIns="44788" rIns="89608" bIns="44788" anchor="ctr" anchorCtr="0">
            <a:noAutofit/>
          </a:bodyPr>
          <a:lstStyle/>
          <a:p>
            <a:pPr marL="0" marR="0" lvl="0" indent="0" algn="ctr" defTabSz="914192" rtl="0" eaLnBrk="1" fontAlgn="auto" latinLnBrk="0" hangingPunct="1">
              <a:lnSpc>
                <a:spcPct val="100000"/>
              </a:lnSpc>
              <a:spcBef>
                <a:spcPts val="0"/>
              </a:spcBef>
              <a:spcAft>
                <a:spcPts val="0"/>
              </a:spcAft>
              <a:buClr>
                <a:srgbClr val="353535"/>
              </a:buClr>
              <a:buSzTx/>
              <a:buFontTx/>
              <a:buNone/>
              <a:tabLst/>
              <a:defRPr/>
            </a:pPr>
            <a:endParaRPr kumimoji="0" sz="1732" b="0" i="0" u="none" strike="noStrike" kern="1200" cap="none" spc="0" normalizeH="0" baseline="0" noProof="0">
              <a:ln>
                <a:noFill/>
              </a:ln>
              <a:solidFill>
                <a:srgbClr val="FFFFFF"/>
              </a:solidFill>
              <a:effectLst/>
              <a:uLnTx/>
              <a:uFillTx/>
              <a:latin typeface="Arial"/>
              <a:ea typeface="Arial"/>
              <a:cs typeface="Arial"/>
              <a:sym typeface="Arial"/>
            </a:endParaRPr>
          </a:p>
        </p:txBody>
      </p:sp>
      <p:sp>
        <p:nvSpPr>
          <p:cNvPr id="723" name="Shape 723"/>
          <p:cNvSpPr/>
          <p:nvPr/>
        </p:nvSpPr>
        <p:spPr>
          <a:xfrm>
            <a:off x="6225613" y="2941416"/>
            <a:ext cx="355898" cy="261126"/>
          </a:xfrm>
          <a:prstGeom prst="rightArrow">
            <a:avLst>
              <a:gd name="adj1" fmla="val 50000"/>
              <a:gd name="adj2" fmla="val 50000"/>
            </a:avLst>
          </a:prstGeom>
          <a:solidFill>
            <a:schemeClr val="bg2"/>
          </a:solidFill>
          <a:ln>
            <a:noFill/>
          </a:ln>
        </p:spPr>
        <p:txBody>
          <a:bodyPr lIns="89608" tIns="44788" rIns="89608" bIns="44788" anchor="ctr" anchorCtr="0">
            <a:noAutofit/>
          </a:bodyPr>
          <a:lstStyle/>
          <a:p>
            <a:pPr marL="0" marR="0" lvl="0" indent="0" algn="ctr" defTabSz="914192" rtl="0" eaLnBrk="1" fontAlgn="auto" latinLnBrk="0" hangingPunct="1">
              <a:lnSpc>
                <a:spcPct val="100000"/>
              </a:lnSpc>
              <a:spcBef>
                <a:spcPts val="0"/>
              </a:spcBef>
              <a:spcAft>
                <a:spcPts val="0"/>
              </a:spcAft>
              <a:buClr>
                <a:srgbClr val="353535"/>
              </a:buClr>
              <a:buSzTx/>
              <a:buFontTx/>
              <a:buNone/>
              <a:tabLst/>
              <a:defRPr/>
            </a:pPr>
            <a:endParaRPr kumimoji="0" sz="1732" b="0" i="0" u="none" strike="noStrike" kern="1200" cap="none" spc="0" normalizeH="0" baseline="0" noProof="0">
              <a:ln>
                <a:noFill/>
              </a:ln>
              <a:solidFill>
                <a:srgbClr val="FFFFFF"/>
              </a:solidFill>
              <a:effectLst/>
              <a:uLnTx/>
              <a:uFillTx/>
              <a:latin typeface="Arial"/>
              <a:ea typeface="Arial"/>
              <a:cs typeface="Arial"/>
              <a:sym typeface="Arial"/>
            </a:endParaRPr>
          </a:p>
        </p:txBody>
      </p:sp>
      <p:sp>
        <p:nvSpPr>
          <p:cNvPr id="724" name="Shape 724"/>
          <p:cNvSpPr/>
          <p:nvPr/>
        </p:nvSpPr>
        <p:spPr>
          <a:xfrm>
            <a:off x="8726099" y="2941416"/>
            <a:ext cx="355898" cy="261126"/>
          </a:xfrm>
          <a:prstGeom prst="rightArrow">
            <a:avLst>
              <a:gd name="adj1" fmla="val 50000"/>
              <a:gd name="adj2" fmla="val 50000"/>
            </a:avLst>
          </a:prstGeom>
          <a:solidFill>
            <a:schemeClr val="accent2"/>
          </a:solidFill>
          <a:ln>
            <a:noFill/>
          </a:ln>
        </p:spPr>
        <p:txBody>
          <a:bodyPr lIns="89608" tIns="44788" rIns="89608" bIns="44788" anchor="ctr" anchorCtr="0">
            <a:noAutofit/>
          </a:bodyPr>
          <a:lstStyle/>
          <a:p>
            <a:pPr marL="0" marR="0" lvl="0" indent="0" algn="ctr" defTabSz="914192" rtl="0" eaLnBrk="1" fontAlgn="auto" latinLnBrk="0" hangingPunct="1">
              <a:lnSpc>
                <a:spcPct val="100000"/>
              </a:lnSpc>
              <a:spcBef>
                <a:spcPts val="0"/>
              </a:spcBef>
              <a:spcAft>
                <a:spcPts val="0"/>
              </a:spcAft>
              <a:buClr>
                <a:srgbClr val="353535"/>
              </a:buClr>
              <a:buSzTx/>
              <a:buFontTx/>
              <a:buNone/>
              <a:tabLst/>
              <a:defRPr/>
            </a:pPr>
            <a:endParaRPr kumimoji="0" sz="1732" b="0" i="0" u="none" strike="noStrike" kern="1200" cap="none" spc="0" normalizeH="0" baseline="0" noProof="0">
              <a:ln>
                <a:noFill/>
              </a:ln>
              <a:solidFill>
                <a:srgbClr val="FFFFFF"/>
              </a:solidFill>
              <a:effectLst/>
              <a:uLnTx/>
              <a:uFillTx/>
              <a:latin typeface="Arial"/>
              <a:ea typeface="Arial"/>
              <a:cs typeface="Arial"/>
              <a:sym typeface="Arial"/>
            </a:endParaRPr>
          </a:p>
        </p:txBody>
      </p:sp>
      <p:sp>
        <p:nvSpPr>
          <p:cNvPr id="655" name="Shape 655"/>
          <p:cNvSpPr txBox="1"/>
          <p:nvPr/>
        </p:nvSpPr>
        <p:spPr>
          <a:xfrm>
            <a:off x="4272319" y="3782461"/>
            <a:ext cx="2239365" cy="417744"/>
          </a:xfrm>
          <a:prstGeom prst="rect">
            <a:avLst/>
          </a:prstGeom>
          <a:noFill/>
          <a:ln>
            <a:noFill/>
          </a:ln>
        </p:spPr>
        <p:txBody>
          <a:bodyPr lIns="121865" tIns="121865" rIns="121865" bIns="121865" anchor="t" anchorCtr="0">
            <a:noAutofit/>
          </a:bodyPr>
          <a:lstStyle/>
          <a:p>
            <a:pPr marL="0" marR="0" lvl="0" indent="0" algn="ctr" defTabSz="914192" rtl="0" eaLnBrk="1" fontAlgn="auto" latinLnBrk="0" hangingPunct="1">
              <a:lnSpc>
                <a:spcPct val="100000"/>
              </a:lnSpc>
              <a:spcBef>
                <a:spcPts val="0"/>
              </a:spcBef>
              <a:spcAft>
                <a:spcPts val="0"/>
              </a:spcAft>
              <a:buClr>
                <a:srgbClr val="BAD80A"/>
              </a:buClr>
              <a:buSzPct val="25000"/>
              <a:buFontTx/>
              <a:buNone/>
              <a:tabLst/>
              <a:defRPr/>
            </a:pPr>
            <a:r>
              <a:rPr kumimoji="0" lang="en" sz="1372" b="1" i="0" u="none" strike="noStrike" kern="1200" cap="none" spc="0" normalizeH="0" baseline="0" noProof="0">
                <a:ln>
                  <a:noFill/>
                </a:ln>
                <a:solidFill>
                  <a:srgbClr val="0078D7"/>
                </a:solidFill>
                <a:effectLst/>
                <a:uLnTx/>
                <a:uFillTx/>
                <a:latin typeface="Segoe UI"/>
                <a:ea typeface="Arial"/>
                <a:cs typeface="Segoe UI" panose="020B0502040204020203" pitchFamily="34" charset="0"/>
                <a:sym typeface="Arial"/>
              </a:rPr>
              <a:t>Modern infrastructure</a:t>
            </a:r>
          </a:p>
        </p:txBody>
      </p:sp>
      <p:grpSp>
        <p:nvGrpSpPr>
          <p:cNvPr id="7" name="Group 6">
            <a:extLst>
              <a:ext uri="{FF2B5EF4-FFF2-40B4-BE49-F238E27FC236}">
                <a16:creationId xmlns:a16="http://schemas.microsoft.com/office/drawing/2014/main" id="{3AAADA33-5B49-4E0B-A8A7-35986684A3B5}"/>
              </a:ext>
            </a:extLst>
          </p:cNvPr>
          <p:cNvGrpSpPr/>
          <p:nvPr/>
        </p:nvGrpSpPr>
        <p:grpSpPr>
          <a:xfrm>
            <a:off x="4079045" y="4209042"/>
            <a:ext cx="2625914" cy="2369697"/>
            <a:chOff x="4259837" y="4293061"/>
            <a:chExt cx="2678949" cy="2417558"/>
          </a:xfrm>
        </p:grpSpPr>
        <p:sp>
          <p:nvSpPr>
            <p:cNvPr id="658" name="Shape 658"/>
            <p:cNvSpPr txBox="1"/>
            <p:nvPr/>
          </p:nvSpPr>
          <p:spPr>
            <a:xfrm>
              <a:off x="4652003" y="4293061"/>
              <a:ext cx="1799117" cy="804095"/>
            </a:xfrm>
            <a:prstGeom prst="rect">
              <a:avLst/>
            </a:prstGeom>
            <a:noFill/>
            <a:ln>
              <a:noFill/>
            </a:ln>
          </p:spPr>
          <p:txBody>
            <a:bodyPr lIns="121865" tIns="60916" rIns="121865" bIns="60916" anchor="t" anchorCtr="0">
              <a:noAutofit/>
            </a:bodyPr>
            <a:lstStyle/>
            <a:p>
              <a:pPr marL="0" marR="0" lvl="0" indent="0" algn="ctr" defTabSz="914192" rtl="0" eaLnBrk="1" fontAlgn="auto" latinLnBrk="0" hangingPunct="1">
                <a:lnSpc>
                  <a:spcPct val="100000"/>
                </a:lnSpc>
                <a:spcBef>
                  <a:spcPts val="0"/>
                </a:spcBef>
                <a:spcAft>
                  <a:spcPts val="0"/>
                </a:spcAft>
                <a:buClr>
                  <a:srgbClr val="000000"/>
                </a:buClr>
                <a:buSzTx/>
                <a:buFontTx/>
                <a:buNone/>
                <a:tabLst/>
                <a:defRPr/>
              </a:pPr>
              <a:r>
                <a:rPr kumimoji="0" lang="en" sz="1961" b="1" i="0" u="none" strike="noStrike" kern="1200" cap="none" spc="0" normalizeH="0" baseline="0" noProof="0">
                  <a:ln>
                    <a:noFill/>
                  </a:ln>
                  <a:solidFill>
                    <a:srgbClr val="505050"/>
                  </a:solidFill>
                  <a:effectLst/>
                  <a:uLnTx/>
                  <a:uFillTx/>
                  <a:latin typeface="Segoe UI"/>
                  <a:ea typeface="Arial"/>
                  <a:cs typeface="Arial"/>
                  <a:sym typeface="Arial"/>
                </a:rPr>
                <a:t>50% </a:t>
              </a:r>
            </a:p>
            <a:p>
              <a:pPr marL="0" marR="0" lvl="0" indent="0" algn="ctr" defTabSz="914192" rtl="0" eaLnBrk="1" fontAlgn="auto" latinLnBrk="0" hangingPunct="1">
                <a:lnSpc>
                  <a:spcPct val="100000"/>
                </a:lnSpc>
                <a:spcBef>
                  <a:spcPts val="0"/>
                </a:spcBef>
                <a:spcAft>
                  <a:spcPts val="0"/>
                </a:spcAft>
                <a:buClr>
                  <a:srgbClr val="000000"/>
                </a:buClr>
                <a:buSzPct val="25000"/>
                <a:buFontTx/>
                <a:buNone/>
                <a:tabLst/>
                <a:defRPr/>
              </a:pPr>
              <a:r>
                <a:rPr kumimoji="0" lang="en" sz="1372" b="0" i="0" u="none" strike="noStrike" kern="1200" cap="none" spc="0" normalizeH="0" baseline="0" noProof="0">
                  <a:ln>
                    <a:noFill/>
                  </a:ln>
                  <a:solidFill>
                    <a:srgbClr val="505050"/>
                  </a:solidFill>
                  <a:effectLst/>
                  <a:uLnTx/>
                  <a:uFillTx/>
                  <a:latin typeface="Segoe UI"/>
                  <a:ea typeface="Arial"/>
                  <a:cs typeface="Arial"/>
                  <a:sym typeface="Arial"/>
                </a:rPr>
                <a:t>Infrastructure consolidation</a:t>
              </a:r>
            </a:p>
          </p:txBody>
        </p:sp>
        <p:sp>
          <p:nvSpPr>
            <p:cNvPr id="664" name="Shape 664"/>
            <p:cNvSpPr txBox="1"/>
            <p:nvPr/>
          </p:nvSpPr>
          <p:spPr>
            <a:xfrm>
              <a:off x="4508369" y="5142394"/>
              <a:ext cx="2109576" cy="920772"/>
            </a:xfrm>
            <a:prstGeom prst="rect">
              <a:avLst/>
            </a:prstGeom>
            <a:noFill/>
            <a:ln>
              <a:noFill/>
            </a:ln>
          </p:spPr>
          <p:txBody>
            <a:bodyPr lIns="121865" tIns="60916" rIns="121865" bIns="60916" anchor="t" anchorCtr="0">
              <a:noAutofit/>
            </a:bodyPr>
            <a:lstStyle/>
            <a:p>
              <a:pPr marL="0" marR="0" lvl="0" indent="0" algn="ctr" defTabSz="914192" rtl="0" eaLnBrk="1" fontAlgn="auto" latinLnBrk="0" hangingPunct="1">
                <a:lnSpc>
                  <a:spcPct val="100000"/>
                </a:lnSpc>
                <a:spcBef>
                  <a:spcPts val="0"/>
                </a:spcBef>
                <a:spcAft>
                  <a:spcPts val="0"/>
                </a:spcAft>
                <a:buClr>
                  <a:srgbClr val="000000"/>
                </a:buClr>
                <a:buSzTx/>
                <a:buFontTx/>
                <a:buNone/>
                <a:tabLst/>
                <a:defRPr/>
              </a:pPr>
              <a:r>
                <a:rPr kumimoji="0" lang="en" sz="1961" b="1" i="0" u="none" strike="noStrike" kern="1200" cap="none" spc="0" normalizeH="0" baseline="0" noProof="0">
                  <a:ln>
                    <a:noFill/>
                  </a:ln>
                  <a:solidFill>
                    <a:srgbClr val="505050"/>
                  </a:solidFill>
                  <a:effectLst/>
                  <a:uLnTx/>
                  <a:uFillTx/>
                  <a:latin typeface="Segoe UI"/>
                  <a:ea typeface="Arial"/>
                  <a:cs typeface="Arial"/>
                  <a:sym typeface="Arial"/>
                </a:rPr>
                <a:t>99%</a:t>
              </a:r>
            </a:p>
            <a:p>
              <a:pPr marL="0" marR="0" lvl="0" indent="0" algn="ctr" defTabSz="914192" rtl="0" eaLnBrk="1" fontAlgn="auto" latinLnBrk="0" hangingPunct="1">
                <a:lnSpc>
                  <a:spcPct val="100000"/>
                </a:lnSpc>
                <a:spcBef>
                  <a:spcPts val="0"/>
                </a:spcBef>
                <a:spcAft>
                  <a:spcPts val="0"/>
                </a:spcAft>
                <a:buClr>
                  <a:srgbClr val="000000"/>
                </a:buClr>
                <a:buSzPct val="25000"/>
                <a:buFontTx/>
                <a:buNone/>
                <a:tabLst/>
                <a:defRPr/>
              </a:pPr>
              <a:r>
                <a:rPr kumimoji="0" lang="en" sz="1372" b="0" i="0" u="none" strike="noStrike" kern="1200" cap="none" spc="0" normalizeH="0" baseline="0" noProof="0">
                  <a:ln>
                    <a:noFill/>
                  </a:ln>
                  <a:solidFill>
                    <a:srgbClr val="505050"/>
                  </a:solidFill>
                  <a:effectLst/>
                  <a:uLnTx/>
                  <a:uFillTx/>
                  <a:latin typeface="Segoe UI"/>
                  <a:ea typeface="Arial"/>
                  <a:cs typeface="Arial"/>
                  <a:sym typeface="Arial"/>
                </a:rPr>
                <a:t>Deployment time savings</a:t>
              </a:r>
            </a:p>
          </p:txBody>
        </p:sp>
        <p:sp>
          <p:nvSpPr>
            <p:cNvPr id="727" name="Shape 727"/>
            <p:cNvSpPr txBox="1"/>
            <p:nvPr/>
          </p:nvSpPr>
          <p:spPr>
            <a:xfrm>
              <a:off x="4259837" y="5948136"/>
              <a:ext cx="2678949" cy="762483"/>
            </a:xfrm>
            <a:prstGeom prst="rect">
              <a:avLst/>
            </a:prstGeom>
            <a:noFill/>
            <a:ln>
              <a:noFill/>
            </a:ln>
          </p:spPr>
          <p:txBody>
            <a:bodyPr lIns="121865" tIns="121865" rIns="121865" bIns="121865" anchor="t" anchorCtr="0">
              <a:noAutofit/>
            </a:bodyPr>
            <a:lstStyle/>
            <a:p>
              <a:pPr marL="0" marR="0" lvl="0" indent="0" algn="ctr" defTabSz="914192" rtl="0" eaLnBrk="1" fontAlgn="auto" latinLnBrk="0" hangingPunct="1">
                <a:lnSpc>
                  <a:spcPct val="100000"/>
                </a:lnSpc>
                <a:spcBef>
                  <a:spcPts val="0"/>
                </a:spcBef>
                <a:spcAft>
                  <a:spcPts val="0"/>
                </a:spcAft>
                <a:buClr>
                  <a:srgbClr val="000000"/>
                </a:buClr>
                <a:buSzTx/>
                <a:buFontTx/>
                <a:buNone/>
                <a:tabLst/>
                <a:defRPr/>
              </a:pPr>
              <a:r>
                <a:rPr kumimoji="0" lang="en" sz="1961" b="1" i="0" u="none" strike="noStrike" kern="1200" cap="none" spc="0" normalizeH="0" baseline="0" noProof="0">
                  <a:ln>
                    <a:noFill/>
                  </a:ln>
                  <a:solidFill>
                    <a:srgbClr val="505050"/>
                  </a:solidFill>
                  <a:effectLst/>
                  <a:uLnTx/>
                  <a:uFillTx/>
                  <a:latin typeface="Segoe UI"/>
                  <a:ea typeface="+mn-ea"/>
                  <a:cs typeface="+mn-cs"/>
                </a:rPr>
                <a:t>99% </a:t>
              </a:r>
            </a:p>
            <a:p>
              <a:pPr marL="0" marR="0" lvl="0" indent="0" algn="l" defTabSz="914192" rtl="0" eaLnBrk="1" fontAlgn="auto" latinLnBrk="0" hangingPunct="1">
                <a:lnSpc>
                  <a:spcPct val="100000"/>
                </a:lnSpc>
                <a:spcBef>
                  <a:spcPts val="0"/>
                </a:spcBef>
                <a:spcAft>
                  <a:spcPts val="0"/>
                </a:spcAft>
                <a:buClrTx/>
                <a:buSzTx/>
                <a:buFontTx/>
                <a:buNone/>
                <a:tabLst/>
                <a:defRPr/>
              </a:pPr>
              <a:r>
                <a:rPr kumimoji="0" lang="en" sz="1372" b="0" i="0" u="none" strike="noStrike" kern="1200" cap="none" spc="0" normalizeH="0" baseline="0" noProof="0">
                  <a:ln>
                    <a:noFill/>
                  </a:ln>
                  <a:solidFill>
                    <a:srgbClr val="505050"/>
                  </a:solidFill>
                  <a:effectLst/>
                  <a:uLnTx/>
                  <a:uFillTx/>
                  <a:latin typeface="Segoe UI"/>
                  <a:ea typeface="+mn-ea"/>
                  <a:cs typeface="+mn-cs"/>
                </a:rPr>
                <a:t>Portability/Cloud migrations</a:t>
              </a:r>
              <a:br>
                <a:rPr kumimoji="0" lang="en" sz="1372" b="0" i="0" u="none" strike="noStrike" kern="1200" cap="none" spc="0" normalizeH="0" baseline="0" noProof="0">
                  <a:ln>
                    <a:noFill/>
                  </a:ln>
                  <a:solidFill>
                    <a:srgbClr val="505050"/>
                  </a:solidFill>
                  <a:effectLst/>
                  <a:uLnTx/>
                  <a:uFillTx/>
                  <a:latin typeface="Segoe UI"/>
                  <a:ea typeface="+mn-ea"/>
                  <a:cs typeface="+mn-cs"/>
                </a:rPr>
              </a:br>
              <a:endParaRPr kumimoji="0" lang="en" sz="1372" b="0" i="0" u="none" strike="noStrike" kern="1200" cap="none" spc="0" normalizeH="0" baseline="0" noProof="0">
                <a:ln>
                  <a:noFill/>
                </a:ln>
                <a:solidFill>
                  <a:srgbClr val="505050"/>
                </a:solidFill>
                <a:effectLst/>
                <a:uLnTx/>
                <a:uFillTx/>
                <a:latin typeface="Segoe UI"/>
                <a:ea typeface="+mn-ea"/>
                <a:cs typeface="+mn-cs"/>
              </a:endParaRPr>
            </a:p>
          </p:txBody>
        </p:sp>
      </p:grpSp>
      <p:sp>
        <p:nvSpPr>
          <p:cNvPr id="657" name="Shape 657"/>
          <p:cNvSpPr txBox="1"/>
          <p:nvPr/>
        </p:nvSpPr>
        <p:spPr>
          <a:xfrm>
            <a:off x="6608147" y="3782461"/>
            <a:ext cx="2236966" cy="417744"/>
          </a:xfrm>
          <a:prstGeom prst="rect">
            <a:avLst/>
          </a:prstGeom>
          <a:noFill/>
          <a:ln>
            <a:noFill/>
          </a:ln>
        </p:spPr>
        <p:txBody>
          <a:bodyPr lIns="121865" tIns="121865" rIns="121865" bIns="121865" anchor="t" anchorCtr="0">
            <a:noAutofit/>
          </a:bodyPr>
          <a:lstStyle/>
          <a:p>
            <a:pPr marL="0" marR="0" lvl="0" indent="0" algn="ctr" defTabSz="914192" rtl="0" eaLnBrk="1" fontAlgn="auto" latinLnBrk="0" hangingPunct="1">
              <a:lnSpc>
                <a:spcPct val="100000"/>
              </a:lnSpc>
              <a:spcBef>
                <a:spcPts val="0"/>
              </a:spcBef>
              <a:spcAft>
                <a:spcPts val="0"/>
              </a:spcAft>
              <a:buClr>
                <a:srgbClr val="BAD80A"/>
              </a:buClr>
              <a:buSzPct val="25000"/>
              <a:buFontTx/>
              <a:buNone/>
              <a:tabLst/>
              <a:defRPr/>
            </a:pPr>
            <a:r>
              <a:rPr kumimoji="0" lang="en" sz="1372" b="1" i="0" u="none" strike="noStrike" kern="1200" cap="none" spc="0" normalizeH="0" baseline="0" noProof="0">
                <a:ln>
                  <a:noFill/>
                </a:ln>
                <a:solidFill>
                  <a:srgbClr val="00BCF2"/>
                </a:solidFill>
                <a:effectLst/>
                <a:uLnTx/>
                <a:uFillTx/>
                <a:latin typeface="Segoe UI"/>
                <a:ea typeface="Arial"/>
                <a:cs typeface="Segoe UI" panose="020B0502040204020203" pitchFamily="34" charset="0"/>
                <a:sym typeface="Arial"/>
              </a:rPr>
              <a:t>Modern methodologies</a:t>
            </a:r>
          </a:p>
        </p:txBody>
      </p:sp>
      <p:grpSp>
        <p:nvGrpSpPr>
          <p:cNvPr id="8" name="Group 7">
            <a:extLst>
              <a:ext uri="{FF2B5EF4-FFF2-40B4-BE49-F238E27FC236}">
                <a16:creationId xmlns:a16="http://schemas.microsoft.com/office/drawing/2014/main" id="{F3185F16-FE38-4650-8F18-A729C1A04723}"/>
              </a:ext>
            </a:extLst>
          </p:cNvPr>
          <p:cNvGrpSpPr/>
          <p:nvPr/>
        </p:nvGrpSpPr>
        <p:grpSpPr>
          <a:xfrm>
            <a:off x="6394808" y="4264125"/>
            <a:ext cx="2663644" cy="1437010"/>
            <a:chOff x="6621204" y="4349253"/>
            <a:chExt cx="2717441" cy="1466033"/>
          </a:xfrm>
        </p:grpSpPr>
        <p:sp>
          <p:nvSpPr>
            <p:cNvPr id="725" name="Shape 725"/>
            <p:cNvSpPr txBox="1"/>
            <p:nvPr/>
          </p:nvSpPr>
          <p:spPr>
            <a:xfrm>
              <a:off x="6621204" y="4349253"/>
              <a:ext cx="2717441" cy="644581"/>
            </a:xfrm>
            <a:prstGeom prst="rect">
              <a:avLst/>
            </a:prstGeom>
            <a:noFill/>
            <a:ln>
              <a:noFill/>
            </a:ln>
          </p:spPr>
          <p:txBody>
            <a:bodyPr lIns="121865" tIns="60916" rIns="121865" bIns="60916" anchor="t" anchorCtr="0">
              <a:noAutofit/>
            </a:bodyPr>
            <a:lstStyle/>
            <a:p>
              <a:pPr marL="0" marR="0" lvl="0" indent="0" algn="ctr" defTabSz="914192" rtl="0" eaLnBrk="1" fontAlgn="auto" latinLnBrk="0" hangingPunct="1">
                <a:lnSpc>
                  <a:spcPct val="100000"/>
                </a:lnSpc>
                <a:spcBef>
                  <a:spcPts val="0"/>
                </a:spcBef>
                <a:spcAft>
                  <a:spcPts val="0"/>
                </a:spcAft>
                <a:buClr>
                  <a:srgbClr val="000000"/>
                </a:buClr>
                <a:buSzTx/>
                <a:buFontTx/>
                <a:buNone/>
                <a:tabLst/>
                <a:defRPr/>
              </a:pPr>
              <a:r>
                <a:rPr kumimoji="0" lang="en" sz="1961" b="1" i="0" u="none" strike="noStrike" kern="1200" cap="none" spc="0" normalizeH="0" baseline="0" noProof="0">
                  <a:ln>
                    <a:noFill/>
                  </a:ln>
                  <a:solidFill>
                    <a:srgbClr val="505050"/>
                  </a:solidFill>
                  <a:effectLst/>
                  <a:uLnTx/>
                  <a:uFillTx/>
                  <a:latin typeface="Segoe UI"/>
                  <a:ea typeface="+mn-ea"/>
                  <a:cs typeface="+mn-cs"/>
                </a:rPr>
                <a:t>27%</a:t>
              </a:r>
              <a:r>
                <a:rPr kumimoji="0" lang="en" sz="1961" b="0" i="0" u="none" strike="noStrike" kern="1200" cap="none" spc="0" normalizeH="0" baseline="0" noProof="0">
                  <a:ln>
                    <a:noFill/>
                  </a:ln>
                  <a:solidFill>
                    <a:srgbClr val="505050"/>
                  </a:solidFill>
                  <a:effectLst/>
                  <a:uLnTx/>
                  <a:uFillTx/>
                  <a:latin typeface="Segoe UI"/>
                  <a:ea typeface="+mn-ea"/>
                  <a:cs typeface="+mn-cs"/>
                </a:rPr>
                <a:t> </a:t>
              </a:r>
              <a:br>
                <a:rPr kumimoji="0" lang="en" sz="1372" b="0" i="0" u="none" strike="noStrike" kern="1200" cap="none" spc="0" normalizeH="0" baseline="0" noProof="0">
                  <a:ln>
                    <a:noFill/>
                  </a:ln>
                  <a:solidFill>
                    <a:srgbClr val="505050"/>
                  </a:solidFill>
                  <a:effectLst/>
                  <a:uLnTx/>
                  <a:uFillTx/>
                  <a:latin typeface="Segoe UI"/>
                  <a:ea typeface="+mn-ea"/>
                  <a:cs typeface="+mn-cs"/>
                </a:rPr>
              </a:br>
              <a:r>
                <a:rPr kumimoji="0" lang="en" sz="1372" b="0" i="0" u="none" strike="noStrike" kern="1200" cap="none" spc="0" normalizeH="0" baseline="0" noProof="0">
                  <a:ln>
                    <a:noFill/>
                  </a:ln>
                  <a:solidFill>
                    <a:srgbClr val="505050"/>
                  </a:solidFill>
                  <a:effectLst/>
                  <a:uLnTx/>
                  <a:uFillTx/>
                  <a:latin typeface="Segoe UI"/>
                  <a:ea typeface="+mn-ea"/>
                  <a:cs typeface="+mn-cs"/>
                </a:rPr>
                <a:t>More testing automation</a:t>
              </a:r>
            </a:p>
            <a:p>
              <a:pPr marL="0" marR="0" lvl="0" indent="0" algn="ctr" defTabSz="914192" rtl="0" eaLnBrk="1" fontAlgn="auto" latinLnBrk="0" hangingPunct="1">
                <a:lnSpc>
                  <a:spcPct val="100000"/>
                </a:lnSpc>
                <a:spcBef>
                  <a:spcPts val="0"/>
                </a:spcBef>
                <a:spcAft>
                  <a:spcPts val="0"/>
                </a:spcAft>
                <a:buClr>
                  <a:srgbClr val="000000"/>
                </a:buClr>
                <a:buSzTx/>
                <a:buFontTx/>
                <a:buNone/>
                <a:tabLst/>
                <a:defRPr/>
              </a:pPr>
              <a:endParaRPr kumimoji="0" sz="1372" b="0" i="0" u="none" strike="noStrike" kern="1200" cap="none" spc="0" normalizeH="0" baseline="0" noProof="0">
                <a:ln>
                  <a:noFill/>
                </a:ln>
                <a:solidFill>
                  <a:srgbClr val="505050"/>
                </a:solidFill>
                <a:effectLst/>
                <a:uLnTx/>
                <a:uFillTx/>
                <a:latin typeface="Segoe UI"/>
                <a:ea typeface="+mn-ea"/>
                <a:cs typeface="+mn-cs"/>
              </a:endParaRPr>
            </a:p>
          </p:txBody>
        </p:sp>
        <p:sp>
          <p:nvSpPr>
            <p:cNvPr id="728" name="Shape 728"/>
            <p:cNvSpPr txBox="1"/>
            <p:nvPr/>
          </p:nvSpPr>
          <p:spPr>
            <a:xfrm>
              <a:off x="6670815" y="5170705"/>
              <a:ext cx="2568943" cy="644581"/>
            </a:xfrm>
            <a:prstGeom prst="rect">
              <a:avLst/>
            </a:prstGeom>
            <a:noFill/>
            <a:ln>
              <a:noFill/>
            </a:ln>
          </p:spPr>
          <p:txBody>
            <a:bodyPr lIns="121865" tIns="60916" rIns="121865" bIns="60916" anchor="t" anchorCtr="0">
              <a:noAutofit/>
            </a:bodyPr>
            <a:lstStyle/>
            <a:p>
              <a:pPr marL="0" marR="0" lvl="0" indent="0" algn="ctr" defTabSz="914192" rtl="0" eaLnBrk="1" fontAlgn="auto" latinLnBrk="0" hangingPunct="1">
                <a:lnSpc>
                  <a:spcPct val="100000"/>
                </a:lnSpc>
                <a:spcBef>
                  <a:spcPts val="0"/>
                </a:spcBef>
                <a:spcAft>
                  <a:spcPts val="0"/>
                </a:spcAft>
                <a:buClr>
                  <a:srgbClr val="000000"/>
                </a:buClr>
                <a:buSzTx/>
                <a:buFontTx/>
                <a:buNone/>
                <a:tabLst/>
                <a:defRPr/>
              </a:pPr>
              <a:r>
                <a:rPr kumimoji="0" lang="en" sz="1961" b="1" i="0" u="none" strike="noStrike" kern="1200" cap="none" spc="0" normalizeH="0" baseline="0" noProof="0">
                  <a:ln>
                    <a:noFill/>
                  </a:ln>
                  <a:solidFill>
                    <a:srgbClr val="505050"/>
                  </a:solidFill>
                  <a:effectLst/>
                  <a:uLnTx/>
                  <a:uFillTx/>
                  <a:latin typeface="Segoe UI"/>
                  <a:ea typeface="+mn-ea"/>
                  <a:cs typeface="+mn-cs"/>
                </a:rPr>
                <a:t>30%</a:t>
              </a:r>
              <a:r>
                <a:rPr kumimoji="0" lang="en" sz="1961" b="0" i="0" u="none" strike="noStrike" kern="1200" cap="none" spc="0" normalizeH="0" baseline="0" noProof="0">
                  <a:ln>
                    <a:noFill/>
                  </a:ln>
                  <a:solidFill>
                    <a:srgbClr val="505050"/>
                  </a:solidFill>
                  <a:effectLst/>
                  <a:uLnTx/>
                  <a:uFillTx/>
                  <a:latin typeface="Segoe UI"/>
                  <a:ea typeface="+mn-ea"/>
                  <a:cs typeface="+mn-cs"/>
                </a:rPr>
                <a:t> </a:t>
              </a:r>
              <a:br>
                <a:rPr kumimoji="0" lang="en" sz="2353" b="0" i="0" u="none" strike="noStrike" kern="1200" cap="none" spc="0" normalizeH="0" baseline="0" noProof="0">
                  <a:ln>
                    <a:noFill/>
                  </a:ln>
                  <a:solidFill>
                    <a:srgbClr val="505050"/>
                  </a:solidFill>
                  <a:effectLst/>
                  <a:uLnTx/>
                  <a:uFillTx/>
                  <a:latin typeface="Segoe UI"/>
                  <a:ea typeface="+mn-ea"/>
                  <a:cs typeface="+mn-cs"/>
                </a:rPr>
              </a:br>
              <a:r>
                <a:rPr kumimoji="0" lang="en" sz="1372" b="0" i="0" u="none" strike="noStrike" kern="1200" cap="none" spc="0" normalizeH="0" baseline="0" noProof="0">
                  <a:ln>
                    <a:noFill/>
                  </a:ln>
                  <a:solidFill>
                    <a:srgbClr val="505050"/>
                  </a:solidFill>
                  <a:effectLst/>
                  <a:uLnTx/>
                  <a:uFillTx/>
                  <a:latin typeface="Segoe UI"/>
                  <a:ea typeface="+mn-ea"/>
                  <a:cs typeface="+mn-cs"/>
                </a:rPr>
                <a:t>More deployment automation</a:t>
              </a:r>
            </a:p>
          </p:txBody>
        </p:sp>
      </p:grpSp>
      <p:sp>
        <p:nvSpPr>
          <p:cNvPr id="656" name="Shape 656"/>
          <p:cNvSpPr txBox="1"/>
          <p:nvPr/>
        </p:nvSpPr>
        <p:spPr>
          <a:xfrm>
            <a:off x="8979020" y="3782461"/>
            <a:ext cx="2386522" cy="417744"/>
          </a:xfrm>
          <a:prstGeom prst="rect">
            <a:avLst/>
          </a:prstGeom>
          <a:noFill/>
          <a:ln>
            <a:noFill/>
          </a:ln>
        </p:spPr>
        <p:txBody>
          <a:bodyPr lIns="121865" tIns="121865" rIns="121865" bIns="121865" anchor="t" anchorCtr="0">
            <a:noAutofit/>
          </a:bodyPr>
          <a:lstStyle/>
          <a:p>
            <a:pPr marL="0" marR="0" lvl="0" indent="0" algn="ctr" defTabSz="914192" rtl="0" eaLnBrk="1" fontAlgn="auto" latinLnBrk="0" hangingPunct="1">
              <a:lnSpc>
                <a:spcPct val="100000"/>
              </a:lnSpc>
              <a:spcBef>
                <a:spcPts val="0"/>
              </a:spcBef>
              <a:spcAft>
                <a:spcPts val="0"/>
              </a:spcAft>
              <a:buClr>
                <a:srgbClr val="BAD80A"/>
              </a:buClr>
              <a:buSzPct val="25000"/>
              <a:buFontTx/>
              <a:buNone/>
              <a:tabLst/>
              <a:defRPr/>
            </a:pPr>
            <a:r>
              <a:rPr kumimoji="0" lang="en" sz="1372" b="1" i="0" u="none" strike="noStrike" kern="1200" cap="none" spc="0" normalizeH="0" baseline="0" noProof="0">
                <a:ln>
                  <a:noFill/>
                </a:ln>
                <a:solidFill>
                  <a:srgbClr val="505050"/>
                </a:solidFill>
                <a:effectLst/>
                <a:uLnTx/>
                <a:uFillTx/>
                <a:latin typeface="Segoe UI"/>
                <a:ea typeface="Arial"/>
                <a:cs typeface="Segoe UI" panose="020B0502040204020203" pitchFamily="34" charset="0"/>
                <a:sym typeface="Arial"/>
              </a:rPr>
              <a:t>Modern </a:t>
            </a:r>
            <a:r>
              <a:rPr kumimoji="0" lang="en" sz="1372" b="1" i="0" u="none" strike="noStrike" kern="1200" cap="none" spc="0" normalizeH="0" baseline="0" noProof="0">
                <a:ln>
                  <a:noFill/>
                </a:ln>
                <a:solidFill>
                  <a:srgbClr val="505050"/>
                </a:solidFill>
                <a:effectLst/>
                <a:uLnTx/>
                <a:uFillTx/>
                <a:latin typeface="Segoe UI"/>
                <a:ea typeface="+mn-ea"/>
                <a:cs typeface="Segoe UI" panose="020B0502040204020203" pitchFamily="34" charset="0"/>
                <a:sym typeface="Arial"/>
              </a:rPr>
              <a:t>m</a:t>
            </a:r>
            <a:r>
              <a:rPr kumimoji="0" lang="en" sz="1372" b="1" i="0" u="none" strike="noStrike" kern="1200" cap="none" spc="0" normalizeH="0" baseline="0" noProof="0">
                <a:ln>
                  <a:noFill/>
                </a:ln>
                <a:solidFill>
                  <a:srgbClr val="505050"/>
                </a:solidFill>
                <a:effectLst/>
                <a:uLnTx/>
                <a:uFillTx/>
                <a:latin typeface="Segoe UI"/>
                <a:ea typeface="+mn-ea"/>
                <a:cs typeface="Segoe UI" panose="020B0502040204020203" pitchFamily="34" charset="0"/>
              </a:rPr>
              <a:t>icroservices</a:t>
            </a:r>
          </a:p>
        </p:txBody>
      </p:sp>
      <p:grpSp>
        <p:nvGrpSpPr>
          <p:cNvPr id="9" name="Group 8">
            <a:extLst>
              <a:ext uri="{FF2B5EF4-FFF2-40B4-BE49-F238E27FC236}">
                <a16:creationId xmlns:a16="http://schemas.microsoft.com/office/drawing/2014/main" id="{A178F8A0-F98D-4377-8771-7C56225736FE}"/>
              </a:ext>
            </a:extLst>
          </p:cNvPr>
          <p:cNvGrpSpPr/>
          <p:nvPr/>
        </p:nvGrpSpPr>
        <p:grpSpPr>
          <a:xfrm>
            <a:off x="8785275" y="4261315"/>
            <a:ext cx="2774012" cy="2568440"/>
            <a:chOff x="8885615" y="4346386"/>
            <a:chExt cx="2830039" cy="2620315"/>
          </a:xfrm>
        </p:grpSpPr>
        <p:sp>
          <p:nvSpPr>
            <p:cNvPr id="660" name="Shape 660"/>
            <p:cNvSpPr txBox="1"/>
            <p:nvPr/>
          </p:nvSpPr>
          <p:spPr>
            <a:xfrm>
              <a:off x="9230850" y="4346386"/>
              <a:ext cx="2139568" cy="920771"/>
            </a:xfrm>
            <a:prstGeom prst="rect">
              <a:avLst/>
            </a:prstGeom>
            <a:noFill/>
            <a:ln>
              <a:noFill/>
            </a:ln>
          </p:spPr>
          <p:txBody>
            <a:bodyPr lIns="121865" tIns="60916" rIns="121865" bIns="60916" anchor="t" anchorCtr="0">
              <a:noAutofit/>
            </a:bodyPr>
            <a:lstStyle/>
            <a:p>
              <a:pPr marL="0" marR="0" lvl="0" indent="0" algn="ctr" defTabSz="914192" rtl="0" eaLnBrk="1" fontAlgn="auto" latinLnBrk="0" hangingPunct="1">
                <a:lnSpc>
                  <a:spcPct val="100000"/>
                </a:lnSpc>
                <a:spcBef>
                  <a:spcPts val="0"/>
                </a:spcBef>
                <a:spcAft>
                  <a:spcPts val="0"/>
                </a:spcAft>
                <a:buClr>
                  <a:srgbClr val="000000"/>
                </a:buClr>
                <a:buSzTx/>
                <a:buFontTx/>
                <a:buNone/>
                <a:tabLst/>
                <a:defRPr/>
              </a:pPr>
              <a:r>
                <a:rPr kumimoji="0" lang="en" sz="1961" b="1" i="0" u="none" strike="noStrike" kern="1200" cap="none" spc="0" normalizeH="0" baseline="0" noProof="0">
                  <a:ln>
                    <a:noFill/>
                  </a:ln>
                  <a:solidFill>
                    <a:srgbClr val="505050"/>
                  </a:solidFill>
                  <a:effectLst/>
                  <a:uLnTx/>
                  <a:uFillTx/>
                  <a:latin typeface="Segoe UI"/>
                  <a:ea typeface="Arial"/>
                  <a:cs typeface="Arial"/>
                  <a:sym typeface="Arial"/>
                </a:rPr>
                <a:t>13X</a:t>
              </a:r>
            </a:p>
            <a:p>
              <a:pPr marL="0" marR="0" lvl="0" indent="0" algn="ctr" defTabSz="914192" rtl="0" eaLnBrk="1" fontAlgn="auto" latinLnBrk="0" hangingPunct="1">
                <a:lnSpc>
                  <a:spcPct val="100000"/>
                </a:lnSpc>
                <a:spcBef>
                  <a:spcPts val="0"/>
                </a:spcBef>
                <a:spcAft>
                  <a:spcPts val="0"/>
                </a:spcAft>
                <a:buClr>
                  <a:srgbClr val="000000"/>
                </a:buClr>
                <a:buSzPct val="25000"/>
                <a:buFontTx/>
                <a:buNone/>
                <a:tabLst/>
                <a:defRPr/>
              </a:pPr>
              <a:r>
                <a:rPr kumimoji="0" lang="en" sz="1372" b="0" i="0" u="none" strike="noStrike" kern="1200" cap="none" spc="0" normalizeH="0" baseline="0" noProof="0">
                  <a:ln>
                    <a:noFill/>
                  </a:ln>
                  <a:solidFill>
                    <a:srgbClr val="505050"/>
                  </a:solidFill>
                  <a:effectLst/>
                  <a:uLnTx/>
                  <a:uFillTx/>
                  <a:latin typeface="Segoe UI"/>
                  <a:ea typeface="Arial"/>
                  <a:cs typeface="Arial"/>
                  <a:sym typeface="Arial"/>
                </a:rPr>
                <a:t>Deployment frequency</a:t>
              </a:r>
            </a:p>
          </p:txBody>
        </p:sp>
        <p:sp>
          <p:nvSpPr>
            <p:cNvPr id="676" name="Shape 676"/>
            <p:cNvSpPr txBox="1"/>
            <p:nvPr/>
          </p:nvSpPr>
          <p:spPr>
            <a:xfrm>
              <a:off x="9188731" y="5159850"/>
              <a:ext cx="2223806" cy="920772"/>
            </a:xfrm>
            <a:prstGeom prst="rect">
              <a:avLst/>
            </a:prstGeom>
            <a:noFill/>
            <a:ln>
              <a:noFill/>
            </a:ln>
          </p:spPr>
          <p:txBody>
            <a:bodyPr lIns="121865" tIns="60916" rIns="121865" bIns="60916" anchor="t" anchorCtr="0">
              <a:noAutofit/>
            </a:bodyPr>
            <a:lstStyle/>
            <a:p>
              <a:pPr marL="0" marR="0" lvl="0" indent="0" algn="ctr" defTabSz="914192" rtl="0" eaLnBrk="1" fontAlgn="auto" latinLnBrk="0" hangingPunct="1">
                <a:lnSpc>
                  <a:spcPct val="100000"/>
                </a:lnSpc>
                <a:spcBef>
                  <a:spcPts val="0"/>
                </a:spcBef>
                <a:spcAft>
                  <a:spcPts val="0"/>
                </a:spcAft>
                <a:buClr>
                  <a:srgbClr val="000000"/>
                </a:buClr>
                <a:buSzTx/>
                <a:buFontTx/>
                <a:buNone/>
                <a:tabLst/>
                <a:defRPr/>
              </a:pPr>
              <a:r>
                <a:rPr kumimoji="0" lang="en" sz="1961" b="1" i="0" u="none" strike="noStrike" kern="1200" cap="none" spc="0" normalizeH="0" baseline="0" noProof="0">
                  <a:ln>
                    <a:noFill/>
                  </a:ln>
                  <a:solidFill>
                    <a:srgbClr val="505050"/>
                  </a:solidFill>
                  <a:effectLst/>
                  <a:uLnTx/>
                  <a:uFillTx/>
                  <a:latin typeface="Segoe UI"/>
                  <a:ea typeface="+mn-ea"/>
                  <a:cs typeface="+mn-cs"/>
                </a:rPr>
                <a:t>65%</a:t>
              </a:r>
            </a:p>
            <a:p>
              <a:pPr marL="0" marR="0" lvl="0" indent="0" algn="ctr" defTabSz="914192" rtl="0" eaLnBrk="1" fontAlgn="auto" latinLnBrk="0" hangingPunct="1">
                <a:lnSpc>
                  <a:spcPct val="100000"/>
                </a:lnSpc>
                <a:spcBef>
                  <a:spcPts val="0"/>
                </a:spcBef>
                <a:spcAft>
                  <a:spcPts val="0"/>
                </a:spcAft>
                <a:buClr>
                  <a:srgbClr val="000000"/>
                </a:buClr>
                <a:buSzPct val="25000"/>
                <a:buFontTx/>
                <a:buNone/>
                <a:tabLst/>
                <a:defRPr/>
              </a:pPr>
              <a:r>
                <a:rPr kumimoji="0" lang="en" sz="1372" b="0" i="0" u="none" strike="noStrike" kern="1200" cap="none" spc="0" normalizeH="0" baseline="0" noProof="0">
                  <a:ln>
                    <a:noFill/>
                  </a:ln>
                  <a:solidFill>
                    <a:srgbClr val="505050"/>
                  </a:solidFill>
                  <a:effectLst/>
                  <a:uLnTx/>
                  <a:uFillTx/>
                  <a:latin typeface="Segoe UI"/>
                  <a:ea typeface="+mn-ea"/>
                  <a:cs typeface="+mn-cs"/>
                </a:rPr>
                <a:t>Reduce dev onboarding time</a:t>
              </a:r>
            </a:p>
          </p:txBody>
        </p:sp>
        <p:sp>
          <p:nvSpPr>
            <p:cNvPr id="729" name="Shape 729"/>
            <p:cNvSpPr txBox="1"/>
            <p:nvPr/>
          </p:nvSpPr>
          <p:spPr>
            <a:xfrm>
              <a:off x="8885615" y="6045929"/>
              <a:ext cx="2830039" cy="920772"/>
            </a:xfrm>
            <a:prstGeom prst="rect">
              <a:avLst/>
            </a:prstGeom>
            <a:noFill/>
            <a:ln>
              <a:noFill/>
            </a:ln>
          </p:spPr>
          <p:txBody>
            <a:bodyPr lIns="121865" tIns="60916" rIns="121865" bIns="60916" anchor="t" anchorCtr="0">
              <a:noAutofit/>
            </a:bodyPr>
            <a:lstStyle/>
            <a:p>
              <a:pPr marL="0" marR="0" lvl="0" indent="0" algn="ctr" defTabSz="914192" rtl="0" eaLnBrk="1" fontAlgn="auto" latinLnBrk="0" hangingPunct="1">
                <a:lnSpc>
                  <a:spcPct val="100000"/>
                </a:lnSpc>
                <a:spcBef>
                  <a:spcPts val="0"/>
                </a:spcBef>
                <a:spcAft>
                  <a:spcPts val="0"/>
                </a:spcAft>
                <a:buClr>
                  <a:srgbClr val="000000"/>
                </a:buClr>
                <a:buSzTx/>
                <a:buFontTx/>
                <a:buNone/>
                <a:tabLst/>
                <a:defRPr/>
              </a:pPr>
              <a:r>
                <a:rPr kumimoji="0" lang="en" sz="1961" b="1" i="0" u="none" strike="noStrike" kern="1200" cap="none" spc="0" normalizeH="0" baseline="0" noProof="0">
                  <a:ln>
                    <a:noFill/>
                  </a:ln>
                  <a:solidFill>
                    <a:srgbClr val="505050"/>
                  </a:solidFill>
                  <a:effectLst/>
                  <a:uLnTx/>
                  <a:uFillTx/>
                  <a:latin typeface="Segoe UI"/>
                  <a:ea typeface="+mn-ea"/>
                  <a:cs typeface="+mn-cs"/>
                </a:rPr>
                <a:t>27%</a:t>
              </a:r>
            </a:p>
            <a:p>
              <a:pPr marL="0" marR="0" lvl="0" indent="0" algn="ctr" defTabSz="914192" rtl="0" eaLnBrk="1" fontAlgn="auto" latinLnBrk="0" hangingPunct="1">
                <a:lnSpc>
                  <a:spcPct val="100000"/>
                </a:lnSpc>
                <a:spcBef>
                  <a:spcPts val="0"/>
                </a:spcBef>
                <a:spcAft>
                  <a:spcPts val="0"/>
                </a:spcAft>
                <a:buClr>
                  <a:srgbClr val="000000"/>
                </a:buClr>
                <a:buSzPct val="25000"/>
                <a:buFontTx/>
                <a:buNone/>
                <a:tabLst/>
                <a:defRPr/>
              </a:pPr>
              <a:r>
                <a:rPr kumimoji="0" lang="en" sz="1372" b="0" i="0" u="none" strike="noStrike" kern="1200" cap="none" spc="0" normalizeH="0" baseline="0" noProof="0">
                  <a:ln>
                    <a:noFill/>
                  </a:ln>
                  <a:solidFill>
                    <a:srgbClr val="505050"/>
                  </a:solidFill>
                  <a:effectLst/>
                  <a:uLnTx/>
                  <a:uFillTx/>
                  <a:latin typeface="Segoe UI"/>
                  <a:ea typeface="+mn-ea"/>
                  <a:cs typeface="+mn-cs"/>
                </a:rPr>
                <a:t>More change approvals</a:t>
              </a:r>
              <a:br>
                <a:rPr kumimoji="0" lang="en" sz="1372" b="0" i="0" u="none" strike="noStrike" kern="1200" cap="none" spc="0" normalizeH="0" baseline="0" noProof="0">
                  <a:ln>
                    <a:noFill/>
                  </a:ln>
                  <a:solidFill>
                    <a:srgbClr val="505050"/>
                  </a:solidFill>
                  <a:effectLst/>
                  <a:uLnTx/>
                  <a:uFillTx/>
                  <a:latin typeface="Segoe UI"/>
                  <a:ea typeface="+mn-ea"/>
                  <a:cs typeface="+mn-cs"/>
                </a:rPr>
              </a:br>
              <a:r>
                <a:rPr kumimoji="0" lang="en" sz="1372" b="0" i="0" u="none" strike="noStrike" kern="1200" cap="none" spc="0" normalizeH="0" baseline="0" noProof="0">
                  <a:ln>
                    <a:noFill/>
                  </a:ln>
                  <a:solidFill>
                    <a:srgbClr val="505050"/>
                  </a:solidFill>
                  <a:effectLst/>
                  <a:uLnTx/>
                  <a:uFillTx/>
                  <a:latin typeface="Segoe UI"/>
                  <a:ea typeface="+mn-ea"/>
                  <a:cs typeface="+mn-cs"/>
                </a:rPr>
                <a:t> </a:t>
              </a:r>
            </a:p>
          </p:txBody>
        </p:sp>
      </p:grpSp>
      <p:sp>
        <p:nvSpPr>
          <p:cNvPr id="4" name="Title 3">
            <a:extLst>
              <a:ext uri="{FF2B5EF4-FFF2-40B4-BE49-F238E27FC236}">
                <a16:creationId xmlns:a16="http://schemas.microsoft.com/office/drawing/2014/main" id="{82071985-F009-46C5-A1D1-95BD11A27C7E}"/>
              </a:ext>
            </a:extLst>
          </p:cNvPr>
          <p:cNvSpPr>
            <a:spLocks noGrp="1"/>
          </p:cNvSpPr>
          <p:nvPr>
            <p:ph type="title"/>
          </p:nvPr>
        </p:nvSpPr>
        <p:spPr/>
        <p:txBody>
          <a:bodyPr/>
          <a:lstStyle/>
          <a:p>
            <a:r>
              <a:rPr lang="en-US" dirty="0"/>
              <a:t>Migrating / Modernizing existing apps, with ROI at every stage</a:t>
            </a:r>
          </a:p>
        </p:txBody>
      </p:sp>
    </p:spTree>
    <p:extLst>
      <p:ext uri="{BB962C8B-B14F-4D97-AF65-F5344CB8AC3E}">
        <p14:creationId xmlns:p14="http://schemas.microsoft.com/office/powerpoint/2010/main" val="1193293347"/>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54"/>
                                        </p:tgtEl>
                                        <p:attrNameLst>
                                          <p:attrName>style.visibility</p:attrName>
                                        </p:attrNameLst>
                                      </p:cBhvr>
                                      <p:to>
                                        <p:strVal val="visible"/>
                                      </p:to>
                                    </p:set>
                                    <p:animEffect transition="in" filter="fade">
                                      <p:cBhvr>
                                        <p:cTn id="7" dur="500"/>
                                        <p:tgtEl>
                                          <p:spTgt spid="654"/>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655"/>
                                        </p:tgtEl>
                                        <p:attrNameLst>
                                          <p:attrName>style.visibility</p:attrName>
                                        </p:attrNameLst>
                                      </p:cBhvr>
                                      <p:to>
                                        <p:strVal val="visible"/>
                                      </p:to>
                                    </p:set>
                                    <p:animEffect transition="in" filter="fade">
                                      <p:cBhvr>
                                        <p:cTn id="11" dur="500"/>
                                        <p:tgtEl>
                                          <p:spTgt spid="655"/>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657"/>
                                        </p:tgtEl>
                                        <p:attrNameLst>
                                          <p:attrName>style.visibility</p:attrName>
                                        </p:attrNameLst>
                                      </p:cBhvr>
                                      <p:to>
                                        <p:strVal val="visible"/>
                                      </p:to>
                                    </p:set>
                                    <p:animEffect transition="in" filter="fade">
                                      <p:cBhvr>
                                        <p:cTn id="15" dur="500"/>
                                        <p:tgtEl>
                                          <p:spTgt spid="657"/>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656"/>
                                        </p:tgtEl>
                                        <p:attrNameLst>
                                          <p:attrName>style.visibility</p:attrName>
                                        </p:attrNameLst>
                                      </p:cBhvr>
                                      <p:to>
                                        <p:strVal val="visible"/>
                                      </p:to>
                                    </p:set>
                                    <p:animEffect transition="in" filter="fade">
                                      <p:cBhvr>
                                        <p:cTn id="19" dur="500"/>
                                        <p:tgtEl>
                                          <p:spTgt spid="656"/>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wipe(up)">
                                      <p:cBhvr>
                                        <p:cTn id="24" dur="500"/>
                                        <p:tgtEl>
                                          <p:spTgt spid="6"/>
                                        </p:tgtEl>
                                      </p:cBhvr>
                                    </p:animEffect>
                                  </p:childTnLst>
                                </p:cTn>
                              </p:par>
                            </p:childTnLst>
                          </p:cTn>
                        </p:par>
                        <p:par>
                          <p:cTn id="25" fill="hold">
                            <p:stCondLst>
                              <p:cond delay="500"/>
                            </p:stCondLst>
                            <p:childTnLst>
                              <p:par>
                                <p:cTn id="26" presetID="22" presetClass="entr" presetSubtype="1" fill="hold" nodeType="after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wipe(up)">
                                      <p:cBhvr>
                                        <p:cTn id="28" dur="500"/>
                                        <p:tgtEl>
                                          <p:spTgt spid="7"/>
                                        </p:tgtEl>
                                      </p:cBhvr>
                                    </p:animEffect>
                                  </p:childTnLst>
                                </p:cTn>
                              </p:par>
                            </p:childTnLst>
                          </p:cTn>
                        </p:par>
                        <p:par>
                          <p:cTn id="29" fill="hold">
                            <p:stCondLst>
                              <p:cond delay="1000"/>
                            </p:stCondLst>
                            <p:childTnLst>
                              <p:par>
                                <p:cTn id="30" presetID="22" presetClass="entr" presetSubtype="1" fill="hold" nodeType="after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wipe(up)">
                                      <p:cBhvr>
                                        <p:cTn id="32" dur="500"/>
                                        <p:tgtEl>
                                          <p:spTgt spid="8"/>
                                        </p:tgtEl>
                                      </p:cBhvr>
                                    </p:animEffect>
                                  </p:childTnLst>
                                </p:cTn>
                              </p:par>
                            </p:childTnLst>
                          </p:cTn>
                        </p:par>
                        <p:par>
                          <p:cTn id="33" fill="hold">
                            <p:stCondLst>
                              <p:cond delay="1500"/>
                            </p:stCondLst>
                            <p:childTnLst>
                              <p:par>
                                <p:cTn id="34" presetID="22" presetClass="entr" presetSubtype="1" fill="hold" nodeType="after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wipe(up)">
                                      <p:cBhvr>
                                        <p:cTn id="3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4" grpId="0"/>
      <p:bldP spid="655" grpId="0"/>
      <p:bldP spid="657" grpId="0"/>
      <p:bldP spid="65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The Azure Virtual Datacenter (VDC)</a:t>
            </a:r>
            <a:endParaRPr lang="en-US" dirty="0"/>
          </a:p>
        </p:txBody>
      </p:sp>
      <p:sp>
        <p:nvSpPr>
          <p:cNvPr id="4" name="Text Placeholder 3"/>
          <p:cNvSpPr>
            <a:spLocks noGrp="1"/>
          </p:cNvSpPr>
          <p:nvPr>
            <p:ph type="body" sz="quarter" idx="10"/>
          </p:nvPr>
        </p:nvSpPr>
        <p:spPr/>
        <p:txBody>
          <a:bodyPr/>
          <a:lstStyle/>
          <a:p>
            <a:r>
              <a:rPr lang="en-US"/>
              <a:t>An Azure analog to your on-premises data center</a:t>
            </a:r>
          </a:p>
          <a:p>
            <a:r>
              <a:rPr lang="en-US"/>
              <a:t>Isolates multiple workloads with structured policy</a:t>
            </a:r>
          </a:p>
          <a:p>
            <a:r>
              <a:rPr lang="en-US"/>
              <a:t>Extends across regions including Azure Stack</a:t>
            </a:r>
          </a:p>
          <a:p>
            <a:r>
              <a:rPr lang="en-US"/>
              <a:t>Foundation based on Software Defined Networking</a:t>
            </a:r>
          </a:p>
          <a:p>
            <a:r>
              <a:rPr lang="en-US"/>
              <a:t>Underpinned by an extensive Azure Control Set</a:t>
            </a:r>
          </a:p>
          <a:p>
            <a:r>
              <a:rPr lang="en-US"/>
              <a:t>Compliance Frameworks such as PCI &amp; HIPAA</a:t>
            </a:r>
          </a:p>
          <a:p>
            <a:r>
              <a:rPr lang="en-US"/>
              <a:t>Blueprint’s where external audits are involved </a:t>
            </a:r>
            <a:endParaRPr lang="en-US" dirty="0"/>
          </a:p>
        </p:txBody>
      </p:sp>
    </p:spTree>
    <p:extLst>
      <p:ext uri="{BB962C8B-B14F-4D97-AF65-F5344CB8AC3E}">
        <p14:creationId xmlns:p14="http://schemas.microsoft.com/office/powerpoint/2010/main" val="780248131"/>
      </p:ext>
    </p:extLst>
  </p:cSld>
  <p:clrMapOvr>
    <a:masterClrMapping/>
  </p:clrMapOvr>
  <p:transition>
    <p:fade/>
  </p:transition>
</p:sld>
</file>

<file path=ppt/theme/theme1.xml><?xml version="1.0" encoding="utf-8"?>
<a:theme xmlns:a="http://schemas.openxmlformats.org/drawingml/2006/main" name="1_WHITE TEMPLATE">
  <a:themeElements>
    <a:clrScheme name="TT for white - NEW 2018">
      <a:dk1>
        <a:srgbClr val="1A1A1A"/>
      </a:dk1>
      <a:lt1>
        <a:srgbClr val="FFFFFF"/>
      </a:lt1>
      <a:dk2>
        <a:srgbClr val="0D0D0D"/>
      </a:dk2>
      <a:lt2>
        <a:srgbClr val="E6E6E6"/>
      </a:lt2>
      <a:accent1>
        <a:srgbClr val="0078D4"/>
      </a:accent1>
      <a:accent2>
        <a:srgbClr val="002050"/>
      </a:accent2>
      <a:accent3>
        <a:srgbClr val="107C10"/>
      </a:accent3>
      <a:accent4>
        <a:srgbClr val="D73B01"/>
      </a:accent4>
      <a:accent5>
        <a:srgbClr val="737373"/>
      </a:accent5>
      <a:accent6>
        <a:srgbClr val="E6E6E6"/>
      </a:accent6>
      <a:hlink>
        <a:srgbClr val="0078D4"/>
      </a:hlink>
      <a:folHlink>
        <a:srgbClr val="0078D4"/>
      </a:folHlink>
    </a:clrScheme>
    <a:fontScheme name="Segoe UI Semibold - Segoe UI">
      <a:majorFont>
        <a:latin typeface="Segoe UI Semibold"/>
        <a:ea typeface=""/>
        <a:cs typeface=""/>
      </a:majorFont>
      <a:minorFont>
        <a:latin typeface="Segoe UI"/>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headEnd type="none" w="med" len="med"/>
          <a:tailEnd type="none" w="med" len="med"/>
        </a:ln>
        <a:effectLst/>
      </a:spPr>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defPPr algn="l" defTabSz="932472" fontAlgn="base">
          <a:spcBef>
            <a:spcPct val="0"/>
          </a:spcBef>
          <a:spcAft>
            <a:spcPct val="0"/>
          </a:spcAft>
          <a:defRPr sz="2000" dirty="0" err="1" smtClean="0">
            <a:gradFill>
              <a:gsLst>
                <a:gs pos="0">
                  <a:srgbClr val="FFFFFF"/>
                </a:gs>
                <a:gs pos="100000">
                  <a:srgbClr val="FFFFFF"/>
                </a:gs>
              </a:gsLst>
              <a:lin ang="5400000" scaled="0"/>
            </a:gra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a:solidFill>
            <a:schemeClr val="tx1"/>
          </a:solidFill>
          <a:headEnd type="none" w="lg" len="med"/>
          <a:tailEnd type="none" w="lg"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2000" dirty="0" err="1" smtClean="0">
            <a:gradFill>
              <a:gsLst>
                <a:gs pos="2917">
                  <a:schemeClr val="tx1"/>
                </a:gs>
                <a:gs pos="30000">
                  <a:schemeClr val="tx1"/>
                </a:gs>
              </a:gsLst>
              <a:lin ang="5400000" scaled="0"/>
            </a:gradFill>
          </a:defRPr>
        </a:defPPr>
      </a:lstStyle>
    </a:txDef>
  </a:objectDefaults>
  <a:extraClrSchemeLst/>
  <a:extLst>
    <a:ext uri="{05A4C25C-085E-4340-85A3-A5531E510DB2}">
      <thm15:themeFamily xmlns:thm15="http://schemas.microsoft.com/office/thememl/2012/main" name="16-9_Business_2018_06.potx" id="{6AF1F761-9960-4040-A5CA-094C96C8821B}" vid="{EBDAF54E-43E7-42AE-974C-DE13E27A52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2DE540B5169E446A9B72CB98EC9BFEA" ma:contentTypeVersion="6" ma:contentTypeDescription="Create a new document." ma:contentTypeScope="" ma:versionID="5106b6b8690f2515c0c0776f686ee5f4">
  <xsd:schema xmlns:xsd="http://www.w3.org/2001/XMLSchema" xmlns:xs="http://www.w3.org/2001/XMLSchema" xmlns:p="http://schemas.microsoft.com/office/2006/metadata/properties" xmlns:ns2="7396123e-8778-4e7c-ac11-106bc4c3cdb3" xmlns:ns3="7ce5e4e3-8486-4a69-a15a-f1c358502648" targetNamespace="http://schemas.microsoft.com/office/2006/metadata/properties" ma:root="true" ma:fieldsID="999fe42d0a5043ebc571894af956bed9" ns2:_="" ns3:_="">
    <xsd:import namespace="7396123e-8778-4e7c-ac11-106bc4c3cdb3"/>
    <xsd:import namespace="7ce5e4e3-8486-4a69-a15a-f1c35850264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3:LastSharedByUser" minOccurs="0"/>
                <xsd:element ref="ns3:LastSharedBy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96123e-8778-4e7c-ac11-106bc4c3cdb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ce5e4e3-8486-4a69-a15a-f1c35850264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LastSharedByUser" ma:index="12" nillable="true" ma:displayName="Last Shared By User" ma:hidden="true" ma:internalName="LastSharedByUser" ma:readOnly="true">
      <xsd:simpleType>
        <xsd:restriction base="dms:Note"/>
      </xsd:simpleType>
    </xsd:element>
    <xsd:element name="LastSharedByTime" ma:index="13" nillable="true" ma:displayName="Last Shared By Time" ma:hidden="true"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A4B42FE-3429-4DFA-B579-05B845DC44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396123e-8778-4e7c-ac11-106bc4c3cdb3"/>
    <ds:schemaRef ds:uri="7ce5e4e3-8486-4a69-a15a-f1c35850264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7F6C6FE-74AD-496C-8DC1-ECFC4404AA1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331</TotalTime>
  <Words>2473</Words>
  <Application>Microsoft Office PowerPoint</Application>
  <PresentationFormat>Widescreen</PresentationFormat>
  <Paragraphs>402</Paragraphs>
  <Slides>22</Slides>
  <Notes>20</Notes>
  <HiddenSlides>5</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22</vt:i4>
      </vt:variant>
    </vt:vector>
  </HeadingPairs>
  <TitlesOfParts>
    <vt:vector size="32" baseType="lpstr">
      <vt:lpstr>Arial</vt:lpstr>
      <vt:lpstr>Calibri</vt:lpstr>
      <vt:lpstr>Consolas</vt:lpstr>
      <vt:lpstr>Quattrocento Sans</vt:lpstr>
      <vt:lpstr>Segoe UI</vt:lpstr>
      <vt:lpstr>Segoe UI Light</vt:lpstr>
      <vt:lpstr>Segoe UI Semibold</vt:lpstr>
      <vt:lpstr>Segoe UI Semilight</vt:lpstr>
      <vt:lpstr>Wingdings</vt:lpstr>
      <vt:lpstr>1_WHITE TEMPLATE</vt:lpstr>
      <vt:lpstr>Application Migration​ &amp; Modernization</vt:lpstr>
      <vt:lpstr>Cloud Maturity Model </vt:lpstr>
      <vt:lpstr>Transforming the datacenter</vt:lpstr>
      <vt:lpstr>Cloud Maturity Model </vt:lpstr>
      <vt:lpstr>Cloud Maturity Model </vt:lpstr>
      <vt:lpstr>Top Triggers Transformation</vt:lpstr>
      <vt:lpstr>Transformation covers….</vt:lpstr>
      <vt:lpstr>Migrating / Modernizing existing apps, with ROI at every stage</vt:lpstr>
      <vt:lpstr>The Azure Virtual Datacenter (VDC)</vt:lpstr>
      <vt:lpstr>Benefits of a Virtual Data Center</vt:lpstr>
      <vt:lpstr>The Azure Blueprint</vt:lpstr>
      <vt:lpstr>Virtual Data Center Emerges</vt:lpstr>
      <vt:lpstr>Logical Layered Isolation</vt:lpstr>
      <vt:lpstr>Digital Transformation approaches</vt:lpstr>
      <vt:lpstr>Migration/Modernization Options (5 r’s + 2)</vt:lpstr>
      <vt:lpstr>A Typical On-Premises to Cloud Migration</vt:lpstr>
      <vt:lpstr>A Tactical approach to app migration/modernization</vt:lpstr>
      <vt:lpstr>3 Phases to Transformation</vt:lpstr>
      <vt:lpstr>The Migration Factory</vt:lpstr>
      <vt:lpstr>The Migration Factory – Automation Mix</vt:lpstr>
      <vt:lpstr>The Migration Factory – Workshop Mapping</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Application Migration​ &amp; Modernization</dc:title>
  <dc:creator/>
  <cp:lastModifiedBy>Israel Vega</cp:lastModifiedBy>
  <cp:revision>14</cp:revision>
  <dcterms:created xsi:type="dcterms:W3CDTF">2018-02-07T02:21:35Z</dcterms:created>
  <dcterms:modified xsi:type="dcterms:W3CDTF">2018-05-21T14:18:35Z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42aa342-8706-4288-bd11-ebb85995028c_Enabled">
    <vt:lpwstr>True</vt:lpwstr>
  </property>
  <property fmtid="{D5CDD505-2E9C-101B-9397-08002B2CF9AE}" pid="3" name="MSIP_Label_f42aa342-8706-4288-bd11-ebb85995028c_SiteId">
    <vt:lpwstr>72f988bf-86f1-41af-91ab-2d7cd011db47</vt:lpwstr>
  </property>
  <property fmtid="{D5CDD505-2E9C-101B-9397-08002B2CF9AE}" pid="4" name="MSIP_Label_f42aa342-8706-4288-bd11-ebb85995028c_Owner">
    <vt:lpwstr>johm@microsoft.com</vt:lpwstr>
  </property>
  <property fmtid="{D5CDD505-2E9C-101B-9397-08002B2CF9AE}" pid="5" name="MSIP_Label_f42aa342-8706-4288-bd11-ebb85995028c_SetDate">
    <vt:lpwstr>2018-02-07T02:34:28.8441397Z</vt:lpwstr>
  </property>
  <property fmtid="{D5CDD505-2E9C-101B-9397-08002B2CF9AE}" pid="6" name="MSIP_Label_f42aa342-8706-4288-bd11-ebb85995028c_Name">
    <vt:lpwstr>General</vt:lpwstr>
  </property>
  <property fmtid="{D5CDD505-2E9C-101B-9397-08002B2CF9AE}" pid="7" name="MSIP_Label_f42aa342-8706-4288-bd11-ebb85995028c_Application">
    <vt:lpwstr>Microsoft Azure Information Protection</vt:lpwstr>
  </property>
  <property fmtid="{D5CDD505-2E9C-101B-9397-08002B2CF9AE}" pid="8" name="MSIP_Label_f42aa342-8706-4288-bd11-ebb85995028c_Extended_MSFT_Method">
    <vt:lpwstr>Automatic</vt:lpwstr>
  </property>
  <property fmtid="{D5CDD505-2E9C-101B-9397-08002B2CF9AE}" pid="9" name="Sensitivity">
    <vt:lpwstr>General</vt:lpwstr>
  </property>
  <property fmtid="{D5CDD505-2E9C-101B-9397-08002B2CF9AE}" pid="10" name="ContentTypeId">
    <vt:lpwstr>0x010100B2DE540B5169E446A9B72CB98EC9BFEA</vt:lpwstr>
  </property>
</Properties>
</file>