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10" r:id="rId4"/>
  </p:sldMasterIdLst>
  <p:notesMasterIdLst>
    <p:notesMasterId r:id="rId59"/>
  </p:notesMasterIdLst>
  <p:handoutMasterIdLst>
    <p:handoutMasterId r:id="rId60"/>
  </p:handoutMasterIdLst>
  <p:sldIdLst>
    <p:sldId id="1843" r:id="rId5"/>
    <p:sldId id="272" r:id="rId6"/>
    <p:sldId id="460" r:id="rId7"/>
    <p:sldId id="2205" r:id="rId8"/>
    <p:sldId id="1663" r:id="rId9"/>
    <p:sldId id="1852" r:id="rId10"/>
    <p:sldId id="1487" r:id="rId11"/>
    <p:sldId id="1488" r:id="rId12"/>
    <p:sldId id="1855" r:id="rId13"/>
    <p:sldId id="1404" r:id="rId14"/>
    <p:sldId id="1411" r:id="rId15"/>
    <p:sldId id="1439" r:id="rId16"/>
    <p:sldId id="260" r:id="rId17"/>
    <p:sldId id="418" r:id="rId18"/>
    <p:sldId id="281" r:id="rId19"/>
    <p:sldId id="305" r:id="rId20"/>
    <p:sldId id="1856" r:id="rId21"/>
    <p:sldId id="1871" r:id="rId22"/>
    <p:sldId id="1669" r:id="rId23"/>
    <p:sldId id="279" r:id="rId24"/>
    <p:sldId id="416" r:id="rId25"/>
    <p:sldId id="1489" r:id="rId26"/>
    <p:sldId id="262" r:id="rId27"/>
    <p:sldId id="287" r:id="rId28"/>
    <p:sldId id="1844" r:id="rId29"/>
    <p:sldId id="1846" r:id="rId30"/>
    <p:sldId id="1471" r:id="rId31"/>
    <p:sldId id="1419" r:id="rId32"/>
    <p:sldId id="1473" r:id="rId33"/>
    <p:sldId id="1483" r:id="rId34"/>
    <p:sldId id="1474" r:id="rId35"/>
    <p:sldId id="1454" r:id="rId36"/>
    <p:sldId id="1452" r:id="rId37"/>
    <p:sldId id="1444" r:id="rId38"/>
    <p:sldId id="1484" r:id="rId39"/>
    <p:sldId id="1446" r:id="rId40"/>
    <p:sldId id="1457" r:id="rId41"/>
    <p:sldId id="1854" r:id="rId42"/>
    <p:sldId id="1451" r:id="rId43"/>
    <p:sldId id="283" r:id="rId44"/>
    <p:sldId id="1449" r:id="rId45"/>
    <p:sldId id="1458" r:id="rId46"/>
    <p:sldId id="1845" r:id="rId47"/>
    <p:sldId id="1848" r:id="rId48"/>
    <p:sldId id="1847" r:id="rId49"/>
    <p:sldId id="263" r:id="rId50"/>
    <p:sldId id="276" r:id="rId51"/>
    <p:sldId id="265" r:id="rId52"/>
    <p:sldId id="266" r:id="rId53"/>
    <p:sldId id="270" r:id="rId54"/>
    <p:sldId id="267" r:id="rId55"/>
    <p:sldId id="2206" r:id="rId56"/>
    <p:sldId id="302" r:id="rId57"/>
    <p:sldId id="1840" r:id="rId58"/>
  </p:sldIdLst>
  <p:sldSz cx="12192000" cy="6858000"/>
  <p:notesSz cx="6858000" cy="9144000"/>
  <p:defaultTextStyle>
    <a:defPPr>
      <a:defRPr lang="en-US"/>
    </a:defPPr>
    <a:lvl1pPr algn="l" defTabSz="912813" rtl="0" eaLnBrk="0" fontAlgn="base" hangingPunct="0">
      <a:spcBef>
        <a:spcPct val="0"/>
      </a:spcBef>
      <a:spcAft>
        <a:spcPct val="0"/>
      </a:spcAft>
      <a:defRPr sz="1700" kern="1200">
        <a:solidFill>
          <a:schemeClr val="tx1"/>
        </a:solidFill>
        <a:latin typeface="Segoe UI" panose="020B0502040204020203" pitchFamily="34" charset="0"/>
        <a:ea typeface="+mn-ea"/>
        <a:cs typeface="+mn-cs"/>
      </a:defRPr>
    </a:lvl1pPr>
    <a:lvl2pPr marL="455613" indent="1588" algn="l" defTabSz="912813" rtl="0" eaLnBrk="0" fontAlgn="base" hangingPunct="0">
      <a:spcBef>
        <a:spcPct val="0"/>
      </a:spcBef>
      <a:spcAft>
        <a:spcPct val="0"/>
      </a:spcAft>
      <a:defRPr sz="1700" kern="1200">
        <a:solidFill>
          <a:schemeClr val="tx1"/>
        </a:solidFill>
        <a:latin typeface="Segoe UI" panose="020B0502040204020203" pitchFamily="34" charset="0"/>
        <a:ea typeface="+mn-ea"/>
        <a:cs typeface="+mn-cs"/>
      </a:defRPr>
    </a:lvl2pPr>
    <a:lvl3pPr marL="912813" indent="1588" algn="l" defTabSz="912813" rtl="0" eaLnBrk="0" fontAlgn="base" hangingPunct="0">
      <a:spcBef>
        <a:spcPct val="0"/>
      </a:spcBef>
      <a:spcAft>
        <a:spcPct val="0"/>
      </a:spcAft>
      <a:defRPr sz="1700" kern="1200">
        <a:solidFill>
          <a:schemeClr val="tx1"/>
        </a:solidFill>
        <a:latin typeface="Segoe UI" panose="020B0502040204020203" pitchFamily="34" charset="0"/>
        <a:ea typeface="+mn-ea"/>
        <a:cs typeface="+mn-cs"/>
      </a:defRPr>
    </a:lvl3pPr>
    <a:lvl4pPr marL="1370013" indent="1588" algn="l" defTabSz="912813" rtl="0" eaLnBrk="0" fontAlgn="base" hangingPunct="0">
      <a:spcBef>
        <a:spcPct val="0"/>
      </a:spcBef>
      <a:spcAft>
        <a:spcPct val="0"/>
      </a:spcAft>
      <a:defRPr sz="1700" kern="1200">
        <a:solidFill>
          <a:schemeClr val="tx1"/>
        </a:solidFill>
        <a:latin typeface="Segoe UI" panose="020B0502040204020203" pitchFamily="34" charset="0"/>
        <a:ea typeface="+mn-ea"/>
        <a:cs typeface="+mn-cs"/>
      </a:defRPr>
    </a:lvl4pPr>
    <a:lvl5pPr marL="1827213" indent="1588" algn="l" defTabSz="912813" rtl="0" eaLnBrk="0" fontAlgn="base" hangingPunct="0">
      <a:spcBef>
        <a:spcPct val="0"/>
      </a:spcBef>
      <a:spcAft>
        <a:spcPct val="0"/>
      </a:spcAft>
      <a:defRPr sz="1700" kern="1200">
        <a:solidFill>
          <a:schemeClr val="tx1"/>
        </a:solidFill>
        <a:latin typeface="Segoe UI" panose="020B0502040204020203" pitchFamily="34" charset="0"/>
        <a:ea typeface="+mn-ea"/>
        <a:cs typeface="+mn-cs"/>
      </a:defRPr>
    </a:lvl5pPr>
    <a:lvl6pPr marL="2286000" algn="l" defTabSz="914400" rtl="0" eaLnBrk="1" latinLnBrk="0" hangingPunct="1">
      <a:defRPr sz="1700" kern="1200">
        <a:solidFill>
          <a:schemeClr val="tx1"/>
        </a:solidFill>
        <a:latin typeface="Segoe UI" panose="020B0502040204020203" pitchFamily="34" charset="0"/>
        <a:ea typeface="+mn-ea"/>
        <a:cs typeface="+mn-cs"/>
      </a:defRPr>
    </a:lvl6pPr>
    <a:lvl7pPr marL="2743200" algn="l" defTabSz="914400" rtl="0" eaLnBrk="1" latinLnBrk="0" hangingPunct="1">
      <a:defRPr sz="1700" kern="1200">
        <a:solidFill>
          <a:schemeClr val="tx1"/>
        </a:solidFill>
        <a:latin typeface="Segoe UI" panose="020B0502040204020203" pitchFamily="34" charset="0"/>
        <a:ea typeface="+mn-ea"/>
        <a:cs typeface="+mn-cs"/>
      </a:defRPr>
    </a:lvl7pPr>
    <a:lvl8pPr marL="3200400" algn="l" defTabSz="914400" rtl="0" eaLnBrk="1" latinLnBrk="0" hangingPunct="1">
      <a:defRPr sz="1700" kern="1200">
        <a:solidFill>
          <a:schemeClr val="tx1"/>
        </a:solidFill>
        <a:latin typeface="Segoe UI" panose="020B0502040204020203" pitchFamily="34" charset="0"/>
        <a:ea typeface="+mn-ea"/>
        <a:cs typeface="+mn-cs"/>
      </a:defRPr>
    </a:lvl8pPr>
    <a:lvl9pPr marL="3657600" algn="l" defTabSz="914400" rtl="0" eaLnBrk="1" latinLnBrk="0" hangingPunct="1">
      <a:defRPr sz="1700" kern="1200">
        <a:solidFill>
          <a:schemeClr val="tx1"/>
        </a:solidFill>
        <a:latin typeface="Segoe UI" panose="020B0502040204020203" pitchFamily="34" charset="0"/>
        <a:ea typeface="+mn-ea"/>
        <a:cs typeface="+mn-cs"/>
      </a:defRPr>
    </a:lvl9pPr>
  </p:defaultTextStyle>
  <p:extLst>
    <p:ext uri="{521415D9-36F7-43E2-AB2F-B90AF26B5E84}">
      <p14:sectionLst xmlns:p14="http://schemas.microsoft.com/office/powerpoint/2010/main">
        <p14:section name="Default Section" id="{1099C048-034B-4D70-9A0E-6AF378F5A726}">
          <p14:sldIdLst>
            <p14:sldId id="1843"/>
          </p14:sldIdLst>
        </p14:section>
        <p14:section name="Target" id="{A4245A05-270B-4F77-8501-4CAD740E6A7D}">
          <p14:sldIdLst>
            <p14:sldId id="272"/>
            <p14:sldId id="460"/>
            <p14:sldId id="2205"/>
          </p14:sldIdLst>
        </p14:section>
        <p14:section name="Lift and shift" id="{41C89B59-269A-4C2B-B20D-C8B5779F3EF1}">
          <p14:sldIdLst>
            <p14:sldId id="1663"/>
            <p14:sldId id="1852"/>
            <p14:sldId id="1487"/>
            <p14:sldId id="1488"/>
            <p14:sldId id="1855"/>
            <p14:sldId id="1404"/>
            <p14:sldId id="1411"/>
            <p14:sldId id="1439"/>
            <p14:sldId id="260"/>
            <p14:sldId id="418"/>
            <p14:sldId id="281"/>
            <p14:sldId id="305"/>
          </p14:sldIdLst>
        </p14:section>
        <p14:section name="PAAS/Containers" id="{DAA22AF6-9C6B-4198-8F83-1191B861D4FE}">
          <p14:sldIdLst>
            <p14:sldId id="1856"/>
            <p14:sldId id="1871"/>
            <p14:sldId id="1669"/>
            <p14:sldId id="279"/>
            <p14:sldId id="416"/>
            <p14:sldId id="1489"/>
            <p14:sldId id="262"/>
            <p14:sldId id="287"/>
          </p14:sldIdLst>
        </p14:section>
        <p14:section name="Patterns" id="{685A4C0D-45DD-4485-A887-4C5AD7EDAD94}">
          <p14:sldIdLst>
            <p14:sldId id="1844"/>
            <p14:sldId id="1846"/>
            <p14:sldId id="1471"/>
            <p14:sldId id="1419"/>
            <p14:sldId id="1473"/>
            <p14:sldId id="1483"/>
            <p14:sldId id="1474"/>
            <p14:sldId id="1454"/>
            <p14:sldId id="1452"/>
            <p14:sldId id="1444"/>
            <p14:sldId id="1484"/>
            <p14:sldId id="1446"/>
            <p14:sldId id="1457"/>
            <p14:sldId id="1854"/>
            <p14:sldId id="1451"/>
            <p14:sldId id="283"/>
            <p14:sldId id="1449"/>
            <p14:sldId id="1458"/>
          </p14:sldIdLst>
        </p14:section>
        <p14:section name="Modernize" id="{818DD1C7-8E8B-4A2B-A30B-EC3C46B5F0B2}">
          <p14:sldIdLst>
            <p14:sldId id="1845"/>
            <p14:sldId id="1848"/>
          </p14:sldIdLst>
        </p14:section>
        <p14:section name="Factory" id="{890BCE03-BC27-4DC0-B81C-D160575C659A}">
          <p14:sldIdLst>
            <p14:sldId id="1847"/>
            <p14:sldId id="263"/>
            <p14:sldId id="276"/>
            <p14:sldId id="265"/>
            <p14:sldId id="266"/>
            <p14:sldId id="270"/>
            <p14:sldId id="267"/>
            <p14:sldId id="2206"/>
            <p14:sldId id="302"/>
            <p14:sldId id="1840"/>
          </p14:sldIdLst>
        </p14:section>
      </p14:sectionLst>
    </p:ext>
    <p:ext uri="{EFAFB233-063F-42B5-8137-9DF3F51BA10A}">
      <p15:sldGuideLst xmlns:p15="http://schemas.microsoft.com/office/powerpoint/2012/main">
        <p15:guide id="1" orient="horz" pos="2160" userDrawn="1">
          <p15:clr>
            <a:srgbClr val="A4A3A4"/>
          </p15:clr>
        </p15:guide>
        <p15:guide id="2" pos="3816" userDrawn="1">
          <p15:clr>
            <a:srgbClr val="A4A3A4"/>
          </p15:clr>
        </p15:guide>
        <p15:guide id="3" pos="3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u Uchikawa" initials="" lastIdx="11" clrIdx="0"/>
  <p:cmAuthor id="2" name="Mary Feil-Jacobs" initials="" lastIdx="43" clrIdx="1"/>
  <p:cmAuthor id="3" name="Monica Lueder" initials="" lastIdx="22" clrIdx="2"/>
  <p:cmAuthor id="4" name="Unknown User1" initials="Unknown User1" lastIdx="2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00" y="102"/>
      </p:cViewPr>
      <p:guideLst>
        <p:guide orient="horz" pos="2160"/>
        <p:guide pos="3816"/>
        <p:guide pos="360"/>
      </p:guideLst>
    </p:cSldViewPr>
  </p:slideViewPr>
  <p:notesTextViewPr>
    <p:cViewPr>
      <p:scale>
        <a:sx n="1" d="1"/>
        <a:sy n="1" d="1"/>
      </p:scale>
      <p:origin x="0" y="0"/>
    </p:cViewPr>
  </p:notesTextViewPr>
  <p:sorterViewPr>
    <p:cViewPr>
      <p:scale>
        <a:sx n="125" d="100"/>
        <a:sy n="125" d="100"/>
      </p:scale>
      <p:origin x="0" y="-5628"/>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rael Vega" userId="58ef89dc-0801-4743-bab3-1fdeabdf9ff4" providerId="ADAL" clId="{CE9E6719-10ED-2243-BBA3-A8A0E1B3DDDF}"/>
    <pc:docChg chg="undo custSel addSld delSld modSld sldOrd">
      <pc:chgData name="Israel Vega" userId="58ef89dc-0801-4743-bab3-1fdeabdf9ff4" providerId="ADAL" clId="{CE9E6719-10ED-2243-BBA3-A8A0E1B3DDDF}" dt="2018-03-01T19:01:15.494" v="879" actId="20577"/>
      <pc:docMkLst>
        <pc:docMk/>
      </pc:docMkLst>
      <pc:sldChg chg="addSp delSp modSp">
        <pc:chgData name="Israel Vega" userId="58ef89dc-0801-4743-bab3-1fdeabdf9ff4" providerId="ADAL" clId="{CE9E6719-10ED-2243-BBA3-A8A0E1B3DDDF}" dt="2018-02-28T19:39:19.561" v="424" actId="27636"/>
        <pc:sldMkLst>
          <pc:docMk/>
          <pc:sldMk cId="3943612285" sldId="262"/>
        </pc:sldMkLst>
        <pc:spChg chg="add del mod">
          <ac:chgData name="Israel Vega" userId="58ef89dc-0801-4743-bab3-1fdeabdf9ff4" providerId="ADAL" clId="{CE9E6719-10ED-2243-BBA3-A8A0E1B3DDDF}" dt="2018-02-28T19:38:59.762" v="421" actId="27636"/>
          <ac:spMkLst>
            <pc:docMk/>
            <pc:sldMk cId="3943612285" sldId="262"/>
            <ac:spMk id="2" creationId="{7CD59EFF-03C7-F645-97DA-B82387E4B92E}"/>
          </ac:spMkLst>
        </pc:spChg>
        <pc:spChg chg="mod">
          <ac:chgData name="Israel Vega" userId="58ef89dc-0801-4743-bab3-1fdeabdf9ff4" providerId="ADAL" clId="{CE9E6719-10ED-2243-BBA3-A8A0E1B3DDDF}" dt="2018-02-28T19:39:19.561" v="424" actId="27636"/>
          <ac:spMkLst>
            <pc:docMk/>
            <pc:sldMk cId="3943612285" sldId="262"/>
            <ac:spMk id="4" creationId="{00000000-0000-0000-0000-000000000000}"/>
          </ac:spMkLst>
        </pc:spChg>
        <pc:spChg chg="add del mod">
          <ac:chgData name="Israel Vega" userId="58ef89dc-0801-4743-bab3-1fdeabdf9ff4" providerId="ADAL" clId="{CE9E6719-10ED-2243-BBA3-A8A0E1B3DDDF}" dt="2018-02-28T19:38:59.762" v="421" actId="27636"/>
          <ac:spMkLst>
            <pc:docMk/>
            <pc:sldMk cId="3943612285" sldId="262"/>
            <ac:spMk id="5" creationId="{D32DA1DA-E71A-8D42-961C-D73A5B0B46C5}"/>
          </ac:spMkLst>
        </pc:spChg>
      </pc:sldChg>
      <pc:sldChg chg="modSp add">
        <pc:chgData name="Israel Vega" userId="58ef89dc-0801-4743-bab3-1fdeabdf9ff4" providerId="ADAL" clId="{CE9E6719-10ED-2243-BBA3-A8A0E1B3DDDF}" dt="2018-02-28T23:53:02.457" v="672" actId="20577"/>
        <pc:sldMkLst>
          <pc:docMk/>
          <pc:sldMk cId="3439154720" sldId="263"/>
        </pc:sldMkLst>
        <pc:spChg chg="mod">
          <ac:chgData name="Israel Vega" userId="58ef89dc-0801-4743-bab3-1fdeabdf9ff4" providerId="ADAL" clId="{CE9E6719-10ED-2243-BBA3-A8A0E1B3DDDF}" dt="2018-02-28T23:52:47.313" v="639" actId="1038"/>
          <ac:spMkLst>
            <pc:docMk/>
            <pc:sldMk cId="3439154720" sldId="263"/>
            <ac:spMk id="2" creationId="{7190CB12-CB5C-4822-805B-8D98C393C26E}"/>
          </ac:spMkLst>
        </pc:spChg>
        <pc:spChg chg="mod">
          <ac:chgData name="Israel Vega" userId="58ef89dc-0801-4743-bab3-1fdeabdf9ff4" providerId="ADAL" clId="{CE9E6719-10ED-2243-BBA3-A8A0E1B3DDDF}" dt="2018-02-28T23:52:47.313" v="639" actId="1038"/>
          <ac:spMkLst>
            <pc:docMk/>
            <pc:sldMk cId="3439154720" sldId="263"/>
            <ac:spMk id="3" creationId="{971F2FE2-02C7-4079-AAE0-90F4297A48DA}"/>
          </ac:spMkLst>
        </pc:spChg>
        <pc:spChg chg="mod">
          <ac:chgData name="Israel Vega" userId="58ef89dc-0801-4743-bab3-1fdeabdf9ff4" providerId="ADAL" clId="{CE9E6719-10ED-2243-BBA3-A8A0E1B3DDDF}" dt="2018-02-28T23:52:47.313" v="639" actId="1038"/>
          <ac:spMkLst>
            <pc:docMk/>
            <pc:sldMk cId="3439154720" sldId="263"/>
            <ac:spMk id="4" creationId="{FBFAC4D7-E636-4D08-AD05-23F36D23B3C8}"/>
          </ac:spMkLst>
        </pc:spChg>
        <pc:spChg chg="mod">
          <ac:chgData name="Israel Vega" userId="58ef89dc-0801-4743-bab3-1fdeabdf9ff4" providerId="ADAL" clId="{CE9E6719-10ED-2243-BBA3-A8A0E1B3DDDF}" dt="2018-02-28T23:52:47.313" v="639" actId="1038"/>
          <ac:spMkLst>
            <pc:docMk/>
            <pc:sldMk cId="3439154720" sldId="263"/>
            <ac:spMk id="5" creationId="{AE49BEC0-01BD-4786-A676-B740E4B031F6}"/>
          </ac:spMkLst>
        </pc:spChg>
        <pc:spChg chg="mod">
          <ac:chgData name="Israel Vega" userId="58ef89dc-0801-4743-bab3-1fdeabdf9ff4" providerId="ADAL" clId="{CE9E6719-10ED-2243-BBA3-A8A0E1B3DDDF}" dt="2018-02-28T23:52:47.313" v="639" actId="1038"/>
          <ac:spMkLst>
            <pc:docMk/>
            <pc:sldMk cId="3439154720" sldId="263"/>
            <ac:spMk id="6" creationId="{47C6C933-2980-484B-9383-8064675797E4}"/>
          </ac:spMkLst>
        </pc:spChg>
        <pc:spChg chg="mod">
          <ac:chgData name="Israel Vega" userId="58ef89dc-0801-4743-bab3-1fdeabdf9ff4" providerId="ADAL" clId="{CE9E6719-10ED-2243-BBA3-A8A0E1B3DDDF}" dt="2018-02-28T23:52:47.313" v="639" actId="1038"/>
          <ac:spMkLst>
            <pc:docMk/>
            <pc:sldMk cId="3439154720" sldId="263"/>
            <ac:spMk id="7" creationId="{DA713AD2-F651-4B1F-A84C-17DB3F31FD8A}"/>
          </ac:spMkLst>
        </pc:spChg>
        <pc:spChg chg="mod">
          <ac:chgData name="Israel Vega" userId="58ef89dc-0801-4743-bab3-1fdeabdf9ff4" providerId="ADAL" clId="{CE9E6719-10ED-2243-BBA3-A8A0E1B3DDDF}" dt="2018-02-28T23:52:47.313" v="639" actId="1038"/>
          <ac:spMkLst>
            <pc:docMk/>
            <pc:sldMk cId="3439154720" sldId="263"/>
            <ac:spMk id="8" creationId="{440AA818-BBEF-4D2C-A3A9-CEF8DF21569C}"/>
          </ac:spMkLst>
        </pc:spChg>
        <pc:spChg chg="mod">
          <ac:chgData name="Israel Vega" userId="58ef89dc-0801-4743-bab3-1fdeabdf9ff4" providerId="ADAL" clId="{CE9E6719-10ED-2243-BBA3-A8A0E1B3DDDF}" dt="2018-02-28T23:52:47.313" v="639" actId="1038"/>
          <ac:spMkLst>
            <pc:docMk/>
            <pc:sldMk cId="3439154720" sldId="263"/>
            <ac:spMk id="35" creationId="{66DE3617-0AEA-4682-A1BD-F9A259AA416B}"/>
          </ac:spMkLst>
        </pc:spChg>
        <pc:spChg chg="mod">
          <ac:chgData name="Israel Vega" userId="58ef89dc-0801-4743-bab3-1fdeabdf9ff4" providerId="ADAL" clId="{CE9E6719-10ED-2243-BBA3-A8A0E1B3DDDF}" dt="2018-02-28T23:52:47.313" v="639" actId="1038"/>
          <ac:spMkLst>
            <pc:docMk/>
            <pc:sldMk cId="3439154720" sldId="263"/>
            <ac:spMk id="39" creationId="{00000000-0000-0000-0000-000000000000}"/>
          </ac:spMkLst>
        </pc:spChg>
        <pc:spChg chg="mod">
          <ac:chgData name="Israel Vega" userId="58ef89dc-0801-4743-bab3-1fdeabdf9ff4" providerId="ADAL" clId="{CE9E6719-10ED-2243-BBA3-A8A0E1B3DDDF}" dt="2018-02-28T23:53:02.457" v="672" actId="20577"/>
          <ac:spMkLst>
            <pc:docMk/>
            <pc:sldMk cId="3439154720" sldId="263"/>
            <ac:spMk id="43"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45" creationId="{80BF3930-A433-42A2-A860-D9E4D6F5FB00}"/>
          </ac:spMkLst>
        </pc:spChg>
        <pc:spChg chg="mod">
          <ac:chgData name="Israel Vega" userId="58ef89dc-0801-4743-bab3-1fdeabdf9ff4" providerId="ADAL" clId="{CE9E6719-10ED-2243-BBA3-A8A0E1B3DDDF}" dt="2018-02-28T23:52:47.313" v="639" actId="1038"/>
          <ac:spMkLst>
            <pc:docMk/>
            <pc:sldMk cId="3439154720" sldId="263"/>
            <ac:spMk id="46"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47"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48" creationId="{301E0AC1-6F53-446D-8565-46121A03CC9A}"/>
          </ac:spMkLst>
        </pc:spChg>
        <pc:spChg chg="mod">
          <ac:chgData name="Israel Vega" userId="58ef89dc-0801-4743-bab3-1fdeabdf9ff4" providerId="ADAL" clId="{CE9E6719-10ED-2243-BBA3-A8A0E1B3DDDF}" dt="2018-02-28T23:52:47.313" v="639" actId="1038"/>
          <ac:spMkLst>
            <pc:docMk/>
            <pc:sldMk cId="3439154720" sldId="263"/>
            <ac:spMk id="53"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54"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56"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58"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59"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62" creationId="{94F4AC50-E411-4408-A7B7-8A65C080F120}"/>
          </ac:spMkLst>
        </pc:spChg>
        <pc:spChg chg="mod">
          <ac:chgData name="Israel Vega" userId="58ef89dc-0801-4743-bab3-1fdeabdf9ff4" providerId="ADAL" clId="{CE9E6719-10ED-2243-BBA3-A8A0E1B3DDDF}" dt="2018-02-28T23:52:47.313" v="639" actId="1038"/>
          <ac:spMkLst>
            <pc:docMk/>
            <pc:sldMk cId="3439154720" sldId="263"/>
            <ac:spMk id="65"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66"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67"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68"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69"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70"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72"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73"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76"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78"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79" creationId="{00000000-0000-0000-0000-000000000000}"/>
          </ac:spMkLst>
        </pc:spChg>
        <pc:spChg chg="mod">
          <ac:chgData name="Israel Vega" userId="58ef89dc-0801-4743-bab3-1fdeabdf9ff4" providerId="ADAL" clId="{CE9E6719-10ED-2243-BBA3-A8A0E1B3DDDF}" dt="2018-02-28T23:52:47.313" v="639" actId="1038"/>
          <ac:spMkLst>
            <pc:docMk/>
            <pc:sldMk cId="3439154720" sldId="263"/>
            <ac:spMk id="89" creationId="{1B9103BF-AE15-40F7-B9B8-4801F95F1140}"/>
          </ac:spMkLst>
        </pc:spChg>
        <pc:spChg chg="mod">
          <ac:chgData name="Israel Vega" userId="58ef89dc-0801-4743-bab3-1fdeabdf9ff4" providerId="ADAL" clId="{CE9E6719-10ED-2243-BBA3-A8A0E1B3DDDF}" dt="2018-02-28T23:52:47.313" v="639" actId="1038"/>
          <ac:spMkLst>
            <pc:docMk/>
            <pc:sldMk cId="3439154720" sldId="263"/>
            <ac:spMk id="90" creationId="{2195F034-630E-44CF-8B8C-DC3A7E6D788C}"/>
          </ac:spMkLst>
        </pc:spChg>
      </pc:sldChg>
      <pc:sldChg chg="add">
        <pc:chgData name="Israel Vega" userId="58ef89dc-0801-4743-bab3-1fdeabdf9ff4" providerId="ADAL" clId="{CE9E6719-10ED-2243-BBA3-A8A0E1B3DDDF}" dt="2018-02-28T23:52:30.773" v="587" actId="20577"/>
        <pc:sldMkLst>
          <pc:docMk/>
          <pc:sldMk cId="2103024503" sldId="265"/>
        </pc:sldMkLst>
      </pc:sldChg>
      <pc:sldChg chg="add">
        <pc:chgData name="Israel Vega" userId="58ef89dc-0801-4743-bab3-1fdeabdf9ff4" providerId="ADAL" clId="{CE9E6719-10ED-2243-BBA3-A8A0E1B3DDDF}" dt="2018-02-28T23:52:30.773" v="587" actId="20577"/>
        <pc:sldMkLst>
          <pc:docMk/>
          <pc:sldMk cId="4050186401" sldId="266"/>
        </pc:sldMkLst>
      </pc:sldChg>
      <pc:sldChg chg="add">
        <pc:chgData name="Israel Vega" userId="58ef89dc-0801-4743-bab3-1fdeabdf9ff4" providerId="ADAL" clId="{CE9E6719-10ED-2243-BBA3-A8A0E1B3DDDF}" dt="2018-02-28T23:52:30.773" v="587" actId="20577"/>
        <pc:sldMkLst>
          <pc:docMk/>
          <pc:sldMk cId="3451854826" sldId="267"/>
        </pc:sldMkLst>
      </pc:sldChg>
      <pc:sldChg chg="add">
        <pc:chgData name="Israel Vega" userId="58ef89dc-0801-4743-bab3-1fdeabdf9ff4" providerId="ADAL" clId="{CE9E6719-10ED-2243-BBA3-A8A0E1B3DDDF}" dt="2018-02-28T23:52:30.773" v="587" actId="20577"/>
        <pc:sldMkLst>
          <pc:docMk/>
          <pc:sldMk cId="2195299445" sldId="270"/>
        </pc:sldMkLst>
      </pc:sldChg>
      <pc:sldChg chg="ord">
        <pc:chgData name="Israel Vega" userId="58ef89dc-0801-4743-bab3-1fdeabdf9ff4" providerId="ADAL" clId="{CE9E6719-10ED-2243-BBA3-A8A0E1B3DDDF}" dt="2018-03-01T18:23:17.449" v="751" actId="20577"/>
        <pc:sldMkLst>
          <pc:docMk/>
          <pc:sldMk cId="464038489" sldId="272"/>
        </pc:sldMkLst>
      </pc:sldChg>
      <pc:sldChg chg="add">
        <pc:chgData name="Israel Vega" userId="58ef89dc-0801-4743-bab3-1fdeabdf9ff4" providerId="ADAL" clId="{CE9E6719-10ED-2243-BBA3-A8A0E1B3DDDF}" dt="2018-02-28T23:55:12.035" v="673" actId="20577"/>
        <pc:sldMkLst>
          <pc:docMk/>
          <pc:sldMk cId="3372428184" sldId="276"/>
        </pc:sldMkLst>
      </pc:sldChg>
      <pc:sldChg chg="addSp delSp modSp modTransition">
        <pc:chgData name="Israel Vega" userId="58ef89dc-0801-4743-bab3-1fdeabdf9ff4" providerId="ADAL" clId="{CE9E6719-10ED-2243-BBA3-A8A0E1B3DDDF}" dt="2018-02-28T19:37:22.763" v="412" actId="1038"/>
        <pc:sldMkLst>
          <pc:docMk/>
          <pc:sldMk cId="4211535859" sldId="416"/>
        </pc:sldMkLst>
        <pc:spChg chg="del mod">
          <ac:chgData name="Israel Vega" userId="58ef89dc-0801-4743-bab3-1fdeabdf9ff4" providerId="ADAL" clId="{CE9E6719-10ED-2243-BBA3-A8A0E1B3DDDF}" dt="2018-02-28T19:36:52.934" v="365" actId="1038"/>
          <ac:spMkLst>
            <pc:docMk/>
            <pc:sldMk cId="4211535859" sldId="416"/>
            <ac:spMk id="2" creationId="{9B5310E1-2E47-4BD7-9618-A3DC06FECF40}"/>
          </ac:spMkLst>
        </pc:spChg>
        <pc:spChg chg="add del mod">
          <ac:chgData name="Israel Vega" userId="58ef89dc-0801-4743-bab3-1fdeabdf9ff4" providerId="ADAL" clId="{CE9E6719-10ED-2243-BBA3-A8A0E1B3DDDF}" dt="2018-02-28T19:36:17.609" v="323" actId="1038"/>
          <ac:spMkLst>
            <pc:docMk/>
            <pc:sldMk cId="4211535859" sldId="416"/>
            <ac:spMk id="3" creationId="{5080A705-5740-814B-A8F0-477B209AC64C}"/>
          </ac:spMkLst>
        </pc:spChg>
        <pc:spChg chg="add del mod">
          <ac:chgData name="Israel Vega" userId="58ef89dc-0801-4743-bab3-1fdeabdf9ff4" providerId="ADAL" clId="{CE9E6719-10ED-2243-BBA3-A8A0E1B3DDDF}" dt="2018-02-28T19:36:17.609" v="323" actId="1038"/>
          <ac:spMkLst>
            <pc:docMk/>
            <pc:sldMk cId="4211535859" sldId="416"/>
            <ac:spMk id="4" creationId="{539E6795-947E-E641-8A59-C86C3EA289D1}"/>
          </ac:spMkLst>
        </pc:spChg>
        <pc:spChg chg="add del mod">
          <ac:chgData name="Israel Vega" userId="58ef89dc-0801-4743-bab3-1fdeabdf9ff4" providerId="ADAL" clId="{CE9E6719-10ED-2243-BBA3-A8A0E1B3DDDF}" dt="2018-02-28T19:36:21.535" v="324" actId="1038"/>
          <ac:spMkLst>
            <pc:docMk/>
            <pc:sldMk cId="4211535859" sldId="416"/>
            <ac:spMk id="5" creationId="{880FF142-6C78-EE4E-A678-8EC13DA59DD8}"/>
          </ac:spMkLst>
        </pc:spChg>
        <pc:spChg chg="add mod">
          <ac:chgData name="Israel Vega" userId="58ef89dc-0801-4743-bab3-1fdeabdf9ff4" providerId="ADAL" clId="{CE9E6719-10ED-2243-BBA3-A8A0E1B3DDDF}" dt="2018-02-28T19:36:50.826" v="364" actId="20577"/>
          <ac:spMkLst>
            <pc:docMk/>
            <pc:sldMk cId="4211535859" sldId="416"/>
            <ac:spMk id="6" creationId="{33B373F4-1D29-6A42-8507-3E4F5B78E1AD}"/>
          </ac:spMkLst>
        </pc:spChg>
        <pc:spChg chg="add del mod">
          <ac:chgData name="Israel Vega" userId="58ef89dc-0801-4743-bab3-1fdeabdf9ff4" providerId="ADAL" clId="{CE9E6719-10ED-2243-BBA3-A8A0E1B3DDDF}" dt="2018-02-28T19:36:52.934" v="365" actId="1038"/>
          <ac:spMkLst>
            <pc:docMk/>
            <pc:sldMk cId="4211535859" sldId="416"/>
            <ac:spMk id="7" creationId="{21A02939-96DD-8643-B536-0F98F9FE0047}"/>
          </ac:spMkLst>
        </pc:spChg>
        <pc:graphicFrameChg chg="mod modGraphic">
          <ac:chgData name="Israel Vega" userId="58ef89dc-0801-4743-bab3-1fdeabdf9ff4" providerId="ADAL" clId="{CE9E6719-10ED-2243-BBA3-A8A0E1B3DDDF}" dt="2018-02-28T19:37:03.222" v="366" actId="14100"/>
          <ac:graphicFrameMkLst>
            <pc:docMk/>
            <pc:sldMk cId="4211535859" sldId="416"/>
            <ac:graphicFrameMk id="29" creationId="{3F52E7CC-9130-4F10-AA6E-EABA54F5D01B}"/>
          </ac:graphicFrameMkLst>
        </pc:graphicFrameChg>
        <pc:picChg chg="mod">
          <ac:chgData name="Israel Vega" userId="58ef89dc-0801-4743-bab3-1fdeabdf9ff4" providerId="ADAL" clId="{CE9E6719-10ED-2243-BBA3-A8A0E1B3DDDF}" dt="2018-02-28T19:37:22.763" v="412" actId="1038"/>
          <ac:picMkLst>
            <pc:docMk/>
            <pc:sldMk cId="4211535859" sldId="416"/>
            <ac:picMk id="27" creationId="{C2361AE1-5D18-43CD-8DE4-9D7262B8247B}"/>
          </ac:picMkLst>
        </pc:picChg>
        <pc:picChg chg="mod">
          <ac:chgData name="Israel Vega" userId="58ef89dc-0801-4743-bab3-1fdeabdf9ff4" providerId="ADAL" clId="{CE9E6719-10ED-2243-BBA3-A8A0E1B3DDDF}" dt="2018-02-28T19:37:22.763" v="412" actId="1038"/>
          <ac:picMkLst>
            <pc:docMk/>
            <pc:sldMk cId="4211535859" sldId="416"/>
            <ac:picMk id="31" creationId="{D3CF55EA-DC4E-4515-8222-C219277EDD68}"/>
          </ac:picMkLst>
        </pc:picChg>
        <pc:picChg chg="mod">
          <ac:chgData name="Israel Vega" userId="58ef89dc-0801-4743-bab3-1fdeabdf9ff4" providerId="ADAL" clId="{CE9E6719-10ED-2243-BBA3-A8A0E1B3DDDF}" dt="2018-02-28T19:37:22.763" v="412" actId="1038"/>
          <ac:picMkLst>
            <pc:docMk/>
            <pc:sldMk cId="4211535859" sldId="416"/>
            <ac:picMk id="33" creationId="{73CB8636-5C78-4A80-BB2F-A73A80CECEF5}"/>
          </ac:picMkLst>
        </pc:picChg>
        <pc:picChg chg="mod">
          <ac:chgData name="Israel Vega" userId="58ef89dc-0801-4743-bab3-1fdeabdf9ff4" providerId="ADAL" clId="{CE9E6719-10ED-2243-BBA3-A8A0E1B3DDDF}" dt="2018-02-28T19:37:22.763" v="412" actId="1038"/>
          <ac:picMkLst>
            <pc:docMk/>
            <pc:sldMk cId="4211535859" sldId="416"/>
            <ac:picMk id="35" creationId="{76D81467-3CD4-4DC0-B693-63F156AC212F}"/>
          </ac:picMkLst>
        </pc:picChg>
        <pc:picChg chg="mod">
          <ac:chgData name="Israel Vega" userId="58ef89dc-0801-4743-bab3-1fdeabdf9ff4" providerId="ADAL" clId="{CE9E6719-10ED-2243-BBA3-A8A0E1B3DDDF}" dt="2018-02-28T19:37:22.763" v="412" actId="1038"/>
          <ac:picMkLst>
            <pc:docMk/>
            <pc:sldMk cId="4211535859" sldId="416"/>
            <ac:picMk id="37" creationId="{53D3811D-54B5-4A33-8505-D1DECBA02ED5}"/>
          </ac:picMkLst>
        </pc:picChg>
        <pc:picChg chg="mod">
          <ac:chgData name="Israel Vega" userId="58ef89dc-0801-4743-bab3-1fdeabdf9ff4" providerId="ADAL" clId="{CE9E6719-10ED-2243-BBA3-A8A0E1B3DDDF}" dt="2018-02-28T19:37:22.763" v="412" actId="1038"/>
          <ac:picMkLst>
            <pc:docMk/>
            <pc:sldMk cId="4211535859" sldId="416"/>
            <ac:picMk id="39" creationId="{B04215B2-8677-43C8-9B2D-928CB0B6DA86}"/>
          </ac:picMkLst>
        </pc:picChg>
        <pc:picChg chg="mod">
          <ac:chgData name="Israel Vega" userId="58ef89dc-0801-4743-bab3-1fdeabdf9ff4" providerId="ADAL" clId="{CE9E6719-10ED-2243-BBA3-A8A0E1B3DDDF}" dt="2018-02-28T19:37:22.763" v="412" actId="1038"/>
          <ac:picMkLst>
            <pc:docMk/>
            <pc:sldMk cId="4211535859" sldId="416"/>
            <ac:picMk id="41" creationId="{FE24E002-7A0E-49E5-A159-93772D3CBF1A}"/>
          </ac:picMkLst>
        </pc:picChg>
        <pc:picChg chg="mod">
          <ac:chgData name="Israel Vega" userId="58ef89dc-0801-4743-bab3-1fdeabdf9ff4" providerId="ADAL" clId="{CE9E6719-10ED-2243-BBA3-A8A0E1B3DDDF}" dt="2018-02-28T19:37:22.763" v="412" actId="1038"/>
          <ac:picMkLst>
            <pc:docMk/>
            <pc:sldMk cId="4211535859" sldId="416"/>
            <ac:picMk id="43" creationId="{F155E043-ED48-4C29-AE58-A911E5F5FF8B}"/>
          </ac:picMkLst>
        </pc:picChg>
        <pc:picChg chg="mod">
          <ac:chgData name="Israel Vega" userId="58ef89dc-0801-4743-bab3-1fdeabdf9ff4" providerId="ADAL" clId="{CE9E6719-10ED-2243-BBA3-A8A0E1B3DDDF}" dt="2018-02-28T19:37:22.763" v="412" actId="1038"/>
          <ac:picMkLst>
            <pc:docMk/>
            <pc:sldMk cId="4211535859" sldId="416"/>
            <ac:picMk id="45" creationId="{66A13789-7BD4-48B8-BB34-6AB1DA547980}"/>
          </ac:picMkLst>
        </pc:picChg>
        <pc:picChg chg="mod">
          <ac:chgData name="Israel Vega" userId="58ef89dc-0801-4743-bab3-1fdeabdf9ff4" providerId="ADAL" clId="{CE9E6719-10ED-2243-BBA3-A8A0E1B3DDDF}" dt="2018-02-28T19:37:22.763" v="412" actId="1038"/>
          <ac:picMkLst>
            <pc:docMk/>
            <pc:sldMk cId="4211535859" sldId="416"/>
            <ac:picMk id="47" creationId="{BAEA6AB6-A3FB-4C4F-A359-AAA0569C66F7}"/>
          </ac:picMkLst>
        </pc:picChg>
        <pc:picChg chg="mod">
          <ac:chgData name="Israel Vega" userId="58ef89dc-0801-4743-bab3-1fdeabdf9ff4" providerId="ADAL" clId="{CE9E6719-10ED-2243-BBA3-A8A0E1B3DDDF}" dt="2018-02-28T19:37:22.763" v="412" actId="1038"/>
          <ac:picMkLst>
            <pc:docMk/>
            <pc:sldMk cId="4211535859" sldId="416"/>
            <ac:picMk id="49" creationId="{97DAE484-86E9-4151-8FB1-74D108753E47}"/>
          </ac:picMkLst>
        </pc:picChg>
        <pc:picChg chg="mod">
          <ac:chgData name="Israel Vega" userId="58ef89dc-0801-4743-bab3-1fdeabdf9ff4" providerId="ADAL" clId="{CE9E6719-10ED-2243-BBA3-A8A0E1B3DDDF}" dt="2018-02-28T19:37:22.763" v="412" actId="1038"/>
          <ac:picMkLst>
            <pc:docMk/>
            <pc:sldMk cId="4211535859" sldId="416"/>
            <ac:picMk id="50" creationId="{F1F78059-4FC1-46D8-BEF3-128D05853BEF}"/>
          </ac:picMkLst>
        </pc:picChg>
        <pc:picChg chg="mod">
          <ac:chgData name="Israel Vega" userId="58ef89dc-0801-4743-bab3-1fdeabdf9ff4" providerId="ADAL" clId="{CE9E6719-10ED-2243-BBA3-A8A0E1B3DDDF}" dt="2018-02-28T19:37:22.763" v="412" actId="1038"/>
          <ac:picMkLst>
            <pc:docMk/>
            <pc:sldMk cId="4211535859" sldId="416"/>
            <ac:picMk id="51" creationId="{CF3702B7-2D45-4134-A5F5-1DC10C4A522A}"/>
          </ac:picMkLst>
        </pc:picChg>
        <pc:picChg chg="mod">
          <ac:chgData name="Israel Vega" userId="58ef89dc-0801-4743-bab3-1fdeabdf9ff4" providerId="ADAL" clId="{CE9E6719-10ED-2243-BBA3-A8A0E1B3DDDF}" dt="2018-02-28T19:37:22.763" v="412" actId="1038"/>
          <ac:picMkLst>
            <pc:docMk/>
            <pc:sldMk cId="4211535859" sldId="416"/>
            <ac:picMk id="52" creationId="{5F41B5B6-C0AC-4877-8235-E8C34A604AD0}"/>
          </ac:picMkLst>
        </pc:picChg>
        <pc:picChg chg="mod">
          <ac:chgData name="Israel Vega" userId="58ef89dc-0801-4743-bab3-1fdeabdf9ff4" providerId="ADAL" clId="{CE9E6719-10ED-2243-BBA3-A8A0E1B3DDDF}" dt="2018-02-28T19:37:22.763" v="412" actId="1038"/>
          <ac:picMkLst>
            <pc:docMk/>
            <pc:sldMk cId="4211535859" sldId="416"/>
            <ac:picMk id="53" creationId="{CC3B4588-AC54-46E4-BA40-7AA8B164870D}"/>
          </ac:picMkLst>
        </pc:picChg>
        <pc:picChg chg="mod">
          <ac:chgData name="Israel Vega" userId="58ef89dc-0801-4743-bab3-1fdeabdf9ff4" providerId="ADAL" clId="{CE9E6719-10ED-2243-BBA3-A8A0E1B3DDDF}" dt="2018-02-28T19:37:22.763" v="412" actId="1038"/>
          <ac:picMkLst>
            <pc:docMk/>
            <pc:sldMk cId="4211535859" sldId="416"/>
            <ac:picMk id="54" creationId="{77597312-3295-4B2E-AD4C-1FE64359D065}"/>
          </ac:picMkLst>
        </pc:picChg>
      </pc:sldChg>
      <pc:sldChg chg="addSp delSp modSp">
        <pc:chgData name="Israel Vega" userId="58ef89dc-0801-4743-bab3-1fdeabdf9ff4" providerId="ADAL" clId="{CE9E6719-10ED-2243-BBA3-A8A0E1B3DDDF}" dt="2018-02-28T19:20:51.817" v="195" actId="1038"/>
        <pc:sldMkLst>
          <pc:docMk/>
          <pc:sldMk cId="0" sldId="1419"/>
        </pc:sldMkLst>
        <pc:spChg chg="mod">
          <ac:chgData name="Israel Vega" userId="58ef89dc-0801-4743-bab3-1fdeabdf9ff4" providerId="ADAL" clId="{CE9E6719-10ED-2243-BBA3-A8A0E1B3DDDF}" dt="2018-02-28T19:20:42.650" v="189" actId="14100"/>
          <ac:spMkLst>
            <pc:docMk/>
            <pc:sldMk cId="0" sldId="1419"/>
            <ac:spMk id="2" creationId="{DBA05D27-B2B9-2549-B6B5-39168B80E625}"/>
          </ac:spMkLst>
        </pc:spChg>
        <pc:spChg chg="add del mod">
          <ac:chgData name="Israel Vega" userId="58ef89dc-0801-4743-bab3-1fdeabdf9ff4" providerId="ADAL" clId="{CE9E6719-10ED-2243-BBA3-A8A0E1B3DDDF}" dt="2018-02-28T19:17:24.914" v="104" actId="1038"/>
          <ac:spMkLst>
            <pc:docMk/>
            <pc:sldMk cId="0" sldId="1419"/>
            <ac:spMk id="3" creationId="{51A8D62A-4053-7C4D-A11C-DC828A289E62}"/>
          </ac:spMkLst>
        </pc:spChg>
        <pc:spChg chg="add del mod">
          <ac:chgData name="Israel Vega" userId="58ef89dc-0801-4743-bab3-1fdeabdf9ff4" providerId="ADAL" clId="{CE9E6719-10ED-2243-BBA3-A8A0E1B3DDDF}" dt="2018-02-28T19:17:48.012" v="110" actId="1038"/>
          <ac:spMkLst>
            <pc:docMk/>
            <pc:sldMk cId="0" sldId="1419"/>
            <ac:spMk id="4" creationId="{C7B7BE70-3473-7943-99A4-57BF76A80968}"/>
          </ac:spMkLst>
        </pc:spChg>
        <pc:spChg chg="add del mod">
          <ac:chgData name="Israel Vega" userId="58ef89dc-0801-4743-bab3-1fdeabdf9ff4" providerId="ADAL" clId="{CE9E6719-10ED-2243-BBA3-A8A0E1B3DDDF}" dt="2018-02-28T19:17:48.545" v="111" actId="1038"/>
          <ac:spMkLst>
            <pc:docMk/>
            <pc:sldMk cId="0" sldId="1419"/>
            <ac:spMk id="5" creationId="{AC6C17ED-F965-954D-9FC9-5024E78ABA3B}"/>
          </ac:spMkLst>
        </pc:spChg>
        <pc:spChg chg="mod">
          <ac:chgData name="Israel Vega" userId="58ef89dc-0801-4743-bab3-1fdeabdf9ff4" providerId="ADAL" clId="{CE9E6719-10ED-2243-BBA3-A8A0E1B3DDDF}" dt="2018-02-28T19:18:00.895" v="114" actId="14100"/>
          <ac:spMkLst>
            <pc:docMk/>
            <pc:sldMk cId="0" sldId="1419"/>
            <ac:spMk id="6" creationId="{6569BF2E-413E-B44B-B75B-CED0EC937CDD}"/>
          </ac:spMkLst>
        </pc:spChg>
        <pc:spChg chg="add del mod">
          <ac:chgData name="Israel Vega" userId="58ef89dc-0801-4743-bab3-1fdeabdf9ff4" providerId="ADAL" clId="{CE9E6719-10ED-2243-BBA3-A8A0E1B3DDDF}" dt="2018-02-28T19:20:38.101" v="188" actId="1038"/>
          <ac:spMkLst>
            <pc:docMk/>
            <pc:sldMk cId="0" sldId="1419"/>
            <ac:spMk id="7" creationId="{389AB7BF-ECD7-0A40-909A-458AFA973A63}"/>
          </ac:spMkLst>
        </pc:spChg>
        <pc:spChg chg="add del mod">
          <ac:chgData name="Israel Vega" userId="58ef89dc-0801-4743-bab3-1fdeabdf9ff4" providerId="ADAL" clId="{CE9E6719-10ED-2243-BBA3-A8A0E1B3DDDF}" dt="2018-02-28T19:20:47.342" v="192" actId="1038"/>
          <ac:spMkLst>
            <pc:docMk/>
            <pc:sldMk cId="0" sldId="1419"/>
            <ac:spMk id="8" creationId="{455B66FF-F28B-FC49-B06D-1AE740FB9CC5}"/>
          </ac:spMkLst>
        </pc:spChg>
        <pc:spChg chg="mod">
          <ac:chgData name="Israel Vega" userId="58ef89dc-0801-4743-bab3-1fdeabdf9ff4" providerId="ADAL" clId="{CE9E6719-10ED-2243-BBA3-A8A0E1B3DDDF}" dt="2018-02-28T19:20:32.491" v="187" actId="1038"/>
          <ac:spMkLst>
            <pc:docMk/>
            <pc:sldMk cId="0" sldId="1419"/>
            <ac:spMk id="15" creationId="{4085DEA6-6EAE-D944-92E8-42E852AC748B}"/>
          </ac:spMkLst>
        </pc:spChg>
        <pc:spChg chg="mod">
          <ac:chgData name="Israel Vega" userId="58ef89dc-0801-4743-bab3-1fdeabdf9ff4" providerId="ADAL" clId="{CE9E6719-10ED-2243-BBA3-A8A0E1B3DDDF}" dt="2018-02-28T19:20:51.817" v="195" actId="1038"/>
          <ac:spMkLst>
            <pc:docMk/>
            <pc:sldMk cId="0" sldId="1419"/>
            <ac:spMk id="79" creationId="{ADBF83F7-60DE-7248-8819-0AA6904BF01C}"/>
          </ac:spMkLst>
        </pc:spChg>
        <pc:spChg chg="mod">
          <ac:chgData name="Israel Vega" userId="58ef89dc-0801-4743-bab3-1fdeabdf9ff4" providerId="ADAL" clId="{CE9E6719-10ED-2243-BBA3-A8A0E1B3DDDF}" dt="2018-02-28T19:20:51.817" v="195" actId="1038"/>
          <ac:spMkLst>
            <pc:docMk/>
            <pc:sldMk cId="0" sldId="1419"/>
            <ac:spMk id="80" creationId="{F18AD2A9-DF1A-FD43-A019-D3C125EBC5C7}"/>
          </ac:spMkLst>
        </pc:spChg>
        <pc:spChg chg="mod">
          <ac:chgData name="Israel Vega" userId="58ef89dc-0801-4743-bab3-1fdeabdf9ff4" providerId="ADAL" clId="{CE9E6719-10ED-2243-BBA3-A8A0E1B3DDDF}" dt="2018-02-28T19:20:51.817" v="195" actId="1038"/>
          <ac:spMkLst>
            <pc:docMk/>
            <pc:sldMk cId="0" sldId="1419"/>
            <ac:spMk id="81" creationId="{E04BB823-430A-5945-9FA5-D2FA55F32E03}"/>
          </ac:spMkLst>
        </pc:spChg>
        <pc:spChg chg="mod">
          <ac:chgData name="Israel Vega" userId="58ef89dc-0801-4743-bab3-1fdeabdf9ff4" providerId="ADAL" clId="{CE9E6719-10ED-2243-BBA3-A8A0E1B3DDDF}" dt="2018-02-28T19:20:51.817" v="195" actId="1038"/>
          <ac:spMkLst>
            <pc:docMk/>
            <pc:sldMk cId="0" sldId="1419"/>
            <ac:spMk id="82" creationId="{FD85FFD2-A1A7-244C-BA2B-BA0374CE2CA8}"/>
          </ac:spMkLst>
        </pc:spChg>
        <pc:spChg chg="mod">
          <ac:chgData name="Israel Vega" userId="58ef89dc-0801-4743-bab3-1fdeabdf9ff4" providerId="ADAL" clId="{CE9E6719-10ED-2243-BBA3-A8A0E1B3DDDF}" dt="2018-02-28T19:20:51.817" v="195" actId="1038"/>
          <ac:spMkLst>
            <pc:docMk/>
            <pc:sldMk cId="0" sldId="1419"/>
            <ac:spMk id="83" creationId="{8F445A0D-6B9E-E24A-BE7D-1FFE5AB074F2}"/>
          </ac:spMkLst>
        </pc:spChg>
        <pc:spChg chg="mod">
          <ac:chgData name="Israel Vega" userId="58ef89dc-0801-4743-bab3-1fdeabdf9ff4" providerId="ADAL" clId="{CE9E6719-10ED-2243-BBA3-A8A0E1B3DDDF}" dt="2018-02-28T19:20:51.817" v="195" actId="1038"/>
          <ac:spMkLst>
            <pc:docMk/>
            <pc:sldMk cId="0" sldId="1419"/>
            <ac:spMk id="84" creationId="{5D96C990-6592-884C-80E5-D578976BF23D}"/>
          </ac:spMkLst>
        </pc:spChg>
        <pc:spChg chg="mod">
          <ac:chgData name="Israel Vega" userId="58ef89dc-0801-4743-bab3-1fdeabdf9ff4" providerId="ADAL" clId="{CE9E6719-10ED-2243-BBA3-A8A0E1B3DDDF}" dt="2018-02-28T19:20:51.817" v="195" actId="1038"/>
          <ac:spMkLst>
            <pc:docMk/>
            <pc:sldMk cId="0" sldId="1419"/>
            <ac:spMk id="85" creationId="{5C8563DE-BE87-A943-8631-2BFA14D6B6F2}"/>
          </ac:spMkLst>
        </pc:spChg>
        <pc:spChg chg="mod">
          <ac:chgData name="Israel Vega" userId="58ef89dc-0801-4743-bab3-1fdeabdf9ff4" providerId="ADAL" clId="{CE9E6719-10ED-2243-BBA3-A8A0E1B3DDDF}" dt="2018-02-28T19:20:51.817" v="195" actId="1038"/>
          <ac:spMkLst>
            <pc:docMk/>
            <pc:sldMk cId="0" sldId="1419"/>
            <ac:spMk id="86" creationId="{C0C2198D-193F-4841-B2BB-B3EB9423E3F5}"/>
          </ac:spMkLst>
        </pc:spChg>
        <pc:spChg chg="mod">
          <ac:chgData name="Israel Vega" userId="58ef89dc-0801-4743-bab3-1fdeabdf9ff4" providerId="ADAL" clId="{CE9E6719-10ED-2243-BBA3-A8A0E1B3DDDF}" dt="2018-02-28T19:20:51.817" v="195" actId="1038"/>
          <ac:spMkLst>
            <pc:docMk/>
            <pc:sldMk cId="0" sldId="1419"/>
            <ac:spMk id="87" creationId="{172F8E7C-5D48-1D47-9C43-C867AD0D5799}"/>
          </ac:spMkLst>
        </pc:spChg>
        <pc:spChg chg="mod">
          <ac:chgData name="Israel Vega" userId="58ef89dc-0801-4743-bab3-1fdeabdf9ff4" providerId="ADAL" clId="{CE9E6719-10ED-2243-BBA3-A8A0E1B3DDDF}" dt="2018-02-28T19:20:51.817" v="195" actId="1038"/>
          <ac:spMkLst>
            <pc:docMk/>
            <pc:sldMk cId="0" sldId="1419"/>
            <ac:spMk id="88" creationId="{DE8CC4C2-1F1A-D04A-BFCA-9DDD538EB20E}"/>
          </ac:spMkLst>
        </pc:spChg>
        <pc:spChg chg="mod">
          <ac:chgData name="Israel Vega" userId="58ef89dc-0801-4743-bab3-1fdeabdf9ff4" providerId="ADAL" clId="{CE9E6719-10ED-2243-BBA3-A8A0E1B3DDDF}" dt="2018-02-28T19:20:51.817" v="195" actId="1038"/>
          <ac:spMkLst>
            <pc:docMk/>
            <pc:sldMk cId="0" sldId="1419"/>
            <ac:spMk id="89" creationId="{DFCFF85B-A37C-E240-8EA3-802A0AB3FBD8}"/>
          </ac:spMkLst>
        </pc:spChg>
        <pc:spChg chg="mod">
          <ac:chgData name="Israel Vega" userId="58ef89dc-0801-4743-bab3-1fdeabdf9ff4" providerId="ADAL" clId="{CE9E6719-10ED-2243-BBA3-A8A0E1B3DDDF}" dt="2018-02-28T19:20:51.817" v="195" actId="1038"/>
          <ac:spMkLst>
            <pc:docMk/>
            <pc:sldMk cId="0" sldId="1419"/>
            <ac:spMk id="90" creationId="{371DB4B8-65C9-6143-9087-140C2E2CAED2}"/>
          </ac:spMkLst>
        </pc:spChg>
        <pc:spChg chg="mod">
          <ac:chgData name="Israel Vega" userId="58ef89dc-0801-4743-bab3-1fdeabdf9ff4" providerId="ADAL" clId="{CE9E6719-10ED-2243-BBA3-A8A0E1B3DDDF}" dt="2018-02-28T19:20:51.817" v="195" actId="1038"/>
          <ac:spMkLst>
            <pc:docMk/>
            <pc:sldMk cId="0" sldId="1419"/>
            <ac:spMk id="91" creationId="{849BF689-661E-0A40-9B8A-337705737532}"/>
          </ac:spMkLst>
        </pc:spChg>
        <pc:spChg chg="mod">
          <ac:chgData name="Israel Vega" userId="58ef89dc-0801-4743-bab3-1fdeabdf9ff4" providerId="ADAL" clId="{CE9E6719-10ED-2243-BBA3-A8A0E1B3DDDF}" dt="2018-02-28T19:20:51.817" v="195" actId="1038"/>
          <ac:spMkLst>
            <pc:docMk/>
            <pc:sldMk cId="0" sldId="1419"/>
            <ac:spMk id="92" creationId="{8E11C434-61B3-AB4C-89F5-6D1BF24F8E75}"/>
          </ac:spMkLst>
        </pc:spChg>
        <pc:spChg chg="mod">
          <ac:chgData name="Israel Vega" userId="58ef89dc-0801-4743-bab3-1fdeabdf9ff4" providerId="ADAL" clId="{CE9E6719-10ED-2243-BBA3-A8A0E1B3DDDF}" dt="2018-02-28T19:20:51.817" v="195" actId="1038"/>
          <ac:spMkLst>
            <pc:docMk/>
            <pc:sldMk cId="0" sldId="1419"/>
            <ac:spMk id="93" creationId="{9A96FC49-DD8A-E04B-817F-8C1D9A946107}"/>
          </ac:spMkLst>
        </pc:spChg>
        <pc:spChg chg="mod">
          <ac:chgData name="Israel Vega" userId="58ef89dc-0801-4743-bab3-1fdeabdf9ff4" providerId="ADAL" clId="{CE9E6719-10ED-2243-BBA3-A8A0E1B3DDDF}" dt="2018-02-28T19:20:51.817" v="195" actId="1038"/>
          <ac:spMkLst>
            <pc:docMk/>
            <pc:sldMk cId="0" sldId="1419"/>
            <ac:spMk id="94" creationId="{F27E1DBA-3CD2-D94A-83A5-8D984BB80266}"/>
          </ac:spMkLst>
        </pc:spChg>
        <pc:spChg chg="mod">
          <ac:chgData name="Israel Vega" userId="58ef89dc-0801-4743-bab3-1fdeabdf9ff4" providerId="ADAL" clId="{CE9E6719-10ED-2243-BBA3-A8A0E1B3DDDF}" dt="2018-02-28T19:20:51.817" v="195" actId="1038"/>
          <ac:spMkLst>
            <pc:docMk/>
            <pc:sldMk cId="0" sldId="1419"/>
            <ac:spMk id="95" creationId="{5DE94CE6-E245-F94F-AA7E-3294A4D018D3}"/>
          </ac:spMkLst>
        </pc:spChg>
        <pc:spChg chg="mod">
          <ac:chgData name="Israel Vega" userId="58ef89dc-0801-4743-bab3-1fdeabdf9ff4" providerId="ADAL" clId="{CE9E6719-10ED-2243-BBA3-A8A0E1B3DDDF}" dt="2018-02-28T19:20:51.817" v="195" actId="1038"/>
          <ac:spMkLst>
            <pc:docMk/>
            <pc:sldMk cId="0" sldId="1419"/>
            <ac:spMk id="96" creationId="{01FFA867-E5E1-FB40-A727-2802D09B6131}"/>
          </ac:spMkLst>
        </pc:spChg>
        <pc:spChg chg="mod">
          <ac:chgData name="Israel Vega" userId="58ef89dc-0801-4743-bab3-1fdeabdf9ff4" providerId="ADAL" clId="{CE9E6719-10ED-2243-BBA3-A8A0E1B3DDDF}" dt="2018-02-28T19:20:51.817" v="195" actId="1038"/>
          <ac:spMkLst>
            <pc:docMk/>
            <pc:sldMk cId="0" sldId="1419"/>
            <ac:spMk id="98" creationId="{914DF0E1-99C5-8644-9C22-C7A0A996D905}"/>
          </ac:spMkLst>
        </pc:spChg>
        <pc:grpChg chg="mod">
          <ac:chgData name="Israel Vega" userId="58ef89dc-0801-4743-bab3-1fdeabdf9ff4" providerId="ADAL" clId="{CE9E6719-10ED-2243-BBA3-A8A0E1B3DDDF}" dt="2018-02-28T19:20:51.817" v="195" actId="1038"/>
          <ac:grpSpMkLst>
            <pc:docMk/>
            <pc:sldMk cId="0" sldId="1419"/>
            <ac:grpSpMk id="16" creationId="{7D5AE773-6D9D-9942-99B4-2170D2BEA5BC}"/>
          </ac:grpSpMkLst>
        </pc:grpChg>
        <pc:cxnChg chg="mod">
          <ac:chgData name="Israel Vega" userId="58ef89dc-0801-4743-bab3-1fdeabdf9ff4" providerId="ADAL" clId="{CE9E6719-10ED-2243-BBA3-A8A0E1B3DDDF}" dt="2018-02-28T19:20:51.817" v="195" actId="1038"/>
          <ac:cxnSpMkLst>
            <pc:docMk/>
            <pc:sldMk cId="0" sldId="1419"/>
            <ac:cxnSpMk id="42" creationId="{7B0301F8-8DD8-044C-8FB7-6DBA70770D9E}"/>
          </ac:cxnSpMkLst>
        </pc:cxnChg>
        <pc:cxnChg chg="mod">
          <ac:chgData name="Israel Vega" userId="58ef89dc-0801-4743-bab3-1fdeabdf9ff4" providerId="ADAL" clId="{CE9E6719-10ED-2243-BBA3-A8A0E1B3DDDF}" dt="2018-02-28T19:20:51.817" v="195" actId="1038"/>
          <ac:cxnSpMkLst>
            <pc:docMk/>
            <pc:sldMk cId="0" sldId="1419"/>
            <ac:cxnSpMk id="73" creationId="{0C91ABD5-CFFF-434A-85F4-28B40424E622}"/>
          </ac:cxnSpMkLst>
        </pc:cxnChg>
        <pc:cxnChg chg="mod">
          <ac:chgData name="Israel Vega" userId="58ef89dc-0801-4743-bab3-1fdeabdf9ff4" providerId="ADAL" clId="{CE9E6719-10ED-2243-BBA3-A8A0E1B3DDDF}" dt="2018-02-28T19:20:51.817" v="195" actId="1038"/>
          <ac:cxnSpMkLst>
            <pc:docMk/>
            <pc:sldMk cId="0" sldId="1419"/>
            <ac:cxnSpMk id="74" creationId="{7B421C95-C897-E844-98FF-73ED9FE3903D}"/>
          </ac:cxnSpMkLst>
        </pc:cxnChg>
      </pc:sldChg>
      <pc:sldChg chg="addSp delSp modSp">
        <pc:chgData name="Israel Vega" userId="58ef89dc-0801-4743-bab3-1fdeabdf9ff4" providerId="ADAL" clId="{CE9E6719-10ED-2243-BBA3-A8A0E1B3DDDF}" dt="2018-02-28T19:24:02.919" v="279" actId="12"/>
        <pc:sldMkLst>
          <pc:docMk/>
          <pc:sldMk cId="0" sldId="1444"/>
        </pc:sldMkLst>
        <pc:spChg chg="add del mod">
          <ac:chgData name="Israel Vega" userId="58ef89dc-0801-4743-bab3-1fdeabdf9ff4" providerId="ADAL" clId="{CE9E6719-10ED-2243-BBA3-A8A0E1B3DDDF}" dt="2018-02-28T19:22:30.508" v="251" actId="12"/>
          <ac:spMkLst>
            <pc:docMk/>
            <pc:sldMk cId="0" sldId="1444"/>
            <ac:spMk id="2" creationId="{E1AFEB07-90BF-7D4B-9484-3628CC92FFAD}"/>
          </ac:spMkLst>
        </pc:spChg>
        <pc:spChg chg="add del mod">
          <ac:chgData name="Israel Vega" userId="58ef89dc-0801-4743-bab3-1fdeabdf9ff4" providerId="ADAL" clId="{CE9E6719-10ED-2243-BBA3-A8A0E1B3DDDF}" dt="2018-02-28T19:22:50.702" v="257" actId="12"/>
          <ac:spMkLst>
            <pc:docMk/>
            <pc:sldMk cId="0" sldId="1444"/>
            <ac:spMk id="3" creationId="{30EC8D20-FA70-5049-AB92-FDAE8FC9BFFF}"/>
          </ac:spMkLst>
        </pc:spChg>
        <pc:spChg chg="add del mod">
          <ac:chgData name="Israel Vega" userId="58ef89dc-0801-4743-bab3-1fdeabdf9ff4" providerId="ADAL" clId="{CE9E6719-10ED-2243-BBA3-A8A0E1B3DDDF}" dt="2018-02-28T19:22:57.247" v="258" actId="12"/>
          <ac:spMkLst>
            <pc:docMk/>
            <pc:sldMk cId="0" sldId="1444"/>
            <ac:spMk id="4" creationId="{4DFDC4BA-B673-0348-ABD8-4C91B6D42960}"/>
          </ac:spMkLst>
        </pc:spChg>
        <pc:spChg chg="mod">
          <ac:chgData name="Israel Vega" userId="58ef89dc-0801-4743-bab3-1fdeabdf9ff4" providerId="ADAL" clId="{CE9E6719-10ED-2243-BBA3-A8A0E1B3DDDF}" dt="2018-02-28T19:22:44.810" v="256" actId="1038"/>
          <ac:spMkLst>
            <pc:docMk/>
            <pc:sldMk cId="0" sldId="1444"/>
            <ac:spMk id="12" creationId="{81B975A7-959F-CC4E-B4F4-EBD4BA15774F}"/>
          </ac:spMkLst>
        </pc:spChg>
        <pc:spChg chg="mod">
          <ac:chgData name="Israel Vega" userId="58ef89dc-0801-4743-bab3-1fdeabdf9ff4" providerId="ADAL" clId="{CE9E6719-10ED-2243-BBA3-A8A0E1B3DDDF}" dt="2018-02-28T19:22:44.810" v="256" actId="1038"/>
          <ac:spMkLst>
            <pc:docMk/>
            <pc:sldMk cId="0" sldId="1444"/>
            <ac:spMk id="13" creationId="{A6B1FAA1-0AD6-944E-A41A-FF0D66A6DA62}"/>
          </ac:spMkLst>
        </pc:spChg>
        <pc:spChg chg="mod">
          <ac:chgData name="Israel Vega" userId="58ef89dc-0801-4743-bab3-1fdeabdf9ff4" providerId="ADAL" clId="{CE9E6719-10ED-2243-BBA3-A8A0E1B3DDDF}" dt="2018-02-28T19:22:44.810" v="256" actId="1038"/>
          <ac:spMkLst>
            <pc:docMk/>
            <pc:sldMk cId="0" sldId="1444"/>
            <ac:spMk id="14" creationId="{CB12E14B-B648-C042-8425-C236148BB140}"/>
          </ac:spMkLst>
        </pc:spChg>
        <pc:spChg chg="mod">
          <ac:chgData name="Israel Vega" userId="58ef89dc-0801-4743-bab3-1fdeabdf9ff4" providerId="ADAL" clId="{CE9E6719-10ED-2243-BBA3-A8A0E1B3DDDF}" dt="2018-02-28T19:24:02.919" v="279" actId="12"/>
          <ac:spMkLst>
            <pc:docMk/>
            <pc:sldMk cId="0" sldId="1444"/>
            <ac:spMk id="15" creationId="{C3329B46-B370-1646-9C5A-416D4E6A805C}"/>
          </ac:spMkLst>
        </pc:spChg>
        <pc:spChg chg="mod">
          <ac:chgData name="Israel Vega" userId="58ef89dc-0801-4743-bab3-1fdeabdf9ff4" providerId="ADAL" clId="{CE9E6719-10ED-2243-BBA3-A8A0E1B3DDDF}" dt="2018-02-28T19:22:44.810" v="256" actId="1038"/>
          <ac:spMkLst>
            <pc:docMk/>
            <pc:sldMk cId="0" sldId="1444"/>
            <ac:spMk id="19" creationId="{7DDCDD50-EFDE-C549-9ABA-1E53ADCB5248}"/>
          </ac:spMkLst>
        </pc:spChg>
        <pc:spChg chg="mod">
          <ac:chgData name="Israel Vega" userId="58ef89dc-0801-4743-bab3-1fdeabdf9ff4" providerId="ADAL" clId="{CE9E6719-10ED-2243-BBA3-A8A0E1B3DDDF}" dt="2018-02-28T19:22:44.810" v="256" actId="1038"/>
          <ac:spMkLst>
            <pc:docMk/>
            <pc:sldMk cId="0" sldId="1444"/>
            <ac:spMk id="21" creationId="{F758C5F9-21CF-E649-8DF7-51B6F90493E5}"/>
          </ac:spMkLst>
        </pc:spChg>
        <pc:spChg chg="mod">
          <ac:chgData name="Israel Vega" userId="58ef89dc-0801-4743-bab3-1fdeabdf9ff4" providerId="ADAL" clId="{CE9E6719-10ED-2243-BBA3-A8A0E1B3DDDF}" dt="2018-02-28T19:22:44.810" v="256" actId="1038"/>
          <ac:spMkLst>
            <pc:docMk/>
            <pc:sldMk cId="0" sldId="1444"/>
            <ac:spMk id="23" creationId="{5CA7BBE2-4659-B942-8711-F9EE40C171E6}"/>
          </ac:spMkLst>
        </pc:spChg>
        <pc:spChg chg="mod">
          <ac:chgData name="Israel Vega" userId="58ef89dc-0801-4743-bab3-1fdeabdf9ff4" providerId="ADAL" clId="{CE9E6719-10ED-2243-BBA3-A8A0E1B3DDDF}" dt="2018-02-28T19:22:44.810" v="256" actId="1038"/>
          <ac:spMkLst>
            <pc:docMk/>
            <pc:sldMk cId="0" sldId="1444"/>
            <ac:spMk id="26" creationId="{FB8EF669-1795-D941-98AA-80AE6174437C}"/>
          </ac:spMkLst>
        </pc:spChg>
        <pc:spChg chg="mod">
          <ac:chgData name="Israel Vega" userId="58ef89dc-0801-4743-bab3-1fdeabdf9ff4" providerId="ADAL" clId="{CE9E6719-10ED-2243-BBA3-A8A0E1B3DDDF}" dt="2018-02-28T19:22:44.810" v="256" actId="1038"/>
          <ac:spMkLst>
            <pc:docMk/>
            <pc:sldMk cId="0" sldId="1444"/>
            <ac:spMk id="27" creationId="{D94688BC-5630-9645-AB9C-9DC570E8796C}"/>
          </ac:spMkLst>
        </pc:spChg>
        <pc:spChg chg="mod">
          <ac:chgData name="Israel Vega" userId="58ef89dc-0801-4743-bab3-1fdeabdf9ff4" providerId="ADAL" clId="{CE9E6719-10ED-2243-BBA3-A8A0E1B3DDDF}" dt="2018-02-28T19:22:44.810" v="256" actId="1038"/>
          <ac:spMkLst>
            <pc:docMk/>
            <pc:sldMk cId="0" sldId="1444"/>
            <ac:spMk id="28" creationId="{7D985ED8-B1FF-9A45-8FA7-801BEE47D940}"/>
          </ac:spMkLst>
        </pc:spChg>
        <pc:spChg chg="mod">
          <ac:chgData name="Israel Vega" userId="58ef89dc-0801-4743-bab3-1fdeabdf9ff4" providerId="ADAL" clId="{CE9E6719-10ED-2243-BBA3-A8A0E1B3DDDF}" dt="2018-02-28T19:22:44.810" v="256" actId="1038"/>
          <ac:spMkLst>
            <pc:docMk/>
            <pc:sldMk cId="0" sldId="1444"/>
            <ac:spMk id="29" creationId="{1796B521-BFCF-DF4F-9A9C-5E57FF3BB49A}"/>
          </ac:spMkLst>
        </pc:spChg>
        <pc:spChg chg="mod">
          <ac:chgData name="Israel Vega" userId="58ef89dc-0801-4743-bab3-1fdeabdf9ff4" providerId="ADAL" clId="{CE9E6719-10ED-2243-BBA3-A8A0E1B3DDDF}" dt="2018-02-28T19:22:44.810" v="256" actId="1038"/>
          <ac:spMkLst>
            <pc:docMk/>
            <pc:sldMk cId="0" sldId="1444"/>
            <ac:spMk id="30" creationId="{E758E8C8-FBBF-0940-BE18-31D85B8BDD09}"/>
          </ac:spMkLst>
        </pc:spChg>
        <pc:spChg chg="mod">
          <ac:chgData name="Israel Vega" userId="58ef89dc-0801-4743-bab3-1fdeabdf9ff4" providerId="ADAL" clId="{CE9E6719-10ED-2243-BBA3-A8A0E1B3DDDF}" dt="2018-02-28T19:22:44.810" v="256" actId="1038"/>
          <ac:spMkLst>
            <pc:docMk/>
            <pc:sldMk cId="0" sldId="1444"/>
            <ac:spMk id="31" creationId="{4E245D2D-B158-5747-8695-8645080E997C}"/>
          </ac:spMkLst>
        </pc:spChg>
        <pc:spChg chg="mod">
          <ac:chgData name="Israel Vega" userId="58ef89dc-0801-4743-bab3-1fdeabdf9ff4" providerId="ADAL" clId="{CE9E6719-10ED-2243-BBA3-A8A0E1B3DDDF}" dt="2018-02-28T19:22:44.810" v="256" actId="1038"/>
          <ac:spMkLst>
            <pc:docMk/>
            <pc:sldMk cId="0" sldId="1444"/>
            <ac:spMk id="32" creationId="{C9DE3937-6803-314F-A3D4-179750546100}"/>
          </ac:spMkLst>
        </pc:spChg>
        <pc:spChg chg="mod">
          <ac:chgData name="Israel Vega" userId="58ef89dc-0801-4743-bab3-1fdeabdf9ff4" providerId="ADAL" clId="{CE9E6719-10ED-2243-BBA3-A8A0E1B3DDDF}" dt="2018-02-28T19:22:44.810" v="256" actId="1038"/>
          <ac:spMkLst>
            <pc:docMk/>
            <pc:sldMk cId="0" sldId="1444"/>
            <ac:spMk id="33" creationId="{B3840202-89D8-2B42-A0B4-234548F702EF}"/>
          </ac:spMkLst>
        </pc:spChg>
        <pc:spChg chg="mod">
          <ac:chgData name="Israel Vega" userId="58ef89dc-0801-4743-bab3-1fdeabdf9ff4" providerId="ADAL" clId="{CE9E6719-10ED-2243-BBA3-A8A0E1B3DDDF}" dt="2018-02-28T19:22:44.810" v="256" actId="1038"/>
          <ac:spMkLst>
            <pc:docMk/>
            <pc:sldMk cId="0" sldId="1444"/>
            <ac:spMk id="34" creationId="{C5166C94-B676-4A4C-9370-B0027715C69A}"/>
          </ac:spMkLst>
        </pc:spChg>
        <pc:spChg chg="mod">
          <ac:chgData name="Israel Vega" userId="58ef89dc-0801-4743-bab3-1fdeabdf9ff4" providerId="ADAL" clId="{CE9E6719-10ED-2243-BBA3-A8A0E1B3DDDF}" dt="2018-02-28T19:22:44.810" v="256" actId="1038"/>
          <ac:spMkLst>
            <pc:docMk/>
            <pc:sldMk cId="0" sldId="1444"/>
            <ac:spMk id="35" creationId="{EA12213D-E3D5-DE4E-A613-247419F71F0C}"/>
          </ac:spMkLst>
        </pc:spChg>
        <pc:spChg chg="mod">
          <ac:chgData name="Israel Vega" userId="58ef89dc-0801-4743-bab3-1fdeabdf9ff4" providerId="ADAL" clId="{CE9E6719-10ED-2243-BBA3-A8A0E1B3DDDF}" dt="2018-02-28T19:22:44.810" v="256" actId="1038"/>
          <ac:spMkLst>
            <pc:docMk/>
            <pc:sldMk cId="0" sldId="1444"/>
            <ac:spMk id="36" creationId="{5B832401-653A-C944-9384-E515782088C1}"/>
          </ac:spMkLst>
        </pc:spChg>
        <pc:spChg chg="mod">
          <ac:chgData name="Israel Vega" userId="58ef89dc-0801-4743-bab3-1fdeabdf9ff4" providerId="ADAL" clId="{CE9E6719-10ED-2243-BBA3-A8A0E1B3DDDF}" dt="2018-02-28T19:22:44.810" v="256" actId="1038"/>
          <ac:spMkLst>
            <pc:docMk/>
            <pc:sldMk cId="0" sldId="1444"/>
            <ac:spMk id="37" creationId="{5D69169C-B723-BA41-9AEC-73ABE655058A}"/>
          </ac:spMkLst>
        </pc:spChg>
        <pc:grpChg chg="mod">
          <ac:chgData name="Israel Vega" userId="58ef89dc-0801-4743-bab3-1fdeabdf9ff4" providerId="ADAL" clId="{CE9E6719-10ED-2243-BBA3-A8A0E1B3DDDF}" dt="2018-02-28T19:22:44.810" v="256" actId="1038"/>
          <ac:grpSpMkLst>
            <pc:docMk/>
            <pc:sldMk cId="0" sldId="1444"/>
            <ac:grpSpMk id="53276" creationId="{91671299-36CF-5248-864C-25C995DDBD30}"/>
          </ac:grpSpMkLst>
        </pc:grpChg>
        <pc:grpChg chg="del">
          <ac:chgData name="Israel Vega" userId="58ef89dc-0801-4743-bab3-1fdeabdf9ff4" providerId="ADAL" clId="{CE9E6719-10ED-2243-BBA3-A8A0E1B3DDDF}" dt="2018-02-28T19:22:39.817" v="253" actId="478"/>
          <ac:grpSpMkLst>
            <pc:docMk/>
            <pc:sldMk cId="0" sldId="1444"/>
            <ac:grpSpMk id="53277" creationId="{BCE32C75-F01F-3C43-B9B1-697829E4A7AE}"/>
          </ac:grpSpMkLst>
        </pc:grpChg>
        <pc:cxnChg chg="mod">
          <ac:chgData name="Israel Vega" userId="58ef89dc-0801-4743-bab3-1fdeabdf9ff4" providerId="ADAL" clId="{CE9E6719-10ED-2243-BBA3-A8A0E1B3DDDF}" dt="2018-02-28T19:22:44.810" v="256" actId="1038"/>
          <ac:cxnSpMkLst>
            <pc:docMk/>
            <pc:sldMk cId="0" sldId="1444"/>
            <ac:cxnSpMk id="10" creationId="{D3609985-9F2D-194A-BC58-7E6EA5AC1F60}"/>
          </ac:cxnSpMkLst>
        </pc:cxnChg>
        <pc:cxnChg chg="mod">
          <ac:chgData name="Israel Vega" userId="58ef89dc-0801-4743-bab3-1fdeabdf9ff4" providerId="ADAL" clId="{CE9E6719-10ED-2243-BBA3-A8A0E1B3DDDF}" dt="2018-02-28T19:22:44.810" v="256" actId="1038"/>
          <ac:cxnSpMkLst>
            <pc:docMk/>
            <pc:sldMk cId="0" sldId="1444"/>
            <ac:cxnSpMk id="11" creationId="{4717CCEF-F308-8442-A6E9-182423801D26}"/>
          </ac:cxnSpMkLst>
        </pc:cxnChg>
        <pc:cxnChg chg="mod">
          <ac:chgData name="Israel Vega" userId="58ef89dc-0801-4743-bab3-1fdeabdf9ff4" providerId="ADAL" clId="{CE9E6719-10ED-2243-BBA3-A8A0E1B3DDDF}" dt="2018-02-28T19:22:44.810" v="256" actId="1038"/>
          <ac:cxnSpMkLst>
            <pc:docMk/>
            <pc:sldMk cId="0" sldId="1444"/>
            <ac:cxnSpMk id="17" creationId="{CA8788E3-A4C1-EC41-950A-9C0E7A281BCC}"/>
          </ac:cxnSpMkLst>
        </pc:cxnChg>
        <pc:cxnChg chg="mod">
          <ac:chgData name="Israel Vega" userId="58ef89dc-0801-4743-bab3-1fdeabdf9ff4" providerId="ADAL" clId="{CE9E6719-10ED-2243-BBA3-A8A0E1B3DDDF}" dt="2018-02-28T19:22:44.810" v="256" actId="1038"/>
          <ac:cxnSpMkLst>
            <pc:docMk/>
            <pc:sldMk cId="0" sldId="1444"/>
            <ac:cxnSpMk id="18" creationId="{830B2307-E36E-0A46-A895-45B7543473C0}"/>
          </ac:cxnSpMkLst>
        </pc:cxnChg>
        <pc:cxnChg chg="mod">
          <ac:chgData name="Israel Vega" userId="58ef89dc-0801-4743-bab3-1fdeabdf9ff4" providerId="ADAL" clId="{CE9E6719-10ED-2243-BBA3-A8A0E1B3DDDF}" dt="2018-02-28T19:22:44.810" v="256" actId="1038"/>
          <ac:cxnSpMkLst>
            <pc:docMk/>
            <pc:sldMk cId="0" sldId="1444"/>
            <ac:cxnSpMk id="20" creationId="{3164363E-957A-3444-B10A-FDBEA7C8899E}"/>
          </ac:cxnSpMkLst>
        </pc:cxnChg>
        <pc:cxnChg chg="mod">
          <ac:chgData name="Israel Vega" userId="58ef89dc-0801-4743-bab3-1fdeabdf9ff4" providerId="ADAL" clId="{CE9E6719-10ED-2243-BBA3-A8A0E1B3DDDF}" dt="2018-02-28T19:22:44.810" v="256" actId="1038"/>
          <ac:cxnSpMkLst>
            <pc:docMk/>
            <pc:sldMk cId="0" sldId="1444"/>
            <ac:cxnSpMk id="22" creationId="{31236A04-7E63-224F-968B-7A0158B9091B}"/>
          </ac:cxnSpMkLst>
        </pc:cxnChg>
        <pc:cxnChg chg="mod">
          <ac:chgData name="Israel Vega" userId="58ef89dc-0801-4743-bab3-1fdeabdf9ff4" providerId="ADAL" clId="{CE9E6719-10ED-2243-BBA3-A8A0E1B3DDDF}" dt="2018-02-28T19:22:44.810" v="256" actId="1038"/>
          <ac:cxnSpMkLst>
            <pc:docMk/>
            <pc:sldMk cId="0" sldId="1444"/>
            <ac:cxnSpMk id="25" creationId="{6A293D11-26AC-5148-8D39-5C08072D79D2}"/>
          </ac:cxnSpMkLst>
        </pc:cxnChg>
      </pc:sldChg>
      <pc:sldChg chg="addSp delSp modSp">
        <pc:chgData name="Israel Vega" userId="58ef89dc-0801-4743-bab3-1fdeabdf9ff4" providerId="ADAL" clId="{CE9E6719-10ED-2243-BBA3-A8A0E1B3DDDF}" dt="2018-02-28T19:34:28.883" v="297" actId="12"/>
        <pc:sldMkLst>
          <pc:docMk/>
          <pc:sldMk cId="0" sldId="1446"/>
        </pc:sldMkLst>
        <pc:spChg chg="add del mod">
          <ac:chgData name="Israel Vega" userId="58ef89dc-0801-4743-bab3-1fdeabdf9ff4" providerId="ADAL" clId="{CE9E6719-10ED-2243-BBA3-A8A0E1B3DDDF}" dt="2018-02-28T19:34:24.913" v="295" actId="12"/>
          <ac:spMkLst>
            <pc:docMk/>
            <pc:sldMk cId="0" sldId="1446"/>
            <ac:spMk id="2" creationId="{86E2BFDD-271F-9041-9660-C032699534DD}"/>
          </ac:spMkLst>
        </pc:spChg>
        <pc:spChg chg="mod">
          <ac:chgData name="Israel Vega" userId="58ef89dc-0801-4743-bab3-1fdeabdf9ff4" providerId="ADAL" clId="{CE9E6719-10ED-2243-BBA3-A8A0E1B3DDDF}" dt="2018-02-28T19:34:28.883" v="297" actId="12"/>
          <ac:spMkLst>
            <pc:docMk/>
            <pc:sldMk cId="0" sldId="1446"/>
            <ac:spMk id="5" creationId="{F8519F81-CDB5-0148-B0DC-82D2FD892E94}"/>
          </ac:spMkLst>
        </pc:spChg>
      </pc:sldChg>
      <pc:sldChg chg="addSp delSp modSp">
        <pc:chgData name="Israel Vega" userId="58ef89dc-0801-4743-bab3-1fdeabdf9ff4" providerId="ADAL" clId="{CE9E6719-10ED-2243-BBA3-A8A0E1B3DDDF}" dt="2018-02-28T19:35:05.961" v="320" actId="14100"/>
        <pc:sldMkLst>
          <pc:docMk/>
          <pc:sldMk cId="0" sldId="1449"/>
        </pc:sldMkLst>
        <pc:spChg chg="add del mod">
          <ac:chgData name="Israel Vega" userId="58ef89dc-0801-4743-bab3-1fdeabdf9ff4" providerId="ADAL" clId="{CE9E6719-10ED-2243-BBA3-A8A0E1B3DDDF}" dt="2018-02-28T19:35:02.523" v="319" actId="14100"/>
          <ac:spMkLst>
            <pc:docMk/>
            <pc:sldMk cId="0" sldId="1449"/>
            <ac:spMk id="2" creationId="{0A0DFD3F-9FD4-2441-A2F1-B43BBB945AD6}"/>
          </ac:spMkLst>
        </pc:spChg>
        <pc:spChg chg="mod">
          <ac:chgData name="Israel Vega" userId="58ef89dc-0801-4743-bab3-1fdeabdf9ff4" providerId="ADAL" clId="{CE9E6719-10ED-2243-BBA3-A8A0E1B3DDDF}" dt="2018-02-28T19:35:05.961" v="320" actId="14100"/>
          <ac:spMkLst>
            <pc:docMk/>
            <pc:sldMk cId="0" sldId="1449"/>
            <ac:spMk id="15" creationId="{C5939FF7-1F94-F144-BB5F-C13B551A42CE}"/>
          </ac:spMkLst>
        </pc:spChg>
        <pc:spChg chg="del">
          <ac:chgData name="Israel Vega" userId="58ef89dc-0801-4743-bab3-1fdeabdf9ff4" providerId="ADAL" clId="{CE9E6719-10ED-2243-BBA3-A8A0E1B3DDDF}" dt="2018-02-28T19:34:59.986" v="318" actId="478"/>
          <ac:spMkLst>
            <pc:docMk/>
            <pc:sldMk cId="0" sldId="1449"/>
            <ac:spMk id="52" creationId="{52EBF53B-0234-D14A-BB6F-B5DC83844BA9}"/>
          </ac:spMkLst>
        </pc:spChg>
        <pc:spChg chg="del">
          <ac:chgData name="Israel Vega" userId="58ef89dc-0801-4743-bab3-1fdeabdf9ff4" providerId="ADAL" clId="{CE9E6719-10ED-2243-BBA3-A8A0E1B3DDDF}" dt="2018-02-28T19:34:59.986" v="318" actId="478"/>
          <ac:spMkLst>
            <pc:docMk/>
            <pc:sldMk cId="0" sldId="1449"/>
            <ac:spMk id="53" creationId="{9721080C-CD8F-6845-AEEA-9928B102B2DD}"/>
          </ac:spMkLst>
        </pc:spChg>
        <pc:spChg chg="del">
          <ac:chgData name="Israel Vega" userId="58ef89dc-0801-4743-bab3-1fdeabdf9ff4" providerId="ADAL" clId="{CE9E6719-10ED-2243-BBA3-A8A0E1B3DDDF}" dt="2018-02-28T19:34:59.986" v="318" actId="478"/>
          <ac:spMkLst>
            <pc:docMk/>
            <pc:sldMk cId="0" sldId="1449"/>
            <ac:spMk id="54" creationId="{9F948828-17BC-AB41-80B9-64A5D292EA53}"/>
          </ac:spMkLst>
        </pc:spChg>
        <pc:spChg chg="del">
          <ac:chgData name="Israel Vega" userId="58ef89dc-0801-4743-bab3-1fdeabdf9ff4" providerId="ADAL" clId="{CE9E6719-10ED-2243-BBA3-A8A0E1B3DDDF}" dt="2018-02-28T19:34:59.986" v="318" actId="478"/>
          <ac:spMkLst>
            <pc:docMk/>
            <pc:sldMk cId="0" sldId="1449"/>
            <ac:spMk id="55" creationId="{7F268F4C-326C-D94B-8519-1F6661F55021}"/>
          </ac:spMkLst>
        </pc:spChg>
        <pc:spChg chg="del">
          <ac:chgData name="Israel Vega" userId="58ef89dc-0801-4743-bab3-1fdeabdf9ff4" providerId="ADAL" clId="{CE9E6719-10ED-2243-BBA3-A8A0E1B3DDDF}" dt="2018-02-28T19:34:59.986" v="318" actId="478"/>
          <ac:spMkLst>
            <pc:docMk/>
            <pc:sldMk cId="0" sldId="1449"/>
            <ac:spMk id="56" creationId="{19641CC5-0443-F143-A334-3032A4381959}"/>
          </ac:spMkLst>
        </pc:spChg>
        <pc:spChg chg="del">
          <ac:chgData name="Israel Vega" userId="58ef89dc-0801-4743-bab3-1fdeabdf9ff4" providerId="ADAL" clId="{CE9E6719-10ED-2243-BBA3-A8A0E1B3DDDF}" dt="2018-02-28T19:34:59.986" v="318" actId="478"/>
          <ac:spMkLst>
            <pc:docMk/>
            <pc:sldMk cId="0" sldId="1449"/>
            <ac:spMk id="57" creationId="{BFD6F96E-14EC-9B4A-916F-AAFEE30E8950}"/>
          </ac:spMkLst>
        </pc:spChg>
        <pc:spChg chg="del">
          <ac:chgData name="Israel Vega" userId="58ef89dc-0801-4743-bab3-1fdeabdf9ff4" providerId="ADAL" clId="{CE9E6719-10ED-2243-BBA3-A8A0E1B3DDDF}" dt="2018-02-28T19:34:59.986" v="318" actId="478"/>
          <ac:spMkLst>
            <pc:docMk/>
            <pc:sldMk cId="0" sldId="1449"/>
            <ac:spMk id="59" creationId="{18A1C8AB-2A76-454F-81FF-A7871AD642F9}"/>
          </ac:spMkLst>
        </pc:spChg>
        <pc:spChg chg="del">
          <ac:chgData name="Israel Vega" userId="58ef89dc-0801-4743-bab3-1fdeabdf9ff4" providerId="ADAL" clId="{CE9E6719-10ED-2243-BBA3-A8A0E1B3DDDF}" dt="2018-02-28T19:34:59.986" v="318" actId="478"/>
          <ac:spMkLst>
            <pc:docMk/>
            <pc:sldMk cId="0" sldId="1449"/>
            <ac:spMk id="60" creationId="{B0C12814-36C4-E74A-BD2C-05CC6BD4EC32}"/>
          </ac:spMkLst>
        </pc:spChg>
        <pc:spChg chg="del">
          <ac:chgData name="Israel Vega" userId="58ef89dc-0801-4743-bab3-1fdeabdf9ff4" providerId="ADAL" clId="{CE9E6719-10ED-2243-BBA3-A8A0E1B3DDDF}" dt="2018-02-28T19:34:59.986" v="318" actId="478"/>
          <ac:spMkLst>
            <pc:docMk/>
            <pc:sldMk cId="0" sldId="1449"/>
            <ac:spMk id="61" creationId="{3A9D1DC1-B7D7-2E42-8B7A-7C39477D2A97}"/>
          </ac:spMkLst>
        </pc:spChg>
        <pc:spChg chg="del">
          <ac:chgData name="Israel Vega" userId="58ef89dc-0801-4743-bab3-1fdeabdf9ff4" providerId="ADAL" clId="{CE9E6719-10ED-2243-BBA3-A8A0E1B3DDDF}" dt="2018-02-28T19:34:59.986" v="318" actId="478"/>
          <ac:spMkLst>
            <pc:docMk/>
            <pc:sldMk cId="0" sldId="1449"/>
            <ac:spMk id="62" creationId="{CB3FA8D5-34B5-9E44-99D7-F23251E5399D}"/>
          </ac:spMkLst>
        </pc:spChg>
        <pc:spChg chg="del">
          <ac:chgData name="Israel Vega" userId="58ef89dc-0801-4743-bab3-1fdeabdf9ff4" providerId="ADAL" clId="{CE9E6719-10ED-2243-BBA3-A8A0E1B3DDDF}" dt="2018-02-28T19:34:59.986" v="318" actId="478"/>
          <ac:spMkLst>
            <pc:docMk/>
            <pc:sldMk cId="0" sldId="1449"/>
            <ac:spMk id="64" creationId="{66C39EF2-1E80-7042-AF63-8FBDF4BE9E31}"/>
          </ac:spMkLst>
        </pc:spChg>
        <pc:spChg chg="del">
          <ac:chgData name="Israel Vega" userId="58ef89dc-0801-4743-bab3-1fdeabdf9ff4" providerId="ADAL" clId="{CE9E6719-10ED-2243-BBA3-A8A0E1B3DDDF}" dt="2018-02-28T19:34:59.986" v="318" actId="478"/>
          <ac:spMkLst>
            <pc:docMk/>
            <pc:sldMk cId="0" sldId="1449"/>
            <ac:spMk id="65" creationId="{EC01A5F5-58DA-C345-AC01-2B5888D8EF29}"/>
          </ac:spMkLst>
        </pc:spChg>
        <pc:spChg chg="del">
          <ac:chgData name="Israel Vega" userId="58ef89dc-0801-4743-bab3-1fdeabdf9ff4" providerId="ADAL" clId="{CE9E6719-10ED-2243-BBA3-A8A0E1B3DDDF}" dt="2018-02-28T19:34:59.986" v="318" actId="478"/>
          <ac:spMkLst>
            <pc:docMk/>
            <pc:sldMk cId="0" sldId="1449"/>
            <ac:spMk id="67" creationId="{E7554C13-F3D7-CB49-9C76-41BB7748F92A}"/>
          </ac:spMkLst>
        </pc:spChg>
        <pc:spChg chg="del">
          <ac:chgData name="Israel Vega" userId="58ef89dc-0801-4743-bab3-1fdeabdf9ff4" providerId="ADAL" clId="{CE9E6719-10ED-2243-BBA3-A8A0E1B3DDDF}" dt="2018-02-28T19:34:59.986" v="318" actId="478"/>
          <ac:spMkLst>
            <pc:docMk/>
            <pc:sldMk cId="0" sldId="1449"/>
            <ac:spMk id="68" creationId="{2CBAE3DD-ECC4-104C-A523-1D07C39DE7BF}"/>
          </ac:spMkLst>
        </pc:spChg>
        <pc:spChg chg="del">
          <ac:chgData name="Israel Vega" userId="58ef89dc-0801-4743-bab3-1fdeabdf9ff4" providerId="ADAL" clId="{CE9E6719-10ED-2243-BBA3-A8A0E1B3DDDF}" dt="2018-02-28T19:34:59.986" v="318" actId="478"/>
          <ac:spMkLst>
            <pc:docMk/>
            <pc:sldMk cId="0" sldId="1449"/>
            <ac:spMk id="69" creationId="{1F4D1AF4-BD4D-1347-8B59-8FBEEF861EC7}"/>
          </ac:spMkLst>
        </pc:spChg>
        <pc:spChg chg="del">
          <ac:chgData name="Israel Vega" userId="58ef89dc-0801-4743-bab3-1fdeabdf9ff4" providerId="ADAL" clId="{CE9E6719-10ED-2243-BBA3-A8A0E1B3DDDF}" dt="2018-02-28T19:34:59.986" v="318" actId="478"/>
          <ac:spMkLst>
            <pc:docMk/>
            <pc:sldMk cId="0" sldId="1449"/>
            <ac:spMk id="70" creationId="{A00B3EC9-82A7-3E4E-8FD3-B0CD13353115}"/>
          </ac:spMkLst>
        </pc:spChg>
        <pc:spChg chg="del">
          <ac:chgData name="Israel Vega" userId="58ef89dc-0801-4743-bab3-1fdeabdf9ff4" providerId="ADAL" clId="{CE9E6719-10ED-2243-BBA3-A8A0E1B3DDDF}" dt="2018-02-28T19:34:59.986" v="318" actId="478"/>
          <ac:spMkLst>
            <pc:docMk/>
            <pc:sldMk cId="0" sldId="1449"/>
            <ac:spMk id="71" creationId="{34D72BFA-D231-FE43-9A40-1C9FFD28BB82}"/>
          </ac:spMkLst>
        </pc:spChg>
        <pc:spChg chg="del">
          <ac:chgData name="Israel Vega" userId="58ef89dc-0801-4743-bab3-1fdeabdf9ff4" providerId="ADAL" clId="{CE9E6719-10ED-2243-BBA3-A8A0E1B3DDDF}" dt="2018-02-28T19:34:59.986" v="318" actId="478"/>
          <ac:spMkLst>
            <pc:docMk/>
            <pc:sldMk cId="0" sldId="1449"/>
            <ac:spMk id="72" creationId="{6B023B67-2CD5-4C4D-9B32-EA26058733A9}"/>
          </ac:spMkLst>
        </pc:spChg>
        <pc:spChg chg="del">
          <ac:chgData name="Israel Vega" userId="58ef89dc-0801-4743-bab3-1fdeabdf9ff4" providerId="ADAL" clId="{CE9E6719-10ED-2243-BBA3-A8A0E1B3DDDF}" dt="2018-02-28T19:34:59.986" v="318" actId="478"/>
          <ac:spMkLst>
            <pc:docMk/>
            <pc:sldMk cId="0" sldId="1449"/>
            <ac:spMk id="73" creationId="{0E2A5FAD-7E56-754D-9248-E0E104D37A8E}"/>
          </ac:spMkLst>
        </pc:spChg>
        <pc:spChg chg="del">
          <ac:chgData name="Israel Vega" userId="58ef89dc-0801-4743-bab3-1fdeabdf9ff4" providerId="ADAL" clId="{CE9E6719-10ED-2243-BBA3-A8A0E1B3DDDF}" dt="2018-02-28T19:34:59.986" v="318" actId="478"/>
          <ac:spMkLst>
            <pc:docMk/>
            <pc:sldMk cId="0" sldId="1449"/>
            <ac:spMk id="74" creationId="{7F6D9A39-6E49-6C4E-BF6A-C5298B4FE8F3}"/>
          </ac:spMkLst>
        </pc:spChg>
        <pc:spChg chg="del">
          <ac:chgData name="Israel Vega" userId="58ef89dc-0801-4743-bab3-1fdeabdf9ff4" providerId="ADAL" clId="{CE9E6719-10ED-2243-BBA3-A8A0E1B3DDDF}" dt="2018-02-28T19:34:59.986" v="318" actId="478"/>
          <ac:spMkLst>
            <pc:docMk/>
            <pc:sldMk cId="0" sldId="1449"/>
            <ac:spMk id="75" creationId="{C20F8446-9CF5-B345-858E-31AE06F3421A}"/>
          </ac:spMkLst>
        </pc:spChg>
        <pc:spChg chg="del">
          <ac:chgData name="Israel Vega" userId="58ef89dc-0801-4743-bab3-1fdeabdf9ff4" providerId="ADAL" clId="{CE9E6719-10ED-2243-BBA3-A8A0E1B3DDDF}" dt="2018-02-28T19:34:59.986" v="318" actId="478"/>
          <ac:spMkLst>
            <pc:docMk/>
            <pc:sldMk cId="0" sldId="1449"/>
            <ac:spMk id="76" creationId="{D1F9465C-9377-834F-91B7-3945DC015512}"/>
          </ac:spMkLst>
        </pc:spChg>
        <pc:spChg chg="del">
          <ac:chgData name="Israel Vega" userId="58ef89dc-0801-4743-bab3-1fdeabdf9ff4" providerId="ADAL" clId="{CE9E6719-10ED-2243-BBA3-A8A0E1B3DDDF}" dt="2018-02-28T19:34:59.986" v="318" actId="478"/>
          <ac:spMkLst>
            <pc:docMk/>
            <pc:sldMk cId="0" sldId="1449"/>
            <ac:spMk id="78" creationId="{41B4F1CC-60CE-AA4D-9E27-F079D2425D3A}"/>
          </ac:spMkLst>
        </pc:spChg>
        <pc:spChg chg="del">
          <ac:chgData name="Israel Vega" userId="58ef89dc-0801-4743-bab3-1fdeabdf9ff4" providerId="ADAL" clId="{CE9E6719-10ED-2243-BBA3-A8A0E1B3DDDF}" dt="2018-02-28T19:34:59.986" v="318" actId="478"/>
          <ac:spMkLst>
            <pc:docMk/>
            <pc:sldMk cId="0" sldId="1449"/>
            <ac:spMk id="79" creationId="{B82DED1F-CB89-014D-98E5-4982DDF4834C}"/>
          </ac:spMkLst>
        </pc:spChg>
        <pc:spChg chg="del">
          <ac:chgData name="Israel Vega" userId="58ef89dc-0801-4743-bab3-1fdeabdf9ff4" providerId="ADAL" clId="{CE9E6719-10ED-2243-BBA3-A8A0E1B3DDDF}" dt="2018-02-28T19:34:59.986" v="318" actId="478"/>
          <ac:spMkLst>
            <pc:docMk/>
            <pc:sldMk cId="0" sldId="1449"/>
            <ac:spMk id="80" creationId="{61A5BF64-BE8D-4D44-8B61-5531271E5E14}"/>
          </ac:spMkLst>
        </pc:spChg>
        <pc:spChg chg="del">
          <ac:chgData name="Israel Vega" userId="58ef89dc-0801-4743-bab3-1fdeabdf9ff4" providerId="ADAL" clId="{CE9E6719-10ED-2243-BBA3-A8A0E1B3DDDF}" dt="2018-02-28T19:34:59.986" v="318" actId="478"/>
          <ac:spMkLst>
            <pc:docMk/>
            <pc:sldMk cId="0" sldId="1449"/>
            <ac:spMk id="81" creationId="{9BACEB08-C767-0542-931A-27E3810CF893}"/>
          </ac:spMkLst>
        </pc:spChg>
        <pc:spChg chg="del">
          <ac:chgData name="Israel Vega" userId="58ef89dc-0801-4743-bab3-1fdeabdf9ff4" providerId="ADAL" clId="{CE9E6719-10ED-2243-BBA3-A8A0E1B3DDDF}" dt="2018-02-28T19:34:59.986" v="318" actId="478"/>
          <ac:spMkLst>
            <pc:docMk/>
            <pc:sldMk cId="0" sldId="1449"/>
            <ac:spMk id="84" creationId="{C44E68F9-3061-7240-AB86-D27BE6009CBA}"/>
          </ac:spMkLst>
        </pc:spChg>
        <pc:spChg chg="del">
          <ac:chgData name="Israel Vega" userId="58ef89dc-0801-4743-bab3-1fdeabdf9ff4" providerId="ADAL" clId="{CE9E6719-10ED-2243-BBA3-A8A0E1B3DDDF}" dt="2018-02-28T19:34:59.986" v="318" actId="478"/>
          <ac:spMkLst>
            <pc:docMk/>
            <pc:sldMk cId="0" sldId="1449"/>
            <ac:spMk id="85" creationId="{21EC9E46-E276-8C4F-A909-E7F53BE82BEA}"/>
          </ac:spMkLst>
        </pc:spChg>
        <pc:spChg chg="del">
          <ac:chgData name="Israel Vega" userId="58ef89dc-0801-4743-bab3-1fdeabdf9ff4" providerId="ADAL" clId="{CE9E6719-10ED-2243-BBA3-A8A0E1B3DDDF}" dt="2018-02-28T19:34:59.986" v="318" actId="478"/>
          <ac:spMkLst>
            <pc:docMk/>
            <pc:sldMk cId="0" sldId="1449"/>
            <ac:spMk id="91" creationId="{342FA310-EB21-9447-B51A-0FE64D0FE14C}"/>
          </ac:spMkLst>
        </pc:spChg>
      </pc:sldChg>
      <pc:sldChg chg="addSp delSp modSp">
        <pc:chgData name="Israel Vega" userId="58ef89dc-0801-4743-bab3-1fdeabdf9ff4" providerId="ADAL" clId="{CE9E6719-10ED-2243-BBA3-A8A0E1B3DDDF}" dt="2018-02-28T19:34:55.342" v="317" actId="14100"/>
        <pc:sldMkLst>
          <pc:docMk/>
          <pc:sldMk cId="0" sldId="1451"/>
        </pc:sldMkLst>
        <pc:spChg chg="add del mod">
          <ac:chgData name="Israel Vega" userId="58ef89dc-0801-4743-bab3-1fdeabdf9ff4" providerId="ADAL" clId="{CE9E6719-10ED-2243-BBA3-A8A0E1B3DDDF}" dt="2018-02-28T19:34:43.499" v="301" actId="14100"/>
          <ac:spMkLst>
            <pc:docMk/>
            <pc:sldMk cId="0" sldId="1451"/>
            <ac:spMk id="2" creationId="{23A46DE1-32FC-0C47-B0EC-96DE9DE51143}"/>
          </ac:spMkLst>
        </pc:spChg>
        <pc:spChg chg="mod">
          <ac:chgData name="Israel Vega" userId="58ef89dc-0801-4743-bab3-1fdeabdf9ff4" providerId="ADAL" clId="{CE9E6719-10ED-2243-BBA3-A8A0E1B3DDDF}" dt="2018-02-28T19:34:55.342" v="317" actId="14100"/>
          <ac:spMkLst>
            <pc:docMk/>
            <pc:sldMk cId="0" sldId="1451"/>
            <ac:spMk id="15" creationId="{A693D891-7F31-1848-BCCB-BF0FC2EC895B}"/>
          </ac:spMkLst>
        </pc:spChg>
        <pc:spChg chg="mod">
          <ac:chgData name="Israel Vega" userId="58ef89dc-0801-4743-bab3-1fdeabdf9ff4" providerId="ADAL" clId="{CE9E6719-10ED-2243-BBA3-A8A0E1B3DDDF}" dt="2018-02-28T19:34:49.690" v="315" actId="1038"/>
          <ac:spMkLst>
            <pc:docMk/>
            <pc:sldMk cId="0" sldId="1451"/>
            <ac:spMk id="42" creationId="{F59D7983-1C34-CF4A-A907-6AD9965E26EC}"/>
          </ac:spMkLst>
        </pc:spChg>
        <pc:spChg chg="mod">
          <ac:chgData name="Israel Vega" userId="58ef89dc-0801-4743-bab3-1fdeabdf9ff4" providerId="ADAL" clId="{CE9E6719-10ED-2243-BBA3-A8A0E1B3DDDF}" dt="2018-02-28T19:34:49.690" v="315" actId="1038"/>
          <ac:spMkLst>
            <pc:docMk/>
            <pc:sldMk cId="0" sldId="1451"/>
            <ac:spMk id="43" creationId="{66EE8ADA-50C0-C147-85EA-2942CEC360EA}"/>
          </ac:spMkLst>
        </pc:spChg>
        <pc:spChg chg="mod">
          <ac:chgData name="Israel Vega" userId="58ef89dc-0801-4743-bab3-1fdeabdf9ff4" providerId="ADAL" clId="{CE9E6719-10ED-2243-BBA3-A8A0E1B3DDDF}" dt="2018-02-28T19:34:49.690" v="315" actId="1038"/>
          <ac:spMkLst>
            <pc:docMk/>
            <pc:sldMk cId="0" sldId="1451"/>
            <ac:spMk id="46" creationId="{F449255D-3BF3-9743-86A7-575908F19300}"/>
          </ac:spMkLst>
        </pc:spChg>
        <pc:spChg chg="mod">
          <ac:chgData name="Israel Vega" userId="58ef89dc-0801-4743-bab3-1fdeabdf9ff4" providerId="ADAL" clId="{CE9E6719-10ED-2243-BBA3-A8A0E1B3DDDF}" dt="2018-02-28T19:34:49.690" v="315" actId="1038"/>
          <ac:spMkLst>
            <pc:docMk/>
            <pc:sldMk cId="0" sldId="1451"/>
            <ac:spMk id="47" creationId="{CADA0894-5188-3647-BE45-A121DD15AF57}"/>
          </ac:spMkLst>
        </pc:spChg>
        <pc:spChg chg="mod">
          <ac:chgData name="Israel Vega" userId="58ef89dc-0801-4743-bab3-1fdeabdf9ff4" providerId="ADAL" clId="{CE9E6719-10ED-2243-BBA3-A8A0E1B3DDDF}" dt="2018-02-28T19:34:49.690" v="315" actId="1038"/>
          <ac:spMkLst>
            <pc:docMk/>
            <pc:sldMk cId="0" sldId="1451"/>
            <ac:spMk id="48" creationId="{C5684E7F-76B9-F242-870B-ABFDDCD80010}"/>
          </ac:spMkLst>
        </pc:spChg>
        <pc:spChg chg="mod">
          <ac:chgData name="Israel Vega" userId="58ef89dc-0801-4743-bab3-1fdeabdf9ff4" providerId="ADAL" clId="{CE9E6719-10ED-2243-BBA3-A8A0E1B3DDDF}" dt="2018-02-28T19:34:49.690" v="315" actId="1038"/>
          <ac:spMkLst>
            <pc:docMk/>
            <pc:sldMk cId="0" sldId="1451"/>
            <ac:spMk id="49" creationId="{158A1118-790F-6940-901B-D9CBE4537540}"/>
          </ac:spMkLst>
        </pc:spChg>
        <pc:spChg chg="mod">
          <ac:chgData name="Israel Vega" userId="58ef89dc-0801-4743-bab3-1fdeabdf9ff4" providerId="ADAL" clId="{CE9E6719-10ED-2243-BBA3-A8A0E1B3DDDF}" dt="2018-02-28T19:34:49.690" v="315" actId="1038"/>
          <ac:spMkLst>
            <pc:docMk/>
            <pc:sldMk cId="0" sldId="1451"/>
            <ac:spMk id="50" creationId="{546B9326-E07F-FD49-B2F7-1DADE8FE0C68}"/>
          </ac:spMkLst>
        </pc:spChg>
        <pc:spChg chg="mod">
          <ac:chgData name="Israel Vega" userId="58ef89dc-0801-4743-bab3-1fdeabdf9ff4" providerId="ADAL" clId="{CE9E6719-10ED-2243-BBA3-A8A0E1B3DDDF}" dt="2018-02-28T19:34:49.690" v="315" actId="1038"/>
          <ac:spMkLst>
            <pc:docMk/>
            <pc:sldMk cId="0" sldId="1451"/>
            <ac:spMk id="51" creationId="{EE069238-575A-7E44-97F5-A81608C718C2}"/>
          </ac:spMkLst>
        </pc:spChg>
        <pc:spChg chg="mod">
          <ac:chgData name="Israel Vega" userId="58ef89dc-0801-4743-bab3-1fdeabdf9ff4" providerId="ADAL" clId="{CE9E6719-10ED-2243-BBA3-A8A0E1B3DDDF}" dt="2018-02-28T19:34:49.690" v="315" actId="1038"/>
          <ac:spMkLst>
            <pc:docMk/>
            <pc:sldMk cId="0" sldId="1451"/>
            <ac:spMk id="52" creationId="{D6DC2D71-E2B7-D745-9CA1-469EA8F20392}"/>
          </ac:spMkLst>
        </pc:spChg>
        <pc:spChg chg="mod">
          <ac:chgData name="Israel Vega" userId="58ef89dc-0801-4743-bab3-1fdeabdf9ff4" providerId="ADAL" clId="{CE9E6719-10ED-2243-BBA3-A8A0E1B3DDDF}" dt="2018-02-28T19:34:49.690" v="315" actId="1038"/>
          <ac:spMkLst>
            <pc:docMk/>
            <pc:sldMk cId="0" sldId="1451"/>
            <ac:spMk id="53" creationId="{41C5503F-F1FC-AE44-835A-FDA45D100187}"/>
          </ac:spMkLst>
        </pc:spChg>
        <pc:spChg chg="mod">
          <ac:chgData name="Israel Vega" userId="58ef89dc-0801-4743-bab3-1fdeabdf9ff4" providerId="ADAL" clId="{CE9E6719-10ED-2243-BBA3-A8A0E1B3DDDF}" dt="2018-02-28T19:34:49.690" v="315" actId="1038"/>
          <ac:spMkLst>
            <pc:docMk/>
            <pc:sldMk cId="0" sldId="1451"/>
            <ac:spMk id="54" creationId="{03DE828B-7982-DD48-92B0-2A7F7BA2BD8D}"/>
          </ac:spMkLst>
        </pc:spChg>
        <pc:spChg chg="mod">
          <ac:chgData name="Israel Vega" userId="58ef89dc-0801-4743-bab3-1fdeabdf9ff4" providerId="ADAL" clId="{CE9E6719-10ED-2243-BBA3-A8A0E1B3DDDF}" dt="2018-02-28T19:34:49.690" v="315" actId="1038"/>
          <ac:spMkLst>
            <pc:docMk/>
            <pc:sldMk cId="0" sldId="1451"/>
            <ac:spMk id="55" creationId="{7D367E3B-14AA-6149-82BF-FE69B1428A7D}"/>
          </ac:spMkLst>
        </pc:spChg>
        <pc:spChg chg="mod">
          <ac:chgData name="Israel Vega" userId="58ef89dc-0801-4743-bab3-1fdeabdf9ff4" providerId="ADAL" clId="{CE9E6719-10ED-2243-BBA3-A8A0E1B3DDDF}" dt="2018-02-28T19:34:49.690" v="315" actId="1038"/>
          <ac:spMkLst>
            <pc:docMk/>
            <pc:sldMk cId="0" sldId="1451"/>
            <ac:spMk id="56" creationId="{8573314C-C644-8B43-8FF7-72B13FB5A86A}"/>
          </ac:spMkLst>
        </pc:spChg>
        <pc:spChg chg="mod">
          <ac:chgData name="Israel Vega" userId="58ef89dc-0801-4743-bab3-1fdeabdf9ff4" providerId="ADAL" clId="{CE9E6719-10ED-2243-BBA3-A8A0E1B3DDDF}" dt="2018-02-28T19:34:49.690" v="315" actId="1038"/>
          <ac:spMkLst>
            <pc:docMk/>
            <pc:sldMk cId="0" sldId="1451"/>
            <ac:spMk id="57" creationId="{31CD63ED-6BD3-B74A-8920-C70EE7657A3D}"/>
          </ac:spMkLst>
        </pc:spChg>
        <pc:spChg chg="mod">
          <ac:chgData name="Israel Vega" userId="58ef89dc-0801-4743-bab3-1fdeabdf9ff4" providerId="ADAL" clId="{CE9E6719-10ED-2243-BBA3-A8A0E1B3DDDF}" dt="2018-02-28T19:34:49.690" v="315" actId="1038"/>
          <ac:spMkLst>
            <pc:docMk/>
            <pc:sldMk cId="0" sldId="1451"/>
            <ac:spMk id="58" creationId="{B6A16F6D-9396-A24E-BAF5-56E71056E4B4}"/>
          </ac:spMkLst>
        </pc:spChg>
        <pc:spChg chg="mod">
          <ac:chgData name="Israel Vega" userId="58ef89dc-0801-4743-bab3-1fdeabdf9ff4" providerId="ADAL" clId="{CE9E6719-10ED-2243-BBA3-A8A0E1B3DDDF}" dt="2018-02-28T19:34:49.690" v="315" actId="1038"/>
          <ac:spMkLst>
            <pc:docMk/>
            <pc:sldMk cId="0" sldId="1451"/>
            <ac:spMk id="59" creationId="{D136DD89-1005-0A49-B9AC-55FA4B16A5D2}"/>
          </ac:spMkLst>
        </pc:spChg>
        <pc:spChg chg="mod">
          <ac:chgData name="Israel Vega" userId="58ef89dc-0801-4743-bab3-1fdeabdf9ff4" providerId="ADAL" clId="{CE9E6719-10ED-2243-BBA3-A8A0E1B3DDDF}" dt="2018-02-28T19:34:49.690" v="315" actId="1038"/>
          <ac:spMkLst>
            <pc:docMk/>
            <pc:sldMk cId="0" sldId="1451"/>
            <ac:spMk id="60" creationId="{1C3BDA3F-9171-7E41-A833-8B99383E971F}"/>
          </ac:spMkLst>
        </pc:spChg>
        <pc:spChg chg="mod">
          <ac:chgData name="Israel Vega" userId="58ef89dc-0801-4743-bab3-1fdeabdf9ff4" providerId="ADAL" clId="{CE9E6719-10ED-2243-BBA3-A8A0E1B3DDDF}" dt="2018-02-28T19:34:49.690" v="315" actId="1038"/>
          <ac:spMkLst>
            <pc:docMk/>
            <pc:sldMk cId="0" sldId="1451"/>
            <ac:spMk id="61" creationId="{C114AC32-716F-924D-92FE-BDBF7CFD50FD}"/>
          </ac:spMkLst>
        </pc:spChg>
        <pc:spChg chg="mod">
          <ac:chgData name="Israel Vega" userId="58ef89dc-0801-4743-bab3-1fdeabdf9ff4" providerId="ADAL" clId="{CE9E6719-10ED-2243-BBA3-A8A0E1B3DDDF}" dt="2018-02-28T19:34:49.690" v="315" actId="1038"/>
          <ac:spMkLst>
            <pc:docMk/>
            <pc:sldMk cId="0" sldId="1451"/>
            <ac:spMk id="62" creationId="{9AE448CE-45C1-D945-8028-08DE3F71BE80}"/>
          </ac:spMkLst>
        </pc:spChg>
        <pc:cxnChg chg="mod">
          <ac:chgData name="Israel Vega" userId="58ef89dc-0801-4743-bab3-1fdeabdf9ff4" providerId="ADAL" clId="{CE9E6719-10ED-2243-BBA3-A8A0E1B3DDDF}" dt="2018-02-28T19:34:49.690" v="315" actId="1038"/>
          <ac:cxnSpMkLst>
            <pc:docMk/>
            <pc:sldMk cId="0" sldId="1451"/>
            <ac:cxnSpMk id="63" creationId="{5B894A07-6369-CB4B-AFF9-2321AAD10999}"/>
          </ac:cxnSpMkLst>
        </pc:cxnChg>
        <pc:cxnChg chg="mod">
          <ac:chgData name="Israel Vega" userId="58ef89dc-0801-4743-bab3-1fdeabdf9ff4" providerId="ADAL" clId="{CE9E6719-10ED-2243-BBA3-A8A0E1B3DDDF}" dt="2018-02-28T19:34:49.690" v="315" actId="1038"/>
          <ac:cxnSpMkLst>
            <pc:docMk/>
            <pc:sldMk cId="0" sldId="1451"/>
            <ac:cxnSpMk id="64" creationId="{B01D56B4-CFD4-944B-8802-8B1C4CC39F1B}"/>
          </ac:cxnSpMkLst>
        </pc:cxnChg>
        <pc:cxnChg chg="mod">
          <ac:chgData name="Israel Vega" userId="58ef89dc-0801-4743-bab3-1fdeabdf9ff4" providerId="ADAL" clId="{CE9E6719-10ED-2243-BBA3-A8A0E1B3DDDF}" dt="2018-02-28T19:34:49.690" v="315" actId="1038"/>
          <ac:cxnSpMkLst>
            <pc:docMk/>
            <pc:sldMk cId="0" sldId="1451"/>
            <ac:cxnSpMk id="65" creationId="{B401199B-1C96-2C4E-8B5F-286BD8AF7557}"/>
          </ac:cxnSpMkLst>
        </pc:cxnChg>
      </pc:sldChg>
      <pc:sldChg chg="addSp delSp modSp">
        <pc:chgData name="Israel Vega" userId="58ef89dc-0801-4743-bab3-1fdeabdf9ff4" providerId="ADAL" clId="{CE9E6719-10ED-2243-BBA3-A8A0E1B3DDDF}" dt="2018-02-28T19:22:26.347" v="250" actId="14100"/>
        <pc:sldMkLst>
          <pc:docMk/>
          <pc:sldMk cId="0" sldId="1452"/>
        </pc:sldMkLst>
        <pc:spChg chg="mod">
          <ac:chgData name="Israel Vega" userId="58ef89dc-0801-4743-bab3-1fdeabdf9ff4" providerId="ADAL" clId="{CE9E6719-10ED-2243-BBA3-A8A0E1B3DDDF}" dt="2018-02-28T19:22:04.167" v="234" actId="14100"/>
          <ac:spMkLst>
            <pc:docMk/>
            <pc:sldMk cId="0" sldId="1452"/>
            <ac:spMk id="2" creationId="{3BAF3279-34F0-7D4D-BC4D-2C78194E1E14}"/>
          </ac:spMkLst>
        </pc:spChg>
        <pc:spChg chg="add del mod">
          <ac:chgData name="Israel Vega" userId="58ef89dc-0801-4743-bab3-1fdeabdf9ff4" providerId="ADAL" clId="{CE9E6719-10ED-2243-BBA3-A8A0E1B3DDDF}" dt="2018-02-28T19:21:50.856" v="230" actId="14100"/>
          <ac:spMkLst>
            <pc:docMk/>
            <pc:sldMk cId="0" sldId="1452"/>
            <ac:spMk id="3" creationId="{8AAE205E-C397-0643-B7AB-727F95634778}"/>
          </ac:spMkLst>
        </pc:spChg>
        <pc:spChg chg="mod">
          <ac:chgData name="Israel Vega" userId="58ef89dc-0801-4743-bab3-1fdeabdf9ff4" providerId="ADAL" clId="{CE9E6719-10ED-2243-BBA3-A8A0E1B3DDDF}" dt="2018-02-28T19:22:12.716" v="248" actId="1038"/>
          <ac:spMkLst>
            <pc:docMk/>
            <pc:sldMk cId="0" sldId="1452"/>
            <ac:spMk id="61" creationId="{3F32FDE6-8C40-B74C-AF93-61DDA944A3BA}"/>
          </ac:spMkLst>
        </pc:spChg>
        <pc:spChg chg="mod">
          <ac:chgData name="Israel Vega" userId="58ef89dc-0801-4743-bab3-1fdeabdf9ff4" providerId="ADAL" clId="{CE9E6719-10ED-2243-BBA3-A8A0E1B3DDDF}" dt="2018-02-28T19:22:12.716" v="248" actId="1038"/>
          <ac:spMkLst>
            <pc:docMk/>
            <pc:sldMk cId="0" sldId="1452"/>
            <ac:spMk id="62" creationId="{3705544E-60D7-D741-BD93-2BEF6E2C3475}"/>
          </ac:spMkLst>
        </pc:spChg>
        <pc:spChg chg="mod">
          <ac:chgData name="Israel Vega" userId="58ef89dc-0801-4743-bab3-1fdeabdf9ff4" providerId="ADAL" clId="{CE9E6719-10ED-2243-BBA3-A8A0E1B3DDDF}" dt="2018-02-28T19:22:12.716" v="248" actId="1038"/>
          <ac:spMkLst>
            <pc:docMk/>
            <pc:sldMk cId="0" sldId="1452"/>
            <ac:spMk id="63" creationId="{3D532B19-B8B5-3A48-97D8-7759ACA65AB2}"/>
          </ac:spMkLst>
        </pc:spChg>
        <pc:spChg chg="mod">
          <ac:chgData name="Israel Vega" userId="58ef89dc-0801-4743-bab3-1fdeabdf9ff4" providerId="ADAL" clId="{CE9E6719-10ED-2243-BBA3-A8A0E1B3DDDF}" dt="2018-02-28T19:22:12.716" v="248" actId="1038"/>
          <ac:spMkLst>
            <pc:docMk/>
            <pc:sldMk cId="0" sldId="1452"/>
            <ac:spMk id="64" creationId="{94F4FBA8-B467-5C44-A9DD-8433D3843CF2}"/>
          </ac:spMkLst>
        </pc:spChg>
        <pc:spChg chg="mod">
          <ac:chgData name="Israel Vega" userId="58ef89dc-0801-4743-bab3-1fdeabdf9ff4" providerId="ADAL" clId="{CE9E6719-10ED-2243-BBA3-A8A0E1B3DDDF}" dt="2018-02-28T19:22:12.716" v="248" actId="1038"/>
          <ac:spMkLst>
            <pc:docMk/>
            <pc:sldMk cId="0" sldId="1452"/>
            <ac:spMk id="65" creationId="{27710F11-AC8D-184B-88B1-52726E58DDDB}"/>
          </ac:spMkLst>
        </pc:spChg>
        <pc:spChg chg="mod">
          <ac:chgData name="Israel Vega" userId="58ef89dc-0801-4743-bab3-1fdeabdf9ff4" providerId="ADAL" clId="{CE9E6719-10ED-2243-BBA3-A8A0E1B3DDDF}" dt="2018-02-28T19:22:12.716" v="248" actId="1038"/>
          <ac:spMkLst>
            <pc:docMk/>
            <pc:sldMk cId="0" sldId="1452"/>
            <ac:spMk id="93" creationId="{6342B6B8-314F-CA4A-B682-95E92A67D339}"/>
          </ac:spMkLst>
        </pc:spChg>
        <pc:spChg chg="mod">
          <ac:chgData name="Israel Vega" userId="58ef89dc-0801-4743-bab3-1fdeabdf9ff4" providerId="ADAL" clId="{CE9E6719-10ED-2243-BBA3-A8A0E1B3DDDF}" dt="2018-02-28T19:22:12.716" v="248" actId="1038"/>
          <ac:spMkLst>
            <pc:docMk/>
            <pc:sldMk cId="0" sldId="1452"/>
            <ac:spMk id="94" creationId="{1744D60A-5702-F546-9553-29A6FD8632FB}"/>
          </ac:spMkLst>
        </pc:spChg>
        <pc:spChg chg="mod">
          <ac:chgData name="Israel Vega" userId="58ef89dc-0801-4743-bab3-1fdeabdf9ff4" providerId="ADAL" clId="{CE9E6719-10ED-2243-BBA3-A8A0E1B3DDDF}" dt="2018-02-28T19:22:12.716" v="248" actId="1038"/>
          <ac:spMkLst>
            <pc:docMk/>
            <pc:sldMk cId="0" sldId="1452"/>
            <ac:spMk id="95" creationId="{AB155E2C-20F3-6941-B736-B8D2F7ED9C4C}"/>
          </ac:spMkLst>
        </pc:spChg>
        <pc:spChg chg="mod">
          <ac:chgData name="Israel Vega" userId="58ef89dc-0801-4743-bab3-1fdeabdf9ff4" providerId="ADAL" clId="{CE9E6719-10ED-2243-BBA3-A8A0E1B3DDDF}" dt="2018-02-28T19:22:12.716" v="248" actId="1038"/>
          <ac:spMkLst>
            <pc:docMk/>
            <pc:sldMk cId="0" sldId="1452"/>
            <ac:spMk id="96" creationId="{99EFF41C-E7D1-6F44-97F9-6246059D406B}"/>
          </ac:spMkLst>
        </pc:spChg>
        <pc:spChg chg="mod">
          <ac:chgData name="Israel Vega" userId="58ef89dc-0801-4743-bab3-1fdeabdf9ff4" providerId="ADAL" clId="{CE9E6719-10ED-2243-BBA3-A8A0E1B3DDDF}" dt="2018-02-28T19:22:12.716" v="248" actId="1038"/>
          <ac:spMkLst>
            <pc:docMk/>
            <pc:sldMk cId="0" sldId="1452"/>
            <ac:spMk id="97" creationId="{814468B1-C7BA-DC4D-B64E-EFD7BC776798}"/>
          </ac:spMkLst>
        </pc:spChg>
        <pc:spChg chg="mod">
          <ac:chgData name="Israel Vega" userId="58ef89dc-0801-4743-bab3-1fdeabdf9ff4" providerId="ADAL" clId="{CE9E6719-10ED-2243-BBA3-A8A0E1B3DDDF}" dt="2018-02-28T19:22:12.716" v="248" actId="1038"/>
          <ac:spMkLst>
            <pc:docMk/>
            <pc:sldMk cId="0" sldId="1452"/>
            <ac:spMk id="98" creationId="{A5EE6D3E-6244-DC44-A44E-E8CA0520F2ED}"/>
          </ac:spMkLst>
        </pc:spChg>
        <pc:spChg chg="mod">
          <ac:chgData name="Israel Vega" userId="58ef89dc-0801-4743-bab3-1fdeabdf9ff4" providerId="ADAL" clId="{CE9E6719-10ED-2243-BBA3-A8A0E1B3DDDF}" dt="2018-02-28T19:22:12.716" v="248" actId="1038"/>
          <ac:spMkLst>
            <pc:docMk/>
            <pc:sldMk cId="0" sldId="1452"/>
            <ac:spMk id="99" creationId="{838629A4-5A0D-854C-9561-43FC9E46CB6B}"/>
          </ac:spMkLst>
        </pc:spChg>
        <pc:spChg chg="mod">
          <ac:chgData name="Israel Vega" userId="58ef89dc-0801-4743-bab3-1fdeabdf9ff4" providerId="ADAL" clId="{CE9E6719-10ED-2243-BBA3-A8A0E1B3DDDF}" dt="2018-02-28T19:22:12.716" v="248" actId="1038"/>
          <ac:spMkLst>
            <pc:docMk/>
            <pc:sldMk cId="0" sldId="1452"/>
            <ac:spMk id="100" creationId="{17500276-FD94-164F-8C01-13C20A5C737F}"/>
          </ac:spMkLst>
        </pc:spChg>
        <pc:spChg chg="mod">
          <ac:chgData name="Israel Vega" userId="58ef89dc-0801-4743-bab3-1fdeabdf9ff4" providerId="ADAL" clId="{CE9E6719-10ED-2243-BBA3-A8A0E1B3DDDF}" dt="2018-02-28T19:22:12.716" v="248" actId="1038"/>
          <ac:spMkLst>
            <pc:docMk/>
            <pc:sldMk cId="0" sldId="1452"/>
            <ac:spMk id="101" creationId="{7978D8E3-5CD2-1043-A187-EDA8AC359A76}"/>
          </ac:spMkLst>
        </pc:spChg>
        <pc:spChg chg="mod">
          <ac:chgData name="Israel Vega" userId="58ef89dc-0801-4743-bab3-1fdeabdf9ff4" providerId="ADAL" clId="{CE9E6719-10ED-2243-BBA3-A8A0E1B3DDDF}" dt="2018-02-28T19:22:12.716" v="248" actId="1038"/>
          <ac:spMkLst>
            <pc:docMk/>
            <pc:sldMk cId="0" sldId="1452"/>
            <ac:spMk id="102" creationId="{9268ABD4-266E-6A4F-9F7B-1ABE2D9B3166}"/>
          </ac:spMkLst>
        </pc:spChg>
        <pc:spChg chg="mod">
          <ac:chgData name="Israel Vega" userId="58ef89dc-0801-4743-bab3-1fdeabdf9ff4" providerId="ADAL" clId="{CE9E6719-10ED-2243-BBA3-A8A0E1B3DDDF}" dt="2018-02-28T19:22:12.716" v="248" actId="1038"/>
          <ac:spMkLst>
            <pc:docMk/>
            <pc:sldMk cId="0" sldId="1452"/>
            <ac:spMk id="103" creationId="{52AB0978-505F-9841-949C-0D657ECECCFD}"/>
          </ac:spMkLst>
        </pc:spChg>
        <pc:spChg chg="mod">
          <ac:chgData name="Israel Vega" userId="58ef89dc-0801-4743-bab3-1fdeabdf9ff4" providerId="ADAL" clId="{CE9E6719-10ED-2243-BBA3-A8A0E1B3DDDF}" dt="2018-02-28T19:22:12.716" v="248" actId="1038"/>
          <ac:spMkLst>
            <pc:docMk/>
            <pc:sldMk cId="0" sldId="1452"/>
            <ac:spMk id="104" creationId="{DFE94820-CA79-CC45-BD76-0886EE5D7F15}"/>
          </ac:spMkLst>
        </pc:spChg>
        <pc:spChg chg="mod">
          <ac:chgData name="Israel Vega" userId="58ef89dc-0801-4743-bab3-1fdeabdf9ff4" providerId="ADAL" clId="{CE9E6719-10ED-2243-BBA3-A8A0E1B3DDDF}" dt="2018-02-28T19:22:12.716" v="248" actId="1038"/>
          <ac:spMkLst>
            <pc:docMk/>
            <pc:sldMk cId="0" sldId="1452"/>
            <ac:spMk id="105" creationId="{81DF674E-AC42-A842-B091-33ED3213E4C7}"/>
          </ac:spMkLst>
        </pc:spChg>
        <pc:spChg chg="mod">
          <ac:chgData name="Israel Vega" userId="58ef89dc-0801-4743-bab3-1fdeabdf9ff4" providerId="ADAL" clId="{CE9E6719-10ED-2243-BBA3-A8A0E1B3DDDF}" dt="2018-02-28T19:22:12.716" v="248" actId="1038"/>
          <ac:spMkLst>
            <pc:docMk/>
            <pc:sldMk cId="0" sldId="1452"/>
            <ac:spMk id="106" creationId="{CCE7BC7A-2E65-8447-A37D-1756C7D4A7D1}"/>
          </ac:spMkLst>
        </pc:spChg>
        <pc:grpChg chg="mod">
          <ac:chgData name="Israel Vega" userId="58ef89dc-0801-4743-bab3-1fdeabdf9ff4" providerId="ADAL" clId="{CE9E6719-10ED-2243-BBA3-A8A0E1B3DDDF}" dt="2018-02-28T19:22:26.347" v="250" actId="14100"/>
          <ac:grpSpMkLst>
            <pc:docMk/>
            <pc:sldMk cId="0" sldId="1452"/>
            <ac:grpSpMk id="111" creationId="{0B5ABACE-C1A1-7942-BBDE-2EE85FE9061F}"/>
          </ac:grpSpMkLst>
        </pc:grpChg>
        <pc:cxnChg chg="mod">
          <ac:chgData name="Israel Vega" userId="58ef89dc-0801-4743-bab3-1fdeabdf9ff4" providerId="ADAL" clId="{CE9E6719-10ED-2243-BBA3-A8A0E1B3DDDF}" dt="2018-02-28T19:22:12.716" v="248" actId="1038"/>
          <ac:cxnSpMkLst>
            <pc:docMk/>
            <pc:sldMk cId="0" sldId="1452"/>
            <ac:cxnSpMk id="107" creationId="{A5F909F1-A147-A446-87DE-1F49DEC24018}"/>
          </ac:cxnSpMkLst>
        </pc:cxnChg>
        <pc:cxnChg chg="mod">
          <ac:chgData name="Israel Vega" userId="58ef89dc-0801-4743-bab3-1fdeabdf9ff4" providerId="ADAL" clId="{CE9E6719-10ED-2243-BBA3-A8A0E1B3DDDF}" dt="2018-02-28T19:22:12.716" v="248" actId="1038"/>
          <ac:cxnSpMkLst>
            <pc:docMk/>
            <pc:sldMk cId="0" sldId="1452"/>
            <ac:cxnSpMk id="108" creationId="{8C713906-D670-1C41-81BD-F3122CA8B920}"/>
          </ac:cxnSpMkLst>
        </pc:cxnChg>
        <pc:cxnChg chg="mod">
          <ac:chgData name="Israel Vega" userId="58ef89dc-0801-4743-bab3-1fdeabdf9ff4" providerId="ADAL" clId="{CE9E6719-10ED-2243-BBA3-A8A0E1B3DDDF}" dt="2018-02-28T19:22:12.716" v="248" actId="1038"/>
          <ac:cxnSpMkLst>
            <pc:docMk/>
            <pc:sldMk cId="0" sldId="1452"/>
            <ac:cxnSpMk id="109" creationId="{8A8E3FC1-EBBA-FC41-8369-F7746AC3DED0}"/>
          </ac:cxnSpMkLst>
        </pc:cxnChg>
      </pc:sldChg>
      <pc:sldChg chg="addSp delSp modSp">
        <pc:chgData name="Israel Vega" userId="58ef89dc-0801-4743-bab3-1fdeabdf9ff4" providerId="ADAL" clId="{CE9E6719-10ED-2243-BBA3-A8A0E1B3DDDF}" dt="2018-02-28T19:21:41.026" v="229" actId="552"/>
        <pc:sldMkLst>
          <pc:docMk/>
          <pc:sldMk cId="0" sldId="1454"/>
        </pc:sldMkLst>
        <pc:spChg chg="mod">
          <ac:chgData name="Israel Vega" userId="58ef89dc-0801-4743-bab3-1fdeabdf9ff4" providerId="ADAL" clId="{CE9E6719-10ED-2243-BBA3-A8A0E1B3DDDF}" dt="2018-02-28T19:21:41.026" v="229" actId="552"/>
          <ac:spMkLst>
            <pc:docMk/>
            <pc:sldMk cId="0" sldId="1454"/>
            <ac:spMk id="2" creationId="{4ED7B41C-D920-7446-BCF1-8220363BB972}"/>
          </ac:spMkLst>
        </pc:spChg>
        <pc:spChg chg="add del mod">
          <ac:chgData name="Israel Vega" userId="58ef89dc-0801-4743-bab3-1fdeabdf9ff4" providerId="ADAL" clId="{CE9E6719-10ED-2243-BBA3-A8A0E1B3DDDF}" dt="2018-02-28T19:21:05.180" v="196" actId="552"/>
          <ac:spMkLst>
            <pc:docMk/>
            <pc:sldMk cId="0" sldId="1454"/>
            <ac:spMk id="3" creationId="{C9657C20-1D99-B141-8035-80BB26BD2E2E}"/>
          </ac:spMkLst>
        </pc:spChg>
        <pc:spChg chg="mod">
          <ac:chgData name="Israel Vega" userId="58ef89dc-0801-4743-bab3-1fdeabdf9ff4" providerId="ADAL" clId="{CE9E6719-10ED-2243-BBA3-A8A0E1B3DDDF}" dt="2018-02-28T19:21:27.948" v="226" actId="1038"/>
          <ac:spMkLst>
            <pc:docMk/>
            <pc:sldMk cId="0" sldId="1454"/>
            <ac:spMk id="30" creationId="{FB8D5CE9-0FB4-344D-860E-5AD05B2360F1}"/>
          </ac:spMkLst>
        </pc:spChg>
        <pc:spChg chg="mod">
          <ac:chgData name="Israel Vega" userId="58ef89dc-0801-4743-bab3-1fdeabdf9ff4" providerId="ADAL" clId="{CE9E6719-10ED-2243-BBA3-A8A0E1B3DDDF}" dt="2018-02-28T19:21:41.026" v="229" actId="552"/>
          <ac:spMkLst>
            <pc:docMk/>
            <pc:sldMk cId="0" sldId="1454"/>
            <ac:spMk id="31" creationId="{F444796C-69FC-CD4D-BA54-02DC39EA02D6}"/>
          </ac:spMkLst>
        </pc:spChg>
        <pc:spChg chg="mod">
          <ac:chgData name="Israel Vega" userId="58ef89dc-0801-4743-bab3-1fdeabdf9ff4" providerId="ADAL" clId="{CE9E6719-10ED-2243-BBA3-A8A0E1B3DDDF}" dt="2018-02-28T19:21:27.948" v="226" actId="1038"/>
          <ac:spMkLst>
            <pc:docMk/>
            <pc:sldMk cId="0" sldId="1454"/>
            <ac:spMk id="32" creationId="{63AE5C6E-A61D-0C42-90F8-4A84776C3076}"/>
          </ac:spMkLst>
        </pc:spChg>
        <pc:spChg chg="mod">
          <ac:chgData name="Israel Vega" userId="58ef89dc-0801-4743-bab3-1fdeabdf9ff4" providerId="ADAL" clId="{CE9E6719-10ED-2243-BBA3-A8A0E1B3DDDF}" dt="2018-02-28T19:21:27.948" v="226" actId="1038"/>
          <ac:spMkLst>
            <pc:docMk/>
            <pc:sldMk cId="0" sldId="1454"/>
            <ac:spMk id="33" creationId="{2AD01447-BE7C-9C49-AF33-9D9B318E9920}"/>
          </ac:spMkLst>
        </pc:spChg>
        <pc:spChg chg="mod">
          <ac:chgData name="Israel Vega" userId="58ef89dc-0801-4743-bab3-1fdeabdf9ff4" providerId="ADAL" clId="{CE9E6719-10ED-2243-BBA3-A8A0E1B3DDDF}" dt="2018-02-28T19:21:27.948" v="226" actId="1038"/>
          <ac:spMkLst>
            <pc:docMk/>
            <pc:sldMk cId="0" sldId="1454"/>
            <ac:spMk id="34" creationId="{7181229A-65C1-6449-B711-933BC5A99E18}"/>
          </ac:spMkLst>
        </pc:spChg>
        <pc:spChg chg="mod">
          <ac:chgData name="Israel Vega" userId="58ef89dc-0801-4743-bab3-1fdeabdf9ff4" providerId="ADAL" clId="{CE9E6719-10ED-2243-BBA3-A8A0E1B3DDDF}" dt="2018-02-28T19:21:27.948" v="226" actId="1038"/>
          <ac:spMkLst>
            <pc:docMk/>
            <pc:sldMk cId="0" sldId="1454"/>
            <ac:spMk id="35" creationId="{8CCB5780-3108-314A-971D-3009A99C58FB}"/>
          </ac:spMkLst>
        </pc:spChg>
        <pc:spChg chg="mod">
          <ac:chgData name="Israel Vega" userId="58ef89dc-0801-4743-bab3-1fdeabdf9ff4" providerId="ADAL" clId="{CE9E6719-10ED-2243-BBA3-A8A0E1B3DDDF}" dt="2018-02-28T19:21:27.948" v="226" actId="1038"/>
          <ac:spMkLst>
            <pc:docMk/>
            <pc:sldMk cId="0" sldId="1454"/>
            <ac:spMk id="36" creationId="{285893C7-80D7-544C-A1EA-C04A27E56670}"/>
          </ac:spMkLst>
        </pc:spChg>
        <pc:spChg chg="mod">
          <ac:chgData name="Israel Vega" userId="58ef89dc-0801-4743-bab3-1fdeabdf9ff4" providerId="ADAL" clId="{CE9E6719-10ED-2243-BBA3-A8A0E1B3DDDF}" dt="2018-02-28T19:21:27.948" v="226" actId="1038"/>
          <ac:spMkLst>
            <pc:docMk/>
            <pc:sldMk cId="0" sldId="1454"/>
            <ac:spMk id="37" creationId="{8ED3C976-B772-F04F-B2F8-29EFE9AF6500}"/>
          </ac:spMkLst>
        </pc:spChg>
        <pc:spChg chg="mod">
          <ac:chgData name="Israel Vega" userId="58ef89dc-0801-4743-bab3-1fdeabdf9ff4" providerId="ADAL" clId="{CE9E6719-10ED-2243-BBA3-A8A0E1B3DDDF}" dt="2018-02-28T19:21:27.948" v="226" actId="1038"/>
          <ac:spMkLst>
            <pc:docMk/>
            <pc:sldMk cId="0" sldId="1454"/>
            <ac:spMk id="38" creationId="{A3CFC6D1-0736-4F44-A1FE-B494F7A4EA8A}"/>
          </ac:spMkLst>
        </pc:spChg>
        <pc:spChg chg="mod">
          <ac:chgData name="Israel Vega" userId="58ef89dc-0801-4743-bab3-1fdeabdf9ff4" providerId="ADAL" clId="{CE9E6719-10ED-2243-BBA3-A8A0E1B3DDDF}" dt="2018-02-28T19:21:27.948" v="226" actId="1038"/>
          <ac:spMkLst>
            <pc:docMk/>
            <pc:sldMk cId="0" sldId="1454"/>
            <ac:spMk id="39" creationId="{9B102035-6064-7641-9C6B-7B1D47AA4645}"/>
          </ac:spMkLst>
        </pc:spChg>
        <pc:spChg chg="mod">
          <ac:chgData name="Israel Vega" userId="58ef89dc-0801-4743-bab3-1fdeabdf9ff4" providerId="ADAL" clId="{CE9E6719-10ED-2243-BBA3-A8A0E1B3DDDF}" dt="2018-02-28T19:21:27.948" v="226" actId="1038"/>
          <ac:spMkLst>
            <pc:docMk/>
            <pc:sldMk cId="0" sldId="1454"/>
            <ac:spMk id="40" creationId="{7C6BA898-59DD-9D4B-87F7-E7656E98CEBE}"/>
          </ac:spMkLst>
        </pc:spChg>
        <pc:spChg chg="mod">
          <ac:chgData name="Israel Vega" userId="58ef89dc-0801-4743-bab3-1fdeabdf9ff4" providerId="ADAL" clId="{CE9E6719-10ED-2243-BBA3-A8A0E1B3DDDF}" dt="2018-02-28T19:21:27.948" v="226" actId="1038"/>
          <ac:spMkLst>
            <pc:docMk/>
            <pc:sldMk cId="0" sldId="1454"/>
            <ac:spMk id="41" creationId="{35DBCEF9-4AFB-D245-8F78-FF03CF676DFD}"/>
          </ac:spMkLst>
        </pc:spChg>
        <pc:spChg chg="mod">
          <ac:chgData name="Israel Vega" userId="58ef89dc-0801-4743-bab3-1fdeabdf9ff4" providerId="ADAL" clId="{CE9E6719-10ED-2243-BBA3-A8A0E1B3DDDF}" dt="2018-02-28T19:21:27.948" v="226" actId="1038"/>
          <ac:spMkLst>
            <pc:docMk/>
            <pc:sldMk cId="0" sldId="1454"/>
            <ac:spMk id="42" creationId="{C6076F9D-5BE3-5D41-943B-51BFB170E1D2}"/>
          </ac:spMkLst>
        </pc:spChg>
        <pc:spChg chg="mod">
          <ac:chgData name="Israel Vega" userId="58ef89dc-0801-4743-bab3-1fdeabdf9ff4" providerId="ADAL" clId="{CE9E6719-10ED-2243-BBA3-A8A0E1B3DDDF}" dt="2018-02-28T19:21:27.948" v="226" actId="1038"/>
          <ac:spMkLst>
            <pc:docMk/>
            <pc:sldMk cId="0" sldId="1454"/>
            <ac:spMk id="43" creationId="{4A707AAD-B0D8-A441-9E62-2A0929314CB8}"/>
          </ac:spMkLst>
        </pc:spChg>
      </pc:sldChg>
      <pc:sldChg chg="addSp delSp modSp">
        <pc:chgData name="Israel Vega" userId="58ef89dc-0801-4743-bab3-1fdeabdf9ff4" providerId="ADAL" clId="{CE9E6719-10ED-2243-BBA3-A8A0E1B3DDDF}" dt="2018-02-28T19:34:39.636" v="300" actId="12"/>
        <pc:sldMkLst>
          <pc:docMk/>
          <pc:sldMk cId="0" sldId="1457"/>
        </pc:sldMkLst>
        <pc:spChg chg="add del mod">
          <ac:chgData name="Israel Vega" userId="58ef89dc-0801-4743-bab3-1fdeabdf9ff4" providerId="ADAL" clId="{CE9E6719-10ED-2243-BBA3-A8A0E1B3DDDF}" dt="2018-02-28T19:34:35.151" v="298" actId="12"/>
          <ac:spMkLst>
            <pc:docMk/>
            <pc:sldMk cId="0" sldId="1457"/>
            <ac:spMk id="2" creationId="{C669E38F-2444-4540-8E48-9E7F9F5F43D4}"/>
          </ac:spMkLst>
        </pc:spChg>
        <pc:spChg chg="mod">
          <ac:chgData name="Israel Vega" userId="58ef89dc-0801-4743-bab3-1fdeabdf9ff4" providerId="ADAL" clId="{CE9E6719-10ED-2243-BBA3-A8A0E1B3DDDF}" dt="2018-02-28T19:34:39.636" v="300" actId="12"/>
          <ac:spMkLst>
            <pc:docMk/>
            <pc:sldMk cId="0" sldId="1457"/>
            <ac:spMk id="5" creationId="{F9AC7C0E-A304-704B-8A5D-B436BD5178F4}"/>
          </ac:spMkLst>
        </pc:spChg>
      </pc:sldChg>
      <pc:sldChg chg="addSp delSp modSp">
        <pc:chgData name="Israel Vega" userId="58ef89dc-0801-4743-bab3-1fdeabdf9ff4" providerId="ADAL" clId="{CE9E6719-10ED-2243-BBA3-A8A0E1B3DDDF}" dt="2018-02-28T19:35:16.595" v="322" actId="12"/>
        <pc:sldMkLst>
          <pc:docMk/>
          <pc:sldMk cId="0" sldId="1458"/>
        </pc:sldMkLst>
        <pc:spChg chg="mod">
          <ac:chgData name="Israel Vega" userId="58ef89dc-0801-4743-bab3-1fdeabdf9ff4" providerId="ADAL" clId="{CE9E6719-10ED-2243-BBA3-A8A0E1B3DDDF}" dt="2018-02-28T19:35:16.595" v="322" actId="12"/>
          <ac:spMkLst>
            <pc:docMk/>
            <pc:sldMk cId="0" sldId="1458"/>
            <ac:spMk id="2" creationId="{8A0A4AD1-0B11-6B4D-86E9-6E34EF6BD02F}"/>
          </ac:spMkLst>
        </pc:spChg>
        <pc:spChg chg="add del mod">
          <ac:chgData name="Israel Vega" userId="58ef89dc-0801-4743-bab3-1fdeabdf9ff4" providerId="ADAL" clId="{CE9E6719-10ED-2243-BBA3-A8A0E1B3DDDF}" dt="2018-02-28T19:35:09.868" v="321" actId="12"/>
          <ac:spMkLst>
            <pc:docMk/>
            <pc:sldMk cId="0" sldId="1458"/>
            <ac:spMk id="3" creationId="{7315935B-2B4C-BA48-965D-183A615E7A89}"/>
          </ac:spMkLst>
        </pc:spChg>
      </pc:sldChg>
      <pc:sldChg chg="addSp delSp modSp">
        <pc:chgData name="Israel Vega" userId="58ef89dc-0801-4743-bab3-1fdeabdf9ff4" providerId="ADAL" clId="{CE9E6719-10ED-2243-BBA3-A8A0E1B3DDDF}" dt="2018-02-28T19:17:43.220" v="109" actId="14100"/>
        <pc:sldMkLst>
          <pc:docMk/>
          <pc:sldMk cId="0" sldId="1471"/>
        </pc:sldMkLst>
        <pc:spChg chg="add del mod">
          <ac:chgData name="Israel Vega" userId="58ef89dc-0801-4743-bab3-1fdeabdf9ff4" providerId="ADAL" clId="{CE9E6719-10ED-2243-BBA3-A8A0E1B3DDDF}" dt="2018-02-28T19:17:15.439" v="102" actId="14100"/>
          <ac:spMkLst>
            <pc:docMk/>
            <pc:sldMk cId="0" sldId="1471"/>
            <ac:spMk id="2" creationId="{CAAEE26C-C6F4-9747-805C-D621A28896A7}"/>
          </ac:spMkLst>
        </pc:spChg>
        <pc:spChg chg="mod">
          <ac:chgData name="Israel Vega" userId="58ef89dc-0801-4743-bab3-1fdeabdf9ff4" providerId="ADAL" clId="{CE9E6719-10ED-2243-BBA3-A8A0E1B3DDDF}" dt="2018-02-28T19:17:43.220" v="109" actId="14100"/>
          <ac:spMkLst>
            <pc:docMk/>
            <pc:sldMk cId="0" sldId="1471"/>
            <ac:spMk id="11" creationId="{806AEE6D-AC63-264F-9FDF-89A9707E312D}"/>
          </ac:spMkLst>
        </pc:spChg>
      </pc:sldChg>
      <pc:sldChg chg="addSp delSp modSp">
        <pc:chgData name="Israel Vega" userId="58ef89dc-0801-4743-bab3-1fdeabdf9ff4" providerId="ADAL" clId="{CE9E6719-10ED-2243-BBA3-A8A0E1B3DDDF}" dt="2018-02-28T19:18:18.231" v="120" actId="14100"/>
        <pc:sldMkLst>
          <pc:docMk/>
          <pc:sldMk cId="0" sldId="1473"/>
        </pc:sldMkLst>
        <pc:spChg chg="mod">
          <ac:chgData name="Israel Vega" userId="58ef89dc-0801-4743-bab3-1fdeabdf9ff4" providerId="ADAL" clId="{CE9E6719-10ED-2243-BBA3-A8A0E1B3DDDF}" dt="2018-02-28T19:18:18.231" v="120" actId="14100"/>
          <ac:spMkLst>
            <pc:docMk/>
            <pc:sldMk cId="0" sldId="1473"/>
            <ac:spMk id="2" creationId="{6EBA1FE0-6B1D-B64D-9E6D-80DED54A7C2A}"/>
          </ac:spMkLst>
        </pc:spChg>
        <pc:spChg chg="add del mod">
          <ac:chgData name="Israel Vega" userId="58ef89dc-0801-4743-bab3-1fdeabdf9ff4" providerId="ADAL" clId="{CE9E6719-10ED-2243-BBA3-A8A0E1B3DDDF}" dt="2018-02-28T19:18:07.647" v="115" actId="14100"/>
          <ac:spMkLst>
            <pc:docMk/>
            <pc:sldMk cId="0" sldId="1473"/>
            <ac:spMk id="3" creationId="{BCE6A4D1-DB7E-1B41-82E5-1BD7EB622E47}"/>
          </ac:spMkLst>
        </pc:spChg>
        <pc:spChg chg="add del mod">
          <ac:chgData name="Israel Vega" userId="58ef89dc-0801-4743-bab3-1fdeabdf9ff4" providerId="ADAL" clId="{CE9E6719-10ED-2243-BBA3-A8A0E1B3DDDF}" dt="2018-02-28T19:18:08.863" v="116" actId="14100"/>
          <ac:spMkLst>
            <pc:docMk/>
            <pc:sldMk cId="0" sldId="1473"/>
            <ac:spMk id="4" creationId="{09299F4B-4FE5-BE47-A335-16C7F0B39FC6}"/>
          </ac:spMkLst>
        </pc:spChg>
        <pc:spChg chg="add del mod">
          <ac:chgData name="Israel Vega" userId="58ef89dc-0801-4743-bab3-1fdeabdf9ff4" providerId="ADAL" clId="{CE9E6719-10ED-2243-BBA3-A8A0E1B3DDDF}" dt="2018-02-28T19:18:09.064" v="117" actId="14100"/>
          <ac:spMkLst>
            <pc:docMk/>
            <pc:sldMk cId="0" sldId="1473"/>
            <ac:spMk id="7" creationId="{3CE96F8E-BB63-1248-82AD-583FAADC8176}"/>
          </ac:spMkLst>
        </pc:spChg>
        <pc:spChg chg="add del mod">
          <ac:chgData name="Israel Vega" userId="58ef89dc-0801-4743-bab3-1fdeabdf9ff4" providerId="ADAL" clId="{CE9E6719-10ED-2243-BBA3-A8A0E1B3DDDF}" dt="2018-02-28T19:18:12.766" v="118" actId="14100"/>
          <ac:spMkLst>
            <pc:docMk/>
            <pc:sldMk cId="0" sldId="1473"/>
            <ac:spMk id="11" creationId="{CD07C225-BE6E-084B-838A-BDBB317765CA}"/>
          </ac:spMkLst>
        </pc:spChg>
      </pc:sldChg>
      <pc:sldChg chg="modSp">
        <pc:chgData name="Israel Vega" userId="58ef89dc-0801-4743-bab3-1fdeabdf9ff4" providerId="ADAL" clId="{CE9E6719-10ED-2243-BBA3-A8A0E1B3DDDF}" dt="2018-02-28T19:20:11.876" v="181" actId="12"/>
        <pc:sldMkLst>
          <pc:docMk/>
          <pc:sldMk cId="0" sldId="1474"/>
        </pc:sldMkLst>
        <pc:spChg chg="mod">
          <ac:chgData name="Israel Vega" userId="58ef89dc-0801-4743-bab3-1fdeabdf9ff4" providerId="ADAL" clId="{CE9E6719-10ED-2243-BBA3-A8A0E1B3DDDF}" dt="2018-02-28T19:20:11.876" v="181" actId="12"/>
          <ac:spMkLst>
            <pc:docMk/>
            <pc:sldMk cId="0" sldId="1474"/>
            <ac:spMk id="5" creationId="{513E9EDC-98D6-CD4D-9CA5-DE7E91E5B1DE}"/>
          </ac:spMkLst>
        </pc:spChg>
        <pc:spChg chg="mod">
          <ac:chgData name="Israel Vega" userId="58ef89dc-0801-4743-bab3-1fdeabdf9ff4" providerId="ADAL" clId="{CE9E6719-10ED-2243-BBA3-A8A0E1B3DDDF}" dt="2018-02-28T19:20:06.300" v="180" actId="1038"/>
          <ac:spMkLst>
            <pc:docMk/>
            <pc:sldMk cId="0" sldId="1474"/>
            <ac:spMk id="17" creationId="{FAEAF23F-A00C-FF4F-BFC6-672F27BE4BAC}"/>
          </ac:spMkLst>
        </pc:spChg>
        <pc:spChg chg="mod">
          <ac:chgData name="Israel Vega" userId="58ef89dc-0801-4743-bab3-1fdeabdf9ff4" providerId="ADAL" clId="{CE9E6719-10ED-2243-BBA3-A8A0E1B3DDDF}" dt="2018-02-28T19:20:06.300" v="180" actId="1038"/>
          <ac:spMkLst>
            <pc:docMk/>
            <pc:sldMk cId="0" sldId="1474"/>
            <ac:spMk id="18" creationId="{0AEADE5E-92C9-AD4E-9E72-C34EE762CD2A}"/>
          </ac:spMkLst>
        </pc:spChg>
        <pc:spChg chg="mod">
          <ac:chgData name="Israel Vega" userId="58ef89dc-0801-4743-bab3-1fdeabdf9ff4" providerId="ADAL" clId="{CE9E6719-10ED-2243-BBA3-A8A0E1B3DDDF}" dt="2018-02-28T19:20:06.300" v="180" actId="1038"/>
          <ac:spMkLst>
            <pc:docMk/>
            <pc:sldMk cId="0" sldId="1474"/>
            <ac:spMk id="19" creationId="{ECC1682C-D99E-CB42-80E1-D99DC86197B5}"/>
          </ac:spMkLst>
        </pc:spChg>
        <pc:spChg chg="mod">
          <ac:chgData name="Israel Vega" userId="58ef89dc-0801-4743-bab3-1fdeabdf9ff4" providerId="ADAL" clId="{CE9E6719-10ED-2243-BBA3-A8A0E1B3DDDF}" dt="2018-02-28T19:20:06.300" v="180" actId="1038"/>
          <ac:spMkLst>
            <pc:docMk/>
            <pc:sldMk cId="0" sldId="1474"/>
            <ac:spMk id="23" creationId="{E6E7EDC0-6589-954B-82CA-A8B0BD6500C1}"/>
          </ac:spMkLst>
        </pc:spChg>
        <pc:spChg chg="mod">
          <ac:chgData name="Israel Vega" userId="58ef89dc-0801-4743-bab3-1fdeabdf9ff4" providerId="ADAL" clId="{CE9E6719-10ED-2243-BBA3-A8A0E1B3DDDF}" dt="2018-02-28T19:20:06.300" v="180" actId="1038"/>
          <ac:spMkLst>
            <pc:docMk/>
            <pc:sldMk cId="0" sldId="1474"/>
            <ac:spMk id="24" creationId="{27A2D1B4-B094-2F45-97A6-9666BF199165}"/>
          </ac:spMkLst>
        </pc:spChg>
        <pc:spChg chg="mod">
          <ac:chgData name="Israel Vega" userId="58ef89dc-0801-4743-bab3-1fdeabdf9ff4" providerId="ADAL" clId="{CE9E6719-10ED-2243-BBA3-A8A0E1B3DDDF}" dt="2018-02-28T19:20:06.300" v="180" actId="1038"/>
          <ac:spMkLst>
            <pc:docMk/>
            <pc:sldMk cId="0" sldId="1474"/>
            <ac:spMk id="30" creationId="{0C1BACBC-05F3-104F-9014-FE02A82529D6}"/>
          </ac:spMkLst>
        </pc:spChg>
        <pc:spChg chg="mod">
          <ac:chgData name="Israel Vega" userId="58ef89dc-0801-4743-bab3-1fdeabdf9ff4" providerId="ADAL" clId="{CE9E6719-10ED-2243-BBA3-A8A0E1B3DDDF}" dt="2018-02-28T19:20:06.300" v="180" actId="1038"/>
          <ac:spMkLst>
            <pc:docMk/>
            <pc:sldMk cId="0" sldId="1474"/>
            <ac:spMk id="35" creationId="{1BFDCE05-732F-AE4E-A6EB-3166735D32CB}"/>
          </ac:spMkLst>
        </pc:spChg>
        <pc:spChg chg="mod">
          <ac:chgData name="Israel Vega" userId="58ef89dc-0801-4743-bab3-1fdeabdf9ff4" providerId="ADAL" clId="{CE9E6719-10ED-2243-BBA3-A8A0E1B3DDDF}" dt="2018-02-28T19:20:06.300" v="180" actId="1038"/>
          <ac:spMkLst>
            <pc:docMk/>
            <pc:sldMk cId="0" sldId="1474"/>
            <ac:spMk id="43" creationId="{1B800AE7-21E3-1D43-8729-E60E324CC341}"/>
          </ac:spMkLst>
        </pc:spChg>
        <pc:spChg chg="mod">
          <ac:chgData name="Israel Vega" userId="58ef89dc-0801-4743-bab3-1fdeabdf9ff4" providerId="ADAL" clId="{CE9E6719-10ED-2243-BBA3-A8A0E1B3DDDF}" dt="2018-02-28T19:20:06.300" v="180" actId="1038"/>
          <ac:spMkLst>
            <pc:docMk/>
            <pc:sldMk cId="0" sldId="1474"/>
            <ac:spMk id="48" creationId="{D3D6FA61-5997-5D47-AFD0-627A211E95CF}"/>
          </ac:spMkLst>
        </pc:spChg>
        <pc:grpChg chg="mod">
          <ac:chgData name="Israel Vega" userId="58ef89dc-0801-4743-bab3-1fdeabdf9ff4" providerId="ADAL" clId="{CE9E6719-10ED-2243-BBA3-A8A0E1B3DDDF}" dt="2018-02-28T19:20:06.300" v="180" actId="1038"/>
          <ac:grpSpMkLst>
            <pc:docMk/>
            <pc:sldMk cId="0" sldId="1474"/>
            <ac:grpSpMk id="47110" creationId="{363649CD-9677-5F4A-9DFC-D29A6F2663F5}"/>
          </ac:grpSpMkLst>
        </pc:grpChg>
        <pc:cxnChg chg="mod">
          <ac:chgData name="Israel Vega" userId="58ef89dc-0801-4743-bab3-1fdeabdf9ff4" providerId="ADAL" clId="{CE9E6719-10ED-2243-BBA3-A8A0E1B3DDDF}" dt="2018-02-28T19:20:06.300" v="180" actId="1038"/>
          <ac:cxnSpMkLst>
            <pc:docMk/>
            <pc:sldMk cId="0" sldId="1474"/>
            <ac:cxnSpMk id="13" creationId="{E9F20CA3-CB56-DB43-8DF2-016E34ABAE66}"/>
          </ac:cxnSpMkLst>
        </pc:cxnChg>
        <pc:cxnChg chg="mod">
          <ac:chgData name="Israel Vega" userId="58ef89dc-0801-4743-bab3-1fdeabdf9ff4" providerId="ADAL" clId="{CE9E6719-10ED-2243-BBA3-A8A0E1B3DDDF}" dt="2018-02-28T19:20:06.300" v="180" actId="1038"/>
          <ac:cxnSpMkLst>
            <pc:docMk/>
            <pc:sldMk cId="0" sldId="1474"/>
            <ac:cxnSpMk id="31" creationId="{F98F05FA-C0B9-A44A-84FA-53D658695DB8}"/>
          </ac:cxnSpMkLst>
        </pc:cxnChg>
        <pc:cxnChg chg="mod">
          <ac:chgData name="Israel Vega" userId="58ef89dc-0801-4743-bab3-1fdeabdf9ff4" providerId="ADAL" clId="{CE9E6719-10ED-2243-BBA3-A8A0E1B3DDDF}" dt="2018-02-28T19:20:06.300" v="180" actId="1038"/>
          <ac:cxnSpMkLst>
            <pc:docMk/>
            <pc:sldMk cId="0" sldId="1474"/>
            <ac:cxnSpMk id="36" creationId="{284DA824-44C4-6C47-B78F-FCE094AA65C3}"/>
          </ac:cxnSpMkLst>
        </pc:cxnChg>
        <pc:cxnChg chg="mod">
          <ac:chgData name="Israel Vega" userId="58ef89dc-0801-4743-bab3-1fdeabdf9ff4" providerId="ADAL" clId="{CE9E6719-10ED-2243-BBA3-A8A0E1B3DDDF}" dt="2018-02-28T19:20:06.300" v="180" actId="1038"/>
          <ac:cxnSpMkLst>
            <pc:docMk/>
            <pc:sldMk cId="0" sldId="1474"/>
            <ac:cxnSpMk id="38" creationId="{479E4D11-6F67-B44F-931B-BCB594FB604A}"/>
          </ac:cxnSpMkLst>
        </pc:cxnChg>
        <pc:cxnChg chg="mod">
          <ac:chgData name="Israel Vega" userId="58ef89dc-0801-4743-bab3-1fdeabdf9ff4" providerId="ADAL" clId="{CE9E6719-10ED-2243-BBA3-A8A0E1B3DDDF}" dt="2018-02-28T19:20:06.300" v="180" actId="1038"/>
          <ac:cxnSpMkLst>
            <pc:docMk/>
            <pc:sldMk cId="0" sldId="1474"/>
            <ac:cxnSpMk id="40" creationId="{8DA79E85-D1BA-C846-93AB-3AAA625B3839}"/>
          </ac:cxnSpMkLst>
        </pc:cxnChg>
        <pc:cxnChg chg="mod">
          <ac:chgData name="Israel Vega" userId="58ef89dc-0801-4743-bab3-1fdeabdf9ff4" providerId="ADAL" clId="{CE9E6719-10ED-2243-BBA3-A8A0E1B3DDDF}" dt="2018-02-28T19:20:06.300" v="180" actId="1038"/>
          <ac:cxnSpMkLst>
            <pc:docMk/>
            <pc:sldMk cId="0" sldId="1474"/>
            <ac:cxnSpMk id="42" creationId="{519C34F4-2937-7041-BF1C-F9C532005AE5}"/>
          </ac:cxnSpMkLst>
        </pc:cxnChg>
        <pc:cxnChg chg="mod">
          <ac:chgData name="Israel Vega" userId="58ef89dc-0801-4743-bab3-1fdeabdf9ff4" providerId="ADAL" clId="{CE9E6719-10ED-2243-BBA3-A8A0E1B3DDDF}" dt="2018-02-28T19:20:06.300" v="180" actId="1038"/>
          <ac:cxnSpMkLst>
            <pc:docMk/>
            <pc:sldMk cId="0" sldId="1474"/>
            <ac:cxnSpMk id="45" creationId="{3E8FAA93-59A7-1748-8FD1-A24983EC2BFA}"/>
          </ac:cxnSpMkLst>
        </pc:cxnChg>
        <pc:cxnChg chg="mod">
          <ac:chgData name="Israel Vega" userId="58ef89dc-0801-4743-bab3-1fdeabdf9ff4" providerId="ADAL" clId="{CE9E6719-10ED-2243-BBA3-A8A0E1B3DDDF}" dt="2018-02-28T19:20:06.300" v="180" actId="1038"/>
          <ac:cxnSpMkLst>
            <pc:docMk/>
            <pc:sldMk cId="0" sldId="1474"/>
            <ac:cxnSpMk id="49" creationId="{7A7AC1B7-B048-4B43-8EED-197CD3C16945}"/>
          </ac:cxnSpMkLst>
        </pc:cxnChg>
        <pc:cxnChg chg="mod">
          <ac:chgData name="Israel Vega" userId="58ef89dc-0801-4743-bab3-1fdeabdf9ff4" providerId="ADAL" clId="{CE9E6719-10ED-2243-BBA3-A8A0E1B3DDDF}" dt="2018-02-28T19:20:06.300" v="180" actId="1038"/>
          <ac:cxnSpMkLst>
            <pc:docMk/>
            <pc:sldMk cId="0" sldId="1474"/>
            <ac:cxnSpMk id="51" creationId="{05FFA192-99F2-334A-92E3-1E669DCB58EB}"/>
          </ac:cxnSpMkLst>
        </pc:cxnChg>
        <pc:cxnChg chg="mod">
          <ac:chgData name="Israel Vega" userId="58ef89dc-0801-4743-bab3-1fdeabdf9ff4" providerId="ADAL" clId="{CE9E6719-10ED-2243-BBA3-A8A0E1B3DDDF}" dt="2018-02-28T19:20:06.300" v="180" actId="1038"/>
          <ac:cxnSpMkLst>
            <pc:docMk/>
            <pc:sldMk cId="0" sldId="1474"/>
            <ac:cxnSpMk id="57" creationId="{11EF14E5-E20A-474E-89E9-5D72F134336B}"/>
          </ac:cxnSpMkLst>
        </pc:cxnChg>
        <pc:cxnChg chg="mod">
          <ac:chgData name="Israel Vega" userId="58ef89dc-0801-4743-bab3-1fdeabdf9ff4" providerId="ADAL" clId="{CE9E6719-10ED-2243-BBA3-A8A0E1B3DDDF}" dt="2018-02-28T19:20:06.300" v="180" actId="1038"/>
          <ac:cxnSpMkLst>
            <pc:docMk/>
            <pc:sldMk cId="0" sldId="1474"/>
            <ac:cxnSpMk id="72" creationId="{AD57E4B9-8529-7B4B-95A1-FDE485ADA8BC}"/>
          </ac:cxnSpMkLst>
        </pc:cxnChg>
      </pc:sldChg>
      <pc:sldChg chg="addSp delSp modSp">
        <pc:chgData name="Israel Vega" userId="58ef89dc-0801-4743-bab3-1fdeabdf9ff4" providerId="ADAL" clId="{CE9E6719-10ED-2243-BBA3-A8A0E1B3DDDF}" dt="2018-02-28T19:19:46.692" v="153" actId="14100"/>
        <pc:sldMkLst>
          <pc:docMk/>
          <pc:sldMk cId="0" sldId="1483"/>
        </pc:sldMkLst>
        <pc:spChg chg="mod">
          <ac:chgData name="Israel Vega" userId="58ef89dc-0801-4743-bab3-1fdeabdf9ff4" providerId="ADAL" clId="{CE9E6719-10ED-2243-BBA3-A8A0E1B3DDDF}" dt="2018-02-28T19:19:25.670" v="138" actId="1038"/>
          <ac:spMkLst>
            <pc:docMk/>
            <pc:sldMk cId="0" sldId="1483"/>
            <ac:spMk id="2" creationId="{503FF249-F41F-1749-A19F-BE775E86A478}"/>
          </ac:spMkLst>
        </pc:spChg>
        <pc:spChg chg="add del mod">
          <ac:chgData name="Israel Vega" userId="58ef89dc-0801-4743-bab3-1fdeabdf9ff4" providerId="ADAL" clId="{CE9E6719-10ED-2243-BBA3-A8A0E1B3DDDF}" dt="2018-02-28T19:18:27.973" v="123" actId="14100"/>
          <ac:spMkLst>
            <pc:docMk/>
            <pc:sldMk cId="0" sldId="1483"/>
            <ac:spMk id="3" creationId="{9CA1FD37-A64A-A846-8F65-9A09C1704F4D}"/>
          </ac:spMkLst>
        </pc:spChg>
        <pc:spChg chg="add del mod">
          <ac:chgData name="Israel Vega" userId="58ef89dc-0801-4743-bab3-1fdeabdf9ff4" providerId="ADAL" clId="{CE9E6719-10ED-2243-BBA3-A8A0E1B3DDDF}" dt="2018-02-28T19:19:00.808" v="126" actId="14100"/>
          <ac:spMkLst>
            <pc:docMk/>
            <pc:sldMk cId="0" sldId="1483"/>
            <ac:spMk id="4" creationId="{5AD6493D-3733-774E-A6F2-5CAFBCEEE5D9}"/>
          </ac:spMkLst>
        </pc:spChg>
        <pc:spChg chg="mod">
          <ac:chgData name="Israel Vega" userId="58ef89dc-0801-4743-bab3-1fdeabdf9ff4" providerId="ADAL" clId="{CE9E6719-10ED-2243-BBA3-A8A0E1B3DDDF}" dt="2018-02-28T19:19:25.670" v="138" actId="1038"/>
          <ac:spMkLst>
            <pc:docMk/>
            <pc:sldMk cId="0" sldId="1483"/>
            <ac:spMk id="5" creationId="{127A5366-4711-064B-A996-1890E1D6F9EB}"/>
          </ac:spMkLst>
        </pc:spChg>
        <pc:spChg chg="mod">
          <ac:chgData name="Israel Vega" userId="58ef89dc-0801-4743-bab3-1fdeabdf9ff4" providerId="ADAL" clId="{CE9E6719-10ED-2243-BBA3-A8A0E1B3DDDF}" dt="2018-02-28T19:18:34.852" v="125" actId="14100"/>
          <ac:spMkLst>
            <pc:docMk/>
            <pc:sldMk cId="0" sldId="1483"/>
            <ac:spMk id="6" creationId="{0A077B2F-EE28-E947-B999-ACF1F57F5456}"/>
          </ac:spMkLst>
        </pc:spChg>
        <pc:spChg chg="mod">
          <ac:chgData name="Israel Vega" userId="58ef89dc-0801-4743-bab3-1fdeabdf9ff4" providerId="ADAL" clId="{CE9E6719-10ED-2243-BBA3-A8A0E1B3DDDF}" dt="2018-02-28T19:19:36.969" v="151" actId="1037"/>
          <ac:spMkLst>
            <pc:docMk/>
            <pc:sldMk cId="0" sldId="1483"/>
            <ac:spMk id="7" creationId="{5AD4164B-C05A-4240-A54A-00BF10C5ED19}"/>
          </ac:spMkLst>
        </pc:spChg>
        <pc:spChg chg="mod">
          <ac:chgData name="Israel Vega" userId="58ef89dc-0801-4743-bab3-1fdeabdf9ff4" providerId="ADAL" clId="{CE9E6719-10ED-2243-BBA3-A8A0E1B3DDDF}" dt="2018-02-28T19:19:15.525" v="127" actId="14100"/>
          <ac:spMkLst>
            <pc:docMk/>
            <pc:sldMk cId="0" sldId="1483"/>
            <ac:spMk id="8" creationId="{7CBF9EA2-2EBE-3A4A-ACB5-EC912A1C2134}"/>
          </ac:spMkLst>
        </pc:spChg>
        <pc:spChg chg="mod">
          <ac:chgData name="Israel Vega" userId="58ef89dc-0801-4743-bab3-1fdeabdf9ff4" providerId="ADAL" clId="{CE9E6719-10ED-2243-BBA3-A8A0E1B3DDDF}" dt="2018-02-28T19:19:36.969" v="151" actId="1037"/>
          <ac:spMkLst>
            <pc:docMk/>
            <pc:sldMk cId="0" sldId="1483"/>
            <ac:spMk id="12" creationId="{ECD9E049-74AC-B844-AED4-FBE17128E0F7}"/>
          </ac:spMkLst>
        </pc:spChg>
        <pc:spChg chg="mod">
          <ac:chgData name="Israel Vega" userId="58ef89dc-0801-4743-bab3-1fdeabdf9ff4" providerId="ADAL" clId="{CE9E6719-10ED-2243-BBA3-A8A0E1B3DDDF}" dt="2018-02-28T19:19:25.670" v="138" actId="1038"/>
          <ac:spMkLst>
            <pc:docMk/>
            <pc:sldMk cId="0" sldId="1483"/>
            <ac:spMk id="25" creationId="{4C790F80-E0BA-134D-B405-596818468995}"/>
          </ac:spMkLst>
        </pc:spChg>
        <pc:spChg chg="mod">
          <ac:chgData name="Israel Vega" userId="58ef89dc-0801-4743-bab3-1fdeabdf9ff4" providerId="ADAL" clId="{CE9E6719-10ED-2243-BBA3-A8A0E1B3DDDF}" dt="2018-02-28T19:19:36.969" v="151" actId="1037"/>
          <ac:spMkLst>
            <pc:docMk/>
            <pc:sldMk cId="0" sldId="1483"/>
            <ac:spMk id="26" creationId="{7B4F9FCC-713A-C44B-8B54-88FF1D0B3BD3}"/>
          </ac:spMkLst>
        </pc:spChg>
        <pc:spChg chg="mod">
          <ac:chgData name="Israel Vega" userId="58ef89dc-0801-4743-bab3-1fdeabdf9ff4" providerId="ADAL" clId="{CE9E6719-10ED-2243-BBA3-A8A0E1B3DDDF}" dt="2018-02-28T19:19:25.670" v="138" actId="1038"/>
          <ac:spMkLst>
            <pc:docMk/>
            <pc:sldMk cId="0" sldId="1483"/>
            <ac:spMk id="28" creationId="{259C687E-B247-EC4C-83C2-B7E26ED859C1}"/>
          </ac:spMkLst>
        </pc:spChg>
        <pc:spChg chg="mod">
          <ac:chgData name="Israel Vega" userId="58ef89dc-0801-4743-bab3-1fdeabdf9ff4" providerId="ADAL" clId="{CE9E6719-10ED-2243-BBA3-A8A0E1B3DDDF}" dt="2018-02-28T19:19:25.670" v="138" actId="1038"/>
          <ac:spMkLst>
            <pc:docMk/>
            <pc:sldMk cId="0" sldId="1483"/>
            <ac:spMk id="29" creationId="{EABB366F-866B-C44F-BB8F-05BA3992BD4B}"/>
          </ac:spMkLst>
        </pc:spChg>
        <pc:spChg chg="mod">
          <ac:chgData name="Israel Vega" userId="58ef89dc-0801-4743-bab3-1fdeabdf9ff4" providerId="ADAL" clId="{CE9E6719-10ED-2243-BBA3-A8A0E1B3DDDF}" dt="2018-02-28T19:19:43.033" v="152" actId="14100"/>
          <ac:spMkLst>
            <pc:docMk/>
            <pc:sldMk cId="0" sldId="1483"/>
            <ac:spMk id="30" creationId="{C05085DB-7081-334B-945F-3C6AAFB9398B}"/>
          </ac:spMkLst>
        </pc:spChg>
        <pc:spChg chg="mod">
          <ac:chgData name="Israel Vega" userId="58ef89dc-0801-4743-bab3-1fdeabdf9ff4" providerId="ADAL" clId="{CE9E6719-10ED-2243-BBA3-A8A0E1B3DDDF}" dt="2018-02-28T19:19:46.692" v="153" actId="14100"/>
          <ac:spMkLst>
            <pc:docMk/>
            <pc:sldMk cId="0" sldId="1483"/>
            <ac:spMk id="31" creationId="{53B0E81A-9B24-0E43-89B0-E74153EF87D3}"/>
          </ac:spMkLst>
        </pc:spChg>
        <pc:spChg chg="mod">
          <ac:chgData name="Israel Vega" userId="58ef89dc-0801-4743-bab3-1fdeabdf9ff4" providerId="ADAL" clId="{CE9E6719-10ED-2243-BBA3-A8A0E1B3DDDF}" dt="2018-02-28T19:19:25.670" v="138" actId="1038"/>
          <ac:spMkLst>
            <pc:docMk/>
            <pc:sldMk cId="0" sldId="1483"/>
            <ac:spMk id="32" creationId="{FD9F6CFC-23F8-E64A-A215-F0D60DAB402F}"/>
          </ac:spMkLst>
        </pc:spChg>
        <pc:spChg chg="mod">
          <ac:chgData name="Israel Vega" userId="58ef89dc-0801-4743-bab3-1fdeabdf9ff4" providerId="ADAL" clId="{CE9E6719-10ED-2243-BBA3-A8A0E1B3DDDF}" dt="2018-02-28T19:19:25.670" v="138" actId="1038"/>
          <ac:spMkLst>
            <pc:docMk/>
            <pc:sldMk cId="0" sldId="1483"/>
            <ac:spMk id="33" creationId="{D6FECC9A-5D93-2E41-B438-9586D5F46B8B}"/>
          </ac:spMkLst>
        </pc:spChg>
        <pc:spChg chg="mod">
          <ac:chgData name="Israel Vega" userId="58ef89dc-0801-4743-bab3-1fdeabdf9ff4" providerId="ADAL" clId="{CE9E6719-10ED-2243-BBA3-A8A0E1B3DDDF}" dt="2018-02-28T19:19:36.969" v="151" actId="1037"/>
          <ac:spMkLst>
            <pc:docMk/>
            <pc:sldMk cId="0" sldId="1483"/>
            <ac:spMk id="35" creationId="{C5BBF758-18F8-524C-B534-743218315562}"/>
          </ac:spMkLst>
        </pc:spChg>
        <pc:spChg chg="mod">
          <ac:chgData name="Israel Vega" userId="58ef89dc-0801-4743-bab3-1fdeabdf9ff4" providerId="ADAL" clId="{CE9E6719-10ED-2243-BBA3-A8A0E1B3DDDF}" dt="2018-02-28T19:19:25.670" v="138" actId="1038"/>
          <ac:spMkLst>
            <pc:docMk/>
            <pc:sldMk cId="0" sldId="1483"/>
            <ac:spMk id="36" creationId="{79238EF2-69B2-2349-8689-1289C31AECE7}"/>
          </ac:spMkLst>
        </pc:spChg>
        <pc:spChg chg="mod">
          <ac:chgData name="Israel Vega" userId="58ef89dc-0801-4743-bab3-1fdeabdf9ff4" providerId="ADAL" clId="{CE9E6719-10ED-2243-BBA3-A8A0E1B3DDDF}" dt="2018-02-28T19:19:25.670" v="138" actId="1038"/>
          <ac:spMkLst>
            <pc:docMk/>
            <pc:sldMk cId="0" sldId="1483"/>
            <ac:spMk id="37" creationId="{E56D4D01-BF80-CF43-8AB3-21B1D08B630F}"/>
          </ac:spMkLst>
        </pc:spChg>
        <pc:spChg chg="mod">
          <ac:chgData name="Israel Vega" userId="58ef89dc-0801-4743-bab3-1fdeabdf9ff4" providerId="ADAL" clId="{CE9E6719-10ED-2243-BBA3-A8A0E1B3DDDF}" dt="2018-02-28T19:19:25.670" v="138" actId="1038"/>
          <ac:spMkLst>
            <pc:docMk/>
            <pc:sldMk cId="0" sldId="1483"/>
            <ac:spMk id="38" creationId="{70A74A57-24EF-0B41-B3ED-1CE3735FA397}"/>
          </ac:spMkLst>
        </pc:spChg>
        <pc:spChg chg="mod">
          <ac:chgData name="Israel Vega" userId="58ef89dc-0801-4743-bab3-1fdeabdf9ff4" providerId="ADAL" clId="{CE9E6719-10ED-2243-BBA3-A8A0E1B3DDDF}" dt="2018-02-28T19:19:25.670" v="138" actId="1038"/>
          <ac:spMkLst>
            <pc:docMk/>
            <pc:sldMk cId="0" sldId="1483"/>
            <ac:spMk id="39" creationId="{7FE461E3-037D-3148-9586-983A9BD2570F}"/>
          </ac:spMkLst>
        </pc:spChg>
        <pc:spChg chg="mod">
          <ac:chgData name="Israel Vega" userId="58ef89dc-0801-4743-bab3-1fdeabdf9ff4" providerId="ADAL" clId="{CE9E6719-10ED-2243-BBA3-A8A0E1B3DDDF}" dt="2018-02-28T19:19:25.670" v="138" actId="1038"/>
          <ac:spMkLst>
            <pc:docMk/>
            <pc:sldMk cId="0" sldId="1483"/>
            <ac:spMk id="40" creationId="{D42137C0-949A-B246-91E6-95ED35EFCE8F}"/>
          </ac:spMkLst>
        </pc:spChg>
        <pc:spChg chg="mod">
          <ac:chgData name="Israel Vega" userId="58ef89dc-0801-4743-bab3-1fdeabdf9ff4" providerId="ADAL" clId="{CE9E6719-10ED-2243-BBA3-A8A0E1B3DDDF}" dt="2018-02-28T19:19:25.670" v="138" actId="1038"/>
          <ac:spMkLst>
            <pc:docMk/>
            <pc:sldMk cId="0" sldId="1483"/>
            <ac:spMk id="41" creationId="{38EFAB6B-5FDC-8D47-AF7D-FA6186BF8F25}"/>
          </ac:spMkLst>
        </pc:spChg>
        <pc:spChg chg="mod">
          <ac:chgData name="Israel Vega" userId="58ef89dc-0801-4743-bab3-1fdeabdf9ff4" providerId="ADAL" clId="{CE9E6719-10ED-2243-BBA3-A8A0E1B3DDDF}" dt="2018-02-28T19:19:25.670" v="138" actId="1038"/>
          <ac:spMkLst>
            <pc:docMk/>
            <pc:sldMk cId="0" sldId="1483"/>
            <ac:spMk id="42" creationId="{252474B8-7AF7-454E-88C7-237FA719F377}"/>
          </ac:spMkLst>
        </pc:spChg>
      </pc:sldChg>
      <pc:sldChg chg="modSp">
        <pc:chgData name="Israel Vega" userId="58ef89dc-0801-4743-bab3-1fdeabdf9ff4" providerId="ADAL" clId="{CE9E6719-10ED-2243-BBA3-A8A0E1B3DDDF}" dt="2018-02-28T19:33:33.957" v="293" actId="12"/>
        <pc:sldMkLst>
          <pc:docMk/>
          <pc:sldMk cId="0" sldId="1484"/>
        </pc:sldMkLst>
        <pc:spChg chg="mod">
          <ac:chgData name="Israel Vega" userId="58ef89dc-0801-4743-bab3-1fdeabdf9ff4" providerId="ADAL" clId="{CE9E6719-10ED-2243-BBA3-A8A0E1B3DDDF}" dt="2018-02-28T19:33:25.518" v="291" actId="1038"/>
          <ac:spMkLst>
            <pc:docMk/>
            <pc:sldMk cId="0" sldId="1484"/>
            <ac:spMk id="2" creationId="{F835A1EC-2381-494D-803D-21FC106D0A3A}"/>
          </ac:spMkLst>
        </pc:spChg>
        <pc:spChg chg="mod">
          <ac:chgData name="Israel Vega" userId="58ef89dc-0801-4743-bab3-1fdeabdf9ff4" providerId="ADAL" clId="{CE9E6719-10ED-2243-BBA3-A8A0E1B3DDDF}" dt="2018-02-28T19:33:25.518" v="291" actId="1038"/>
          <ac:spMkLst>
            <pc:docMk/>
            <pc:sldMk cId="0" sldId="1484"/>
            <ac:spMk id="5" creationId="{150F02E9-BAA9-1E4E-A0BB-136E38BEC773}"/>
          </ac:spMkLst>
        </pc:spChg>
        <pc:spChg chg="mod">
          <ac:chgData name="Israel Vega" userId="58ef89dc-0801-4743-bab3-1fdeabdf9ff4" providerId="ADAL" clId="{CE9E6719-10ED-2243-BBA3-A8A0E1B3DDDF}" dt="2018-02-28T19:33:33.957" v="293" actId="12"/>
          <ac:spMkLst>
            <pc:docMk/>
            <pc:sldMk cId="0" sldId="1484"/>
            <ac:spMk id="8" creationId="{8DF3B45B-A061-254B-8089-75E5BDB203DC}"/>
          </ac:spMkLst>
        </pc:spChg>
        <pc:spChg chg="mod">
          <ac:chgData name="Israel Vega" userId="58ef89dc-0801-4743-bab3-1fdeabdf9ff4" providerId="ADAL" clId="{CE9E6719-10ED-2243-BBA3-A8A0E1B3DDDF}" dt="2018-02-28T19:33:25.518" v="291" actId="1038"/>
          <ac:spMkLst>
            <pc:docMk/>
            <pc:sldMk cId="0" sldId="1484"/>
            <ac:spMk id="25" creationId="{8470A256-7D79-D44B-8820-26D8911F64FB}"/>
          </ac:spMkLst>
        </pc:spChg>
        <pc:spChg chg="mod">
          <ac:chgData name="Israel Vega" userId="58ef89dc-0801-4743-bab3-1fdeabdf9ff4" providerId="ADAL" clId="{CE9E6719-10ED-2243-BBA3-A8A0E1B3DDDF}" dt="2018-02-28T19:33:25.518" v="291" actId="1038"/>
          <ac:spMkLst>
            <pc:docMk/>
            <pc:sldMk cId="0" sldId="1484"/>
            <ac:spMk id="28" creationId="{AF412056-2FAA-2744-AD7F-89BF77C4C1E4}"/>
          </ac:spMkLst>
        </pc:spChg>
        <pc:spChg chg="mod">
          <ac:chgData name="Israel Vega" userId="58ef89dc-0801-4743-bab3-1fdeabdf9ff4" providerId="ADAL" clId="{CE9E6719-10ED-2243-BBA3-A8A0E1B3DDDF}" dt="2018-02-28T19:33:25.518" v="291" actId="1038"/>
          <ac:spMkLst>
            <pc:docMk/>
            <pc:sldMk cId="0" sldId="1484"/>
            <ac:spMk id="29" creationId="{9E5FB01C-53A3-4F44-9019-E38E1F94684A}"/>
          </ac:spMkLst>
        </pc:spChg>
        <pc:spChg chg="mod">
          <ac:chgData name="Israel Vega" userId="58ef89dc-0801-4743-bab3-1fdeabdf9ff4" providerId="ADAL" clId="{CE9E6719-10ED-2243-BBA3-A8A0E1B3DDDF}" dt="2018-02-28T19:33:25.518" v="291" actId="1038"/>
          <ac:spMkLst>
            <pc:docMk/>
            <pc:sldMk cId="0" sldId="1484"/>
            <ac:spMk id="32" creationId="{D85B52D7-3656-884E-9072-D9637A458F06}"/>
          </ac:spMkLst>
        </pc:spChg>
        <pc:spChg chg="mod">
          <ac:chgData name="Israel Vega" userId="58ef89dc-0801-4743-bab3-1fdeabdf9ff4" providerId="ADAL" clId="{CE9E6719-10ED-2243-BBA3-A8A0E1B3DDDF}" dt="2018-02-28T19:33:25.518" v="291" actId="1038"/>
          <ac:spMkLst>
            <pc:docMk/>
            <pc:sldMk cId="0" sldId="1484"/>
            <ac:spMk id="33" creationId="{5CECBF41-9833-E243-ABF1-6FF0EC236748}"/>
          </ac:spMkLst>
        </pc:spChg>
        <pc:spChg chg="mod">
          <ac:chgData name="Israel Vega" userId="58ef89dc-0801-4743-bab3-1fdeabdf9ff4" providerId="ADAL" clId="{CE9E6719-10ED-2243-BBA3-A8A0E1B3DDDF}" dt="2018-02-28T19:33:25.518" v="291" actId="1038"/>
          <ac:spMkLst>
            <pc:docMk/>
            <pc:sldMk cId="0" sldId="1484"/>
            <ac:spMk id="34" creationId="{30F03FB3-EE7A-4645-B488-B7EB6365B4C0}"/>
          </ac:spMkLst>
        </pc:spChg>
        <pc:spChg chg="mod">
          <ac:chgData name="Israel Vega" userId="58ef89dc-0801-4743-bab3-1fdeabdf9ff4" providerId="ADAL" clId="{CE9E6719-10ED-2243-BBA3-A8A0E1B3DDDF}" dt="2018-02-28T19:33:25.518" v="291" actId="1038"/>
          <ac:spMkLst>
            <pc:docMk/>
            <pc:sldMk cId="0" sldId="1484"/>
            <ac:spMk id="36" creationId="{1B220BD3-15D0-A045-8BB7-298B742568D7}"/>
          </ac:spMkLst>
        </pc:spChg>
        <pc:spChg chg="mod">
          <ac:chgData name="Israel Vega" userId="58ef89dc-0801-4743-bab3-1fdeabdf9ff4" providerId="ADAL" clId="{CE9E6719-10ED-2243-BBA3-A8A0E1B3DDDF}" dt="2018-02-28T19:33:25.518" v="291" actId="1038"/>
          <ac:spMkLst>
            <pc:docMk/>
            <pc:sldMk cId="0" sldId="1484"/>
            <ac:spMk id="37" creationId="{5FD32889-C2A3-F044-B510-4450B72A04A3}"/>
          </ac:spMkLst>
        </pc:spChg>
        <pc:spChg chg="mod">
          <ac:chgData name="Israel Vega" userId="58ef89dc-0801-4743-bab3-1fdeabdf9ff4" providerId="ADAL" clId="{CE9E6719-10ED-2243-BBA3-A8A0E1B3DDDF}" dt="2018-02-28T19:33:25.518" v="291" actId="1038"/>
          <ac:spMkLst>
            <pc:docMk/>
            <pc:sldMk cId="0" sldId="1484"/>
            <ac:spMk id="38" creationId="{CC401058-9A42-214C-A9FC-8C773A345603}"/>
          </ac:spMkLst>
        </pc:spChg>
        <pc:spChg chg="mod">
          <ac:chgData name="Israel Vega" userId="58ef89dc-0801-4743-bab3-1fdeabdf9ff4" providerId="ADAL" clId="{CE9E6719-10ED-2243-BBA3-A8A0E1B3DDDF}" dt="2018-02-28T19:33:25.518" v="291" actId="1038"/>
          <ac:spMkLst>
            <pc:docMk/>
            <pc:sldMk cId="0" sldId="1484"/>
            <ac:spMk id="39" creationId="{5D86D707-EBFF-4545-A5A3-5CE4F064FAFD}"/>
          </ac:spMkLst>
        </pc:spChg>
        <pc:spChg chg="mod">
          <ac:chgData name="Israel Vega" userId="58ef89dc-0801-4743-bab3-1fdeabdf9ff4" providerId="ADAL" clId="{CE9E6719-10ED-2243-BBA3-A8A0E1B3DDDF}" dt="2018-02-28T19:33:25.518" v="291" actId="1038"/>
          <ac:spMkLst>
            <pc:docMk/>
            <pc:sldMk cId="0" sldId="1484"/>
            <ac:spMk id="40" creationId="{FE8EDEC5-57F6-0D41-8653-13FC42A7F0F1}"/>
          </ac:spMkLst>
        </pc:spChg>
        <pc:spChg chg="mod">
          <ac:chgData name="Israel Vega" userId="58ef89dc-0801-4743-bab3-1fdeabdf9ff4" providerId="ADAL" clId="{CE9E6719-10ED-2243-BBA3-A8A0E1B3DDDF}" dt="2018-02-28T19:33:25.518" v="291" actId="1038"/>
          <ac:spMkLst>
            <pc:docMk/>
            <pc:sldMk cId="0" sldId="1484"/>
            <ac:spMk id="41" creationId="{951B501C-295A-7840-A04A-6A1A17837C46}"/>
          </ac:spMkLst>
        </pc:spChg>
        <pc:spChg chg="mod">
          <ac:chgData name="Israel Vega" userId="58ef89dc-0801-4743-bab3-1fdeabdf9ff4" providerId="ADAL" clId="{CE9E6719-10ED-2243-BBA3-A8A0E1B3DDDF}" dt="2018-02-28T19:33:25.518" v="291" actId="1038"/>
          <ac:spMkLst>
            <pc:docMk/>
            <pc:sldMk cId="0" sldId="1484"/>
            <ac:spMk id="45" creationId="{5436427A-D59C-B64C-859A-D78892A99F3C}"/>
          </ac:spMkLst>
        </pc:spChg>
      </pc:sldChg>
      <pc:sldChg chg="modSp">
        <pc:chgData name="Israel Vega" userId="58ef89dc-0801-4743-bab3-1fdeabdf9ff4" providerId="ADAL" clId="{CE9E6719-10ED-2243-BBA3-A8A0E1B3DDDF}" dt="2018-02-28T19:38:47.245" v="420" actId="27636"/>
        <pc:sldMkLst>
          <pc:docMk/>
          <pc:sldMk cId="3244473792" sldId="1487"/>
        </pc:sldMkLst>
        <pc:spChg chg="mod">
          <ac:chgData name="Israel Vega" userId="58ef89dc-0801-4743-bab3-1fdeabdf9ff4" providerId="ADAL" clId="{CE9E6719-10ED-2243-BBA3-A8A0E1B3DDDF}" dt="2018-02-28T19:38:47.245" v="420" actId="27636"/>
          <ac:spMkLst>
            <pc:docMk/>
            <pc:sldMk cId="3244473792" sldId="1487"/>
            <ac:spMk id="3" creationId="{D6F1472D-7EA1-8644-B172-872CE081C4FD}"/>
          </ac:spMkLst>
        </pc:spChg>
      </pc:sldChg>
      <pc:sldChg chg="modSp">
        <pc:chgData name="Israel Vega" userId="58ef89dc-0801-4743-bab3-1fdeabdf9ff4" providerId="ADAL" clId="{CE9E6719-10ED-2243-BBA3-A8A0E1B3DDDF}" dt="2018-02-28T19:38:34.918" v="417" actId="14100"/>
        <pc:sldMkLst>
          <pc:docMk/>
          <pc:sldMk cId="1704468175" sldId="1489"/>
        </pc:sldMkLst>
        <pc:graphicFrameChg chg="mod modGraphic">
          <ac:chgData name="Israel Vega" userId="58ef89dc-0801-4743-bab3-1fdeabdf9ff4" providerId="ADAL" clId="{CE9E6719-10ED-2243-BBA3-A8A0E1B3DDDF}" dt="2018-02-28T19:38:34.918" v="417" actId="14100"/>
          <ac:graphicFrameMkLst>
            <pc:docMk/>
            <pc:sldMk cId="1704468175" sldId="1489"/>
            <ac:graphicFrameMk id="4" creationId="{356B678A-74CE-DB47-A931-5D421784743D}"/>
          </ac:graphicFrameMkLst>
        </pc:graphicFrameChg>
      </pc:sldChg>
      <pc:sldChg chg="addSp delSp modSp add modTransition">
        <pc:chgData name="Israel Vega" userId="58ef89dc-0801-4743-bab3-1fdeabdf9ff4" providerId="ADAL" clId="{CE9E6719-10ED-2243-BBA3-A8A0E1B3DDDF}" dt="2018-02-28T21:52:09.113" v="555" actId="15"/>
        <pc:sldMkLst>
          <pc:docMk/>
          <pc:sldMk cId="2181076892" sldId="1846"/>
        </pc:sldMkLst>
        <pc:spChg chg="del">
          <ac:chgData name="Israel Vega" userId="58ef89dc-0801-4743-bab3-1fdeabdf9ff4" providerId="ADAL" clId="{CE9E6719-10ED-2243-BBA3-A8A0E1B3DDDF}" dt="2018-02-28T21:48:17.677" v="517" actId="15"/>
          <ac:spMkLst>
            <pc:docMk/>
            <pc:sldMk cId="2181076892" sldId="1846"/>
            <ac:spMk id="2" creationId="{AEE835FA-6411-AB46-9833-295963A4D6C3}"/>
          </ac:spMkLst>
        </pc:spChg>
        <pc:spChg chg="add mod">
          <ac:chgData name="Israel Vega" userId="58ef89dc-0801-4743-bab3-1fdeabdf9ff4" providerId="ADAL" clId="{CE9E6719-10ED-2243-BBA3-A8A0E1B3DDDF}" dt="2018-02-28T21:49:10.142" v="550" actId="20577"/>
          <ac:spMkLst>
            <pc:docMk/>
            <pc:sldMk cId="2181076892" sldId="1846"/>
            <ac:spMk id="3" creationId="{60D38A9D-DDBA-5E48-B1D6-D0DBB78E554C}"/>
          </ac:spMkLst>
        </pc:spChg>
        <pc:spChg chg="add mod">
          <ac:chgData name="Israel Vega" userId="58ef89dc-0801-4743-bab3-1fdeabdf9ff4" providerId="ADAL" clId="{CE9E6719-10ED-2243-BBA3-A8A0E1B3DDDF}" dt="2018-02-28T21:52:09.113" v="555" actId="15"/>
          <ac:spMkLst>
            <pc:docMk/>
            <pc:sldMk cId="2181076892" sldId="1846"/>
            <ac:spMk id="4" creationId="{454A7450-8140-D54B-890E-A7FC94E8E45D}"/>
          </ac:spMkLst>
        </pc:spChg>
      </pc:sldChg>
      <pc:sldChg chg="modSp add">
        <pc:chgData name="Israel Vega" userId="58ef89dc-0801-4743-bab3-1fdeabdf9ff4" providerId="ADAL" clId="{CE9E6719-10ED-2243-BBA3-A8A0E1B3DDDF}" dt="2018-02-28T23:52:28.417" v="586" actId="20577"/>
        <pc:sldMkLst>
          <pc:docMk/>
          <pc:sldMk cId="2024324535" sldId="1847"/>
        </pc:sldMkLst>
        <pc:spChg chg="mod">
          <ac:chgData name="Israel Vega" userId="58ef89dc-0801-4743-bab3-1fdeabdf9ff4" providerId="ADAL" clId="{CE9E6719-10ED-2243-BBA3-A8A0E1B3DDDF}" dt="2018-02-28T23:52:28.417" v="586" actId="20577"/>
          <ac:spMkLst>
            <pc:docMk/>
            <pc:sldMk cId="2024324535" sldId="1847"/>
            <ac:spMk id="2" creationId="{8B737D5A-0A98-2441-B24D-8C6C16C15FD0}"/>
          </ac:spMkLst>
        </pc:spChg>
      </pc:sldChg>
      <pc:sldChg chg="addSp delSp modSp add modTransition">
        <pc:chgData name="Israel Vega" userId="58ef89dc-0801-4743-bab3-1fdeabdf9ff4" providerId="ADAL" clId="{CE9E6719-10ED-2243-BBA3-A8A0E1B3DDDF}" dt="2018-03-01T01:15:56.808" v="719" actId="20577"/>
        <pc:sldMkLst>
          <pc:docMk/>
          <pc:sldMk cId="409465749" sldId="1848"/>
        </pc:sldMkLst>
        <pc:spChg chg="del">
          <ac:chgData name="Israel Vega" userId="58ef89dc-0801-4743-bab3-1fdeabdf9ff4" providerId="ADAL" clId="{CE9E6719-10ED-2243-BBA3-A8A0E1B3DDDF}" dt="2018-03-01T01:15:41.481" v="675" actId="20577"/>
          <ac:spMkLst>
            <pc:docMk/>
            <pc:sldMk cId="409465749" sldId="1848"/>
            <ac:spMk id="2" creationId="{D98BD99D-3F55-BA42-8CEA-C8119623FE77}"/>
          </ac:spMkLst>
        </pc:spChg>
        <pc:spChg chg="add mod">
          <ac:chgData name="Israel Vega" userId="58ef89dc-0801-4743-bab3-1fdeabdf9ff4" providerId="ADAL" clId="{CE9E6719-10ED-2243-BBA3-A8A0E1B3DDDF}" dt="2018-03-01T01:15:52.647" v="718" actId="20577"/>
          <ac:spMkLst>
            <pc:docMk/>
            <pc:sldMk cId="409465749" sldId="1848"/>
            <ac:spMk id="3" creationId="{416C3EFE-3555-3E4A-91ED-280ACCFD6EB7}"/>
          </ac:spMkLst>
        </pc:spChg>
        <pc:spChg chg="add mod">
          <ac:chgData name="Israel Vega" userId="58ef89dc-0801-4743-bab3-1fdeabdf9ff4" providerId="ADAL" clId="{CE9E6719-10ED-2243-BBA3-A8A0E1B3DDDF}" dt="2018-03-01T01:15:56.808" v="719" actId="20577"/>
          <ac:spMkLst>
            <pc:docMk/>
            <pc:sldMk cId="409465749" sldId="1848"/>
            <ac:spMk id="4" creationId="{43051999-8F5C-B54A-AD11-61E6B601649C}"/>
          </ac:spMkLst>
        </pc:spChg>
      </pc:sldChg>
    </pc:docChg>
  </pc:docChgLst>
  <pc:docChgLst>
    <pc:chgData name="Claudia del Hierro" userId="1003BFFD80496111@LIVE.COM" providerId="AD" clId="Web-{EC911034-63A8-461B-AFB2-BA2682FB4B4D}"/>
    <pc:docChg chg="delSld modSection">
      <pc:chgData name="Claudia del Hierro" userId="1003BFFD80496111@LIVE.COM" providerId="AD" clId="Web-{EC911034-63A8-461B-AFB2-BA2682FB4B4D}" dt="2018-03-09T18:34:27.852" v="0"/>
      <pc:docMkLst>
        <pc:docMk/>
      </pc:docMkLst>
      <pc:sldChg chg="del">
        <pc:chgData name="Claudia del Hierro" userId="1003BFFD80496111@LIVE.COM" providerId="AD" clId="Web-{EC911034-63A8-461B-AFB2-BA2682FB4B4D}" dt="2018-03-09T18:34:27.852" v="0"/>
        <pc:sldMkLst>
          <pc:docMk/>
          <pc:sldMk cId="1909117018" sldId="1851"/>
        </pc:sldMkLst>
      </pc:sldChg>
    </pc:docChg>
  </pc:docChgLst>
  <pc:docChgLst>
    <pc:chgData name="Israel Vega" userId="58ef89dc-0801-4743-bab3-1fdeabdf9ff4" providerId="ADAL" clId="{0C87A7A8-ACDB-4D35-A80D-B3615DAED3A6}"/>
    <pc:docChg chg="undo modSld">
      <pc:chgData name="Israel Vega" userId="58ef89dc-0801-4743-bab3-1fdeabdf9ff4" providerId="ADAL" clId="{0C87A7A8-ACDB-4D35-A80D-B3615DAED3A6}" dt="2018-03-09T16:57:50.936" v="185"/>
      <pc:docMkLst>
        <pc:docMk/>
      </pc:docMkLst>
      <pc:sldChg chg="modSp">
        <pc:chgData name="Israel Vega" userId="58ef89dc-0801-4743-bab3-1fdeabdf9ff4" providerId="ADAL" clId="{0C87A7A8-ACDB-4D35-A80D-B3615DAED3A6}" dt="2018-03-09T16:56:51.216" v="174" actId="1035"/>
        <pc:sldMkLst>
          <pc:docMk/>
          <pc:sldMk cId="4211535859" sldId="416"/>
        </pc:sldMkLst>
        <pc:spChg chg="mod">
          <ac:chgData name="Israel Vega" userId="58ef89dc-0801-4743-bab3-1fdeabdf9ff4" providerId="ADAL" clId="{0C87A7A8-ACDB-4D35-A80D-B3615DAED3A6}" dt="2018-03-09T16:53:37.830" v="55" actId="404"/>
          <ac:spMkLst>
            <pc:docMk/>
            <pc:sldMk cId="4211535859" sldId="416"/>
            <ac:spMk id="30" creationId="{585366FA-042D-4C22-97F6-03E60C1EB605}"/>
          </ac:spMkLst>
        </pc:spChg>
        <pc:graphicFrameChg chg="mod modGraphic">
          <ac:chgData name="Israel Vega" userId="58ef89dc-0801-4743-bab3-1fdeabdf9ff4" providerId="ADAL" clId="{0C87A7A8-ACDB-4D35-A80D-B3615DAED3A6}" dt="2018-03-09T16:56:14.071" v="133" actId="12385"/>
          <ac:graphicFrameMkLst>
            <pc:docMk/>
            <pc:sldMk cId="4211535859" sldId="416"/>
            <ac:graphicFrameMk id="29" creationId="{3F52E7CC-9130-4F10-AA6E-EABA54F5D01B}"/>
          </ac:graphicFrameMkLst>
        </pc:graphicFrameChg>
        <pc:picChg chg="mod">
          <ac:chgData name="Israel Vega" userId="58ef89dc-0801-4743-bab3-1fdeabdf9ff4" providerId="ADAL" clId="{0C87A7A8-ACDB-4D35-A80D-B3615DAED3A6}" dt="2018-03-09T16:56:33.458" v="154" actId="1038"/>
          <ac:picMkLst>
            <pc:docMk/>
            <pc:sldMk cId="4211535859" sldId="416"/>
            <ac:picMk id="27" creationId="{C2361AE1-5D18-43CD-8DE4-9D7262B8247B}"/>
          </ac:picMkLst>
        </pc:picChg>
        <pc:picChg chg="mod">
          <ac:chgData name="Israel Vega" userId="58ef89dc-0801-4743-bab3-1fdeabdf9ff4" providerId="ADAL" clId="{0C87A7A8-ACDB-4D35-A80D-B3615DAED3A6}" dt="2018-03-09T16:53:24.447" v="51" actId="1036"/>
          <ac:picMkLst>
            <pc:docMk/>
            <pc:sldMk cId="4211535859" sldId="416"/>
            <ac:picMk id="31" creationId="{D3CF55EA-DC4E-4515-8222-C219277EDD68}"/>
          </ac:picMkLst>
        </pc:picChg>
        <pc:picChg chg="mod">
          <ac:chgData name="Israel Vega" userId="58ef89dc-0801-4743-bab3-1fdeabdf9ff4" providerId="ADAL" clId="{0C87A7A8-ACDB-4D35-A80D-B3615DAED3A6}" dt="2018-03-09T16:53:24.447" v="51" actId="1036"/>
          <ac:picMkLst>
            <pc:docMk/>
            <pc:sldMk cId="4211535859" sldId="416"/>
            <ac:picMk id="33" creationId="{73CB8636-5C78-4A80-BB2F-A73A80CECEF5}"/>
          </ac:picMkLst>
        </pc:picChg>
        <pc:picChg chg="mod">
          <ac:chgData name="Israel Vega" userId="58ef89dc-0801-4743-bab3-1fdeabdf9ff4" providerId="ADAL" clId="{0C87A7A8-ACDB-4D35-A80D-B3615DAED3A6}" dt="2018-03-09T16:53:24.447" v="51" actId="1036"/>
          <ac:picMkLst>
            <pc:docMk/>
            <pc:sldMk cId="4211535859" sldId="416"/>
            <ac:picMk id="35" creationId="{76D81467-3CD4-4DC0-B693-63F156AC212F}"/>
          </ac:picMkLst>
        </pc:picChg>
        <pc:picChg chg="mod">
          <ac:chgData name="Israel Vega" userId="58ef89dc-0801-4743-bab3-1fdeabdf9ff4" providerId="ADAL" clId="{0C87A7A8-ACDB-4D35-A80D-B3615DAED3A6}" dt="2018-03-09T16:56:27.291" v="144" actId="1038"/>
          <ac:picMkLst>
            <pc:docMk/>
            <pc:sldMk cId="4211535859" sldId="416"/>
            <ac:picMk id="37" creationId="{53D3811D-54B5-4A33-8505-D1DECBA02ED5}"/>
          </ac:picMkLst>
        </pc:picChg>
        <pc:picChg chg="mod">
          <ac:chgData name="Israel Vega" userId="58ef89dc-0801-4743-bab3-1fdeabdf9ff4" providerId="ADAL" clId="{0C87A7A8-ACDB-4D35-A80D-B3615DAED3A6}" dt="2018-03-09T16:56:33.458" v="154" actId="1038"/>
          <ac:picMkLst>
            <pc:docMk/>
            <pc:sldMk cId="4211535859" sldId="416"/>
            <ac:picMk id="39" creationId="{B04215B2-8677-43C8-9B2D-928CB0B6DA86}"/>
          </ac:picMkLst>
        </pc:picChg>
        <pc:picChg chg="mod">
          <ac:chgData name="Israel Vega" userId="58ef89dc-0801-4743-bab3-1fdeabdf9ff4" providerId="ADAL" clId="{0C87A7A8-ACDB-4D35-A80D-B3615DAED3A6}" dt="2018-03-09T16:56:27.291" v="144" actId="1038"/>
          <ac:picMkLst>
            <pc:docMk/>
            <pc:sldMk cId="4211535859" sldId="416"/>
            <ac:picMk id="41" creationId="{FE24E002-7A0E-49E5-A159-93772D3CBF1A}"/>
          </ac:picMkLst>
        </pc:picChg>
        <pc:picChg chg="mod">
          <ac:chgData name="Israel Vega" userId="58ef89dc-0801-4743-bab3-1fdeabdf9ff4" providerId="ADAL" clId="{0C87A7A8-ACDB-4D35-A80D-B3615DAED3A6}" dt="2018-03-09T16:54:30.500" v="125" actId="1035"/>
          <ac:picMkLst>
            <pc:docMk/>
            <pc:sldMk cId="4211535859" sldId="416"/>
            <ac:picMk id="43" creationId="{F155E043-ED48-4C29-AE58-A911E5F5FF8B}"/>
          </ac:picMkLst>
        </pc:picChg>
        <pc:picChg chg="mod">
          <ac:chgData name="Israel Vega" userId="58ef89dc-0801-4743-bab3-1fdeabdf9ff4" providerId="ADAL" clId="{0C87A7A8-ACDB-4D35-A80D-B3615DAED3A6}" dt="2018-03-09T16:56:33.458" v="154" actId="1038"/>
          <ac:picMkLst>
            <pc:docMk/>
            <pc:sldMk cId="4211535859" sldId="416"/>
            <ac:picMk id="45" creationId="{66A13789-7BD4-48B8-BB34-6AB1DA547980}"/>
          </ac:picMkLst>
        </pc:picChg>
        <pc:picChg chg="mod">
          <ac:chgData name="Israel Vega" userId="58ef89dc-0801-4743-bab3-1fdeabdf9ff4" providerId="ADAL" clId="{0C87A7A8-ACDB-4D35-A80D-B3615DAED3A6}" dt="2018-03-09T16:56:33.458" v="154" actId="1038"/>
          <ac:picMkLst>
            <pc:docMk/>
            <pc:sldMk cId="4211535859" sldId="416"/>
            <ac:picMk id="47" creationId="{BAEA6AB6-A3FB-4C4F-A359-AAA0569C66F7}"/>
          </ac:picMkLst>
        </pc:picChg>
        <pc:picChg chg="mod">
          <ac:chgData name="Israel Vega" userId="58ef89dc-0801-4743-bab3-1fdeabdf9ff4" providerId="ADAL" clId="{0C87A7A8-ACDB-4D35-A80D-B3615DAED3A6}" dt="2018-03-09T16:56:27.291" v="144" actId="1038"/>
          <ac:picMkLst>
            <pc:docMk/>
            <pc:sldMk cId="4211535859" sldId="416"/>
            <ac:picMk id="49" creationId="{97DAE484-86E9-4151-8FB1-74D108753E47}"/>
          </ac:picMkLst>
        </pc:picChg>
        <pc:picChg chg="mod">
          <ac:chgData name="Israel Vega" userId="58ef89dc-0801-4743-bab3-1fdeabdf9ff4" providerId="ADAL" clId="{0C87A7A8-ACDB-4D35-A80D-B3615DAED3A6}" dt="2018-03-09T16:56:41.802" v="164" actId="1035"/>
          <ac:picMkLst>
            <pc:docMk/>
            <pc:sldMk cId="4211535859" sldId="416"/>
            <ac:picMk id="50" creationId="{F1F78059-4FC1-46D8-BEF3-128D05853BEF}"/>
          </ac:picMkLst>
        </pc:picChg>
        <pc:picChg chg="mod">
          <ac:chgData name="Israel Vega" userId="58ef89dc-0801-4743-bab3-1fdeabdf9ff4" providerId="ADAL" clId="{0C87A7A8-ACDB-4D35-A80D-B3615DAED3A6}" dt="2018-03-09T16:54:06.632" v="65" actId="1035"/>
          <ac:picMkLst>
            <pc:docMk/>
            <pc:sldMk cId="4211535859" sldId="416"/>
            <ac:picMk id="51" creationId="{CF3702B7-2D45-4134-A5F5-1DC10C4A522A}"/>
          </ac:picMkLst>
        </pc:picChg>
        <pc:picChg chg="mod">
          <ac:chgData name="Israel Vega" userId="58ef89dc-0801-4743-bab3-1fdeabdf9ff4" providerId="ADAL" clId="{0C87A7A8-ACDB-4D35-A80D-B3615DAED3A6}" dt="2018-03-09T16:56:44.216" v="168" actId="1035"/>
          <ac:picMkLst>
            <pc:docMk/>
            <pc:sldMk cId="4211535859" sldId="416"/>
            <ac:picMk id="52" creationId="{5F41B5B6-C0AC-4877-8235-E8C34A604AD0}"/>
          </ac:picMkLst>
        </pc:picChg>
        <pc:picChg chg="mod">
          <ac:chgData name="Israel Vega" userId="58ef89dc-0801-4743-bab3-1fdeabdf9ff4" providerId="ADAL" clId="{0C87A7A8-ACDB-4D35-A80D-B3615DAED3A6}" dt="2018-03-09T16:56:51.216" v="174" actId="1035"/>
          <ac:picMkLst>
            <pc:docMk/>
            <pc:sldMk cId="4211535859" sldId="416"/>
            <ac:picMk id="53" creationId="{CC3B4588-AC54-46E4-BA40-7AA8B164870D}"/>
          </ac:picMkLst>
        </pc:picChg>
        <pc:picChg chg="mod">
          <ac:chgData name="Israel Vega" userId="58ef89dc-0801-4743-bab3-1fdeabdf9ff4" providerId="ADAL" clId="{0C87A7A8-ACDB-4D35-A80D-B3615DAED3A6}" dt="2018-03-09T16:56:37.904" v="161" actId="1035"/>
          <ac:picMkLst>
            <pc:docMk/>
            <pc:sldMk cId="4211535859" sldId="416"/>
            <ac:picMk id="54" creationId="{77597312-3295-4B2E-AD4C-1FE64359D065}"/>
          </ac:picMkLst>
        </pc:picChg>
      </pc:sldChg>
      <pc:sldChg chg="modTransition">
        <pc:chgData name="Israel Vega" userId="58ef89dc-0801-4743-bab3-1fdeabdf9ff4" providerId="ADAL" clId="{0C87A7A8-ACDB-4D35-A80D-B3615DAED3A6}" dt="2018-03-09T16:51:08.881" v="0"/>
        <pc:sldMkLst>
          <pc:docMk/>
          <pc:sldMk cId="0" sldId="1844"/>
        </pc:sldMkLst>
      </pc:sldChg>
      <pc:sldChg chg="modTransition">
        <pc:chgData name="Israel Vega" userId="58ef89dc-0801-4743-bab3-1fdeabdf9ff4" providerId="ADAL" clId="{0C87A7A8-ACDB-4D35-A80D-B3615DAED3A6}" dt="2018-03-09T16:57:50.936" v="185"/>
        <pc:sldMkLst>
          <pc:docMk/>
          <pc:sldMk cId="0" sldId="1845"/>
        </pc:sldMkLst>
      </pc:sldChg>
      <pc:sldChg chg="modTransition">
        <pc:chgData name="Israel Vega" userId="58ef89dc-0801-4743-bab3-1fdeabdf9ff4" providerId="ADAL" clId="{0C87A7A8-ACDB-4D35-A80D-B3615DAED3A6}" dt="2018-03-09T16:51:08.881" v="0"/>
        <pc:sldMkLst>
          <pc:docMk/>
          <pc:sldMk cId="2024324535" sldId="1847"/>
        </pc:sldMkLst>
      </pc:sldChg>
      <pc:sldChg chg="addSp delSp modSp modTransition">
        <pc:chgData name="Israel Vega" userId="58ef89dc-0801-4743-bab3-1fdeabdf9ff4" providerId="ADAL" clId="{0C87A7A8-ACDB-4D35-A80D-B3615DAED3A6}" dt="2018-03-09T16:57:50.936" v="185"/>
        <pc:sldMkLst>
          <pc:docMk/>
          <pc:sldMk cId="409465749" sldId="1848"/>
        </pc:sldMkLst>
        <pc:spChg chg="add mod">
          <ac:chgData name="Israel Vega" userId="58ef89dc-0801-4743-bab3-1fdeabdf9ff4" providerId="ADAL" clId="{0C87A7A8-ACDB-4D35-A80D-B3615DAED3A6}" dt="2018-03-09T16:57:40.475" v="184" actId="13822"/>
          <ac:spMkLst>
            <pc:docMk/>
            <pc:sldMk cId="409465749" sldId="1848"/>
            <ac:spMk id="2" creationId="{ED8590BE-3CA0-41DA-8721-EBC0D3BBD778}"/>
          </ac:spMkLst>
        </pc:spChg>
        <pc:spChg chg="del">
          <ac:chgData name="Israel Vega" userId="58ef89dc-0801-4743-bab3-1fdeabdf9ff4" providerId="ADAL" clId="{0C87A7A8-ACDB-4D35-A80D-B3615DAED3A6}" dt="2018-03-09T16:57:15.018" v="175"/>
          <ac:spMkLst>
            <pc:docMk/>
            <pc:sldMk cId="409465749" sldId="1848"/>
            <ac:spMk id="4" creationId="{43051999-8F5C-B54A-AD11-61E6B601649C}"/>
          </ac:spMkLst>
        </pc:spChg>
      </pc:sldChg>
    </pc:docChg>
  </pc:docChgLst>
  <pc:docChgLst>
    <pc:chgData name="Israel Vega" userId="58ef89dc-0801-4743-bab3-1fdeabdf9ff4" providerId="ADAL" clId="{E5880282-CF99-45B3-9782-3516021FDCE2}"/>
    <pc:docChg chg="custSel addSld delSld modSld sldOrd modSection">
      <pc:chgData name="Israel Vega" userId="58ef89dc-0801-4743-bab3-1fdeabdf9ff4" providerId="ADAL" clId="{E5880282-CF99-45B3-9782-3516021FDCE2}" dt="2018-03-02T22:55:27.690" v="258"/>
      <pc:docMkLst>
        <pc:docMk/>
      </pc:docMkLst>
      <pc:sldChg chg="modSp">
        <pc:chgData name="Israel Vega" userId="58ef89dc-0801-4743-bab3-1fdeabdf9ff4" providerId="ADAL" clId="{E5880282-CF99-45B3-9782-3516021FDCE2}" dt="2018-03-02T21:59:50.126" v="26" actId="20577"/>
        <pc:sldMkLst>
          <pc:docMk/>
          <pc:sldMk cId="464038489" sldId="272"/>
        </pc:sldMkLst>
        <pc:spChg chg="mod">
          <ac:chgData name="Israel Vega" userId="58ef89dc-0801-4743-bab3-1fdeabdf9ff4" providerId="ADAL" clId="{E5880282-CF99-45B3-9782-3516021FDCE2}" dt="2018-03-02T21:59:50.126" v="26" actId="20577"/>
          <ac:spMkLst>
            <pc:docMk/>
            <pc:sldMk cId="464038489" sldId="272"/>
            <ac:spMk id="4" creationId="{83703640-117D-475F-9D08-6D17A7A98084}"/>
          </ac:spMkLst>
        </pc:spChg>
      </pc:sldChg>
      <pc:sldChg chg="ord">
        <pc:chgData name="Israel Vega" userId="58ef89dc-0801-4743-bab3-1fdeabdf9ff4" providerId="ADAL" clId="{E5880282-CF99-45B3-9782-3516021FDCE2}" dt="2018-03-02T22:54:52.706" v="256"/>
        <pc:sldMkLst>
          <pc:docMk/>
          <pc:sldMk cId="178390190" sldId="283"/>
        </pc:sldMkLst>
      </pc:sldChg>
      <pc:sldChg chg="ord">
        <pc:chgData name="Israel Vega" userId="58ef89dc-0801-4743-bab3-1fdeabdf9ff4" providerId="ADAL" clId="{E5880282-CF99-45B3-9782-3516021FDCE2}" dt="2018-03-02T22:00:05.793" v="27"/>
        <pc:sldMkLst>
          <pc:docMk/>
          <pc:sldMk cId="4063685315" sldId="460"/>
        </pc:sldMkLst>
      </pc:sldChg>
      <pc:sldChg chg="ord">
        <pc:chgData name="Israel Vega" userId="58ef89dc-0801-4743-bab3-1fdeabdf9ff4" providerId="ADAL" clId="{E5880282-CF99-45B3-9782-3516021FDCE2}" dt="2018-03-02T22:55:03.667" v="257"/>
        <pc:sldMkLst>
          <pc:docMk/>
          <pc:sldMk cId="0" sldId="1451"/>
        </pc:sldMkLst>
      </pc:sldChg>
      <pc:sldChg chg="ord">
        <pc:chgData name="Israel Vega" userId="58ef89dc-0801-4743-bab3-1fdeabdf9ff4" providerId="ADAL" clId="{E5880282-CF99-45B3-9782-3516021FDCE2}" dt="2018-03-02T22:31:47.564" v="159"/>
        <pc:sldMkLst>
          <pc:docMk/>
          <pc:sldMk cId="3244473792" sldId="1487"/>
        </pc:sldMkLst>
      </pc:sldChg>
      <pc:sldChg chg="ord">
        <pc:chgData name="Israel Vega" userId="58ef89dc-0801-4743-bab3-1fdeabdf9ff4" providerId="ADAL" clId="{E5880282-CF99-45B3-9782-3516021FDCE2}" dt="2018-03-02T22:31:35.609" v="158"/>
        <pc:sldMkLst>
          <pc:docMk/>
          <pc:sldMk cId="3045788185" sldId="1488"/>
        </pc:sldMkLst>
      </pc:sldChg>
      <pc:sldChg chg="modSp ord">
        <pc:chgData name="Israel Vega" userId="58ef89dc-0801-4743-bab3-1fdeabdf9ff4" providerId="ADAL" clId="{E5880282-CF99-45B3-9782-3516021FDCE2}" dt="2018-03-02T22:54:18.923" v="255"/>
        <pc:sldMkLst>
          <pc:docMk/>
          <pc:sldMk cId="1704468175" sldId="1489"/>
        </pc:sldMkLst>
        <pc:spChg chg="mod">
          <ac:chgData name="Israel Vega" userId="58ef89dc-0801-4743-bab3-1fdeabdf9ff4" providerId="ADAL" clId="{E5880282-CF99-45B3-9782-3516021FDCE2}" dt="2018-03-02T22:04:31.505" v="51" actId="20577"/>
          <ac:spMkLst>
            <pc:docMk/>
            <pc:sldMk cId="1704468175" sldId="1489"/>
            <ac:spMk id="2" creationId="{58BA08A7-B7AB-1945-A958-C763C3EC2C0E}"/>
          </ac:spMkLst>
        </pc:spChg>
        <pc:graphicFrameChg chg="mod modGraphic">
          <ac:chgData name="Israel Vega" userId="58ef89dc-0801-4743-bab3-1fdeabdf9ff4" providerId="ADAL" clId="{E5880282-CF99-45B3-9782-3516021FDCE2}" dt="2018-03-02T22:05:56.235" v="65"/>
          <ac:graphicFrameMkLst>
            <pc:docMk/>
            <pc:sldMk cId="1704468175" sldId="1489"/>
            <ac:graphicFrameMk id="4" creationId="{356B678A-74CE-DB47-A931-5D421784743D}"/>
          </ac:graphicFrameMkLst>
        </pc:graphicFrameChg>
      </pc:sldChg>
      <pc:sldChg chg="addSp delSp modSp modTransition">
        <pc:chgData name="Israel Vega" userId="58ef89dc-0801-4743-bab3-1fdeabdf9ff4" providerId="ADAL" clId="{E5880282-CF99-45B3-9782-3516021FDCE2}" dt="2018-03-02T21:46:54.817" v="18" actId="6549"/>
        <pc:sldMkLst>
          <pc:docMk/>
          <pc:sldMk cId="0" sldId="1843"/>
        </pc:sldMkLst>
        <pc:spChg chg="add del mod">
          <ac:chgData name="Israel Vega" userId="58ef89dc-0801-4743-bab3-1fdeabdf9ff4" providerId="ADAL" clId="{E5880282-CF99-45B3-9782-3516021FDCE2}" dt="2018-03-02T21:46:16.362" v="13" actId="6549"/>
          <ac:spMkLst>
            <pc:docMk/>
            <pc:sldMk cId="0" sldId="1843"/>
            <ac:spMk id="2" creationId="{D81D58E8-5842-4BFF-9F4D-3ECCD858B631}"/>
          </ac:spMkLst>
        </pc:spChg>
        <pc:spChg chg="add del mod">
          <ac:chgData name="Israel Vega" userId="58ef89dc-0801-4743-bab3-1fdeabdf9ff4" providerId="ADAL" clId="{E5880282-CF99-45B3-9782-3516021FDCE2}" dt="2018-03-02T21:46:16.362" v="13" actId="6549"/>
          <ac:spMkLst>
            <pc:docMk/>
            <pc:sldMk cId="0" sldId="1843"/>
            <ac:spMk id="3" creationId="{233C11B4-B33E-430F-9C24-EA9DD57408A9}"/>
          </ac:spMkLst>
        </pc:spChg>
        <pc:spChg chg="mod">
          <ac:chgData name="Israel Vega" userId="58ef89dc-0801-4743-bab3-1fdeabdf9ff4" providerId="ADAL" clId="{E5880282-CF99-45B3-9782-3516021FDCE2}" dt="2018-03-02T21:46:41.143" v="15" actId="6549"/>
          <ac:spMkLst>
            <pc:docMk/>
            <pc:sldMk cId="0" sldId="1843"/>
            <ac:spMk id="4" creationId="{D25A7097-F128-44C8-9EE0-1A9AAF0AF864}"/>
          </ac:spMkLst>
        </pc:spChg>
        <pc:spChg chg="mod">
          <ac:chgData name="Israel Vega" userId="58ef89dc-0801-4743-bab3-1fdeabdf9ff4" providerId="ADAL" clId="{E5880282-CF99-45B3-9782-3516021FDCE2}" dt="2018-03-02T21:46:54.817" v="18" actId="6549"/>
          <ac:spMkLst>
            <pc:docMk/>
            <pc:sldMk cId="0" sldId="1843"/>
            <ac:spMk id="5" creationId="{C58039A1-50D4-4C5F-9F97-DB66C0E13CC7}"/>
          </ac:spMkLst>
        </pc:spChg>
        <pc:spChg chg="add del mod">
          <ac:chgData name="Israel Vega" userId="58ef89dc-0801-4743-bab3-1fdeabdf9ff4" providerId="ADAL" clId="{E5880282-CF99-45B3-9782-3516021FDCE2}" dt="2018-03-02T21:46:18.942" v="14" actId="6549"/>
          <ac:spMkLst>
            <pc:docMk/>
            <pc:sldMk cId="0" sldId="1843"/>
            <ac:spMk id="6" creationId="{02BBDB31-6DDD-46AC-A9EA-0848638BBA62}"/>
          </ac:spMkLst>
        </pc:spChg>
        <pc:spChg chg="add del mod">
          <ac:chgData name="Israel Vega" userId="58ef89dc-0801-4743-bab3-1fdeabdf9ff4" providerId="ADAL" clId="{E5880282-CF99-45B3-9782-3516021FDCE2}" dt="2018-03-02T21:46:18.942" v="14" actId="6549"/>
          <ac:spMkLst>
            <pc:docMk/>
            <pc:sldMk cId="0" sldId="1843"/>
            <ac:spMk id="7" creationId="{978E6316-6D15-4238-B2E8-BBBFFB9EB1DB}"/>
          </ac:spMkLst>
        </pc:spChg>
      </pc:sldChg>
      <pc:sldChg chg="modSp">
        <pc:chgData name="Israel Vega" userId="58ef89dc-0801-4743-bab3-1fdeabdf9ff4" providerId="ADAL" clId="{E5880282-CF99-45B3-9782-3516021FDCE2}" dt="2018-03-02T21:47:06.870" v="19" actId="13822"/>
        <pc:sldMkLst>
          <pc:docMk/>
          <pc:sldMk cId="1909117018" sldId="1851"/>
        </pc:sldMkLst>
        <pc:graphicFrameChg chg="mod">
          <ac:chgData name="Israel Vega" userId="58ef89dc-0801-4743-bab3-1fdeabdf9ff4" providerId="ADAL" clId="{E5880282-CF99-45B3-9782-3516021FDCE2}" dt="2018-03-02T21:47:06.870" v="19" actId="13822"/>
          <ac:graphicFrameMkLst>
            <pc:docMk/>
            <pc:sldMk cId="1909117018" sldId="1851"/>
            <ac:graphicFrameMk id="4" creationId="{7153CFAC-8951-4053-B774-51EC179B07FE}"/>
          </ac:graphicFrameMkLst>
        </pc:graphicFrameChg>
      </pc:sldChg>
      <pc:sldChg chg="addSp delSp modSp add">
        <pc:chgData name="Israel Vega" userId="58ef89dc-0801-4743-bab3-1fdeabdf9ff4" providerId="ADAL" clId="{E5880282-CF99-45B3-9782-3516021FDCE2}" dt="2018-03-02T22:29:23.265" v="133" actId="27636"/>
        <pc:sldMkLst>
          <pc:docMk/>
          <pc:sldMk cId="4005047328" sldId="1852"/>
        </pc:sldMkLst>
        <pc:spChg chg="add del mod">
          <ac:chgData name="Israel Vega" userId="58ef89dc-0801-4743-bab3-1fdeabdf9ff4" providerId="ADAL" clId="{E5880282-CF99-45B3-9782-3516021FDCE2}" dt="2018-03-02T22:26:38.090" v="91" actId="27636"/>
          <ac:spMkLst>
            <pc:docMk/>
            <pc:sldMk cId="4005047328" sldId="1852"/>
            <ac:spMk id="2" creationId="{F915C4BF-07D1-4644-BDDA-CAA7826F2434}"/>
          </ac:spMkLst>
        </pc:spChg>
        <pc:spChg chg="mod">
          <ac:chgData name="Israel Vega" userId="58ef89dc-0801-4743-bab3-1fdeabdf9ff4" providerId="ADAL" clId="{E5880282-CF99-45B3-9782-3516021FDCE2}" dt="2018-03-02T22:27:57.456" v="98" actId="27636"/>
          <ac:spMkLst>
            <pc:docMk/>
            <pc:sldMk cId="4005047328" sldId="1852"/>
            <ac:spMk id="3" creationId="{B6B15F91-1568-4C05-BF9E-A712D663FDA1}"/>
          </ac:spMkLst>
        </pc:spChg>
        <pc:spChg chg="add del mod">
          <ac:chgData name="Israel Vega" userId="58ef89dc-0801-4743-bab3-1fdeabdf9ff4" providerId="ADAL" clId="{E5880282-CF99-45B3-9782-3516021FDCE2}" dt="2018-03-02T22:26:38.090" v="91" actId="27636"/>
          <ac:spMkLst>
            <pc:docMk/>
            <pc:sldMk cId="4005047328" sldId="1852"/>
            <ac:spMk id="4" creationId="{A2DF34DD-2C44-45FA-B60A-383913AB6941}"/>
          </ac:spMkLst>
        </pc:spChg>
        <pc:spChg chg="add mod">
          <ac:chgData name="Israel Vega" userId="58ef89dc-0801-4743-bab3-1fdeabdf9ff4" providerId="ADAL" clId="{E5880282-CF99-45B3-9782-3516021FDCE2}" dt="2018-03-02T22:29:09.750" v="126" actId="27636"/>
          <ac:spMkLst>
            <pc:docMk/>
            <pc:sldMk cId="4005047328" sldId="1852"/>
            <ac:spMk id="6" creationId="{309287EA-40A3-4CAC-9626-5CFB5C2CD95A}"/>
          </ac:spMkLst>
        </pc:spChg>
        <pc:spChg chg="add del mod">
          <ac:chgData name="Israel Vega" userId="58ef89dc-0801-4743-bab3-1fdeabdf9ff4" providerId="ADAL" clId="{E5880282-CF99-45B3-9782-3516021FDCE2}" dt="2018-03-02T22:26:50.553" v="94" actId="27636"/>
          <ac:spMkLst>
            <pc:docMk/>
            <pc:sldMk cId="4005047328" sldId="1852"/>
            <ac:spMk id="7" creationId="{E03EEAF7-F59A-4DFF-A1D3-3CE177A8A3E2}"/>
          </ac:spMkLst>
        </pc:spChg>
        <pc:spChg chg="add del mod">
          <ac:chgData name="Israel Vega" userId="58ef89dc-0801-4743-bab3-1fdeabdf9ff4" providerId="ADAL" clId="{E5880282-CF99-45B3-9782-3516021FDCE2}" dt="2018-03-02T22:26:50.553" v="94" actId="27636"/>
          <ac:spMkLst>
            <pc:docMk/>
            <pc:sldMk cId="4005047328" sldId="1852"/>
            <ac:spMk id="8" creationId="{BA24C69B-D155-497C-B8B0-B1369B2AB8F7}"/>
          </ac:spMkLst>
        </pc:spChg>
        <pc:spChg chg="add mod">
          <ac:chgData name="Israel Vega" userId="58ef89dc-0801-4743-bab3-1fdeabdf9ff4" providerId="ADAL" clId="{E5880282-CF99-45B3-9782-3516021FDCE2}" dt="2018-03-02T22:29:23.265" v="133" actId="27636"/>
          <ac:spMkLst>
            <pc:docMk/>
            <pc:sldMk cId="4005047328" sldId="1852"/>
            <ac:spMk id="9" creationId="{4ECC973A-5E86-43AE-B45A-C65119AE7CDD}"/>
          </ac:spMkLst>
        </pc:spChg>
        <pc:spChg chg="del mod">
          <ac:chgData name="Israel Vega" userId="58ef89dc-0801-4743-bab3-1fdeabdf9ff4" providerId="ADAL" clId="{E5880282-CF99-45B3-9782-3516021FDCE2}" dt="2018-03-02T22:26:22.719" v="87" actId="478"/>
          <ac:spMkLst>
            <pc:docMk/>
            <pc:sldMk cId="4005047328" sldId="1852"/>
            <ac:spMk id="265" creationId="{E4ECED19-C19E-4A72-8AC3-CFB0EE5B17DC}"/>
          </ac:spMkLst>
        </pc:spChg>
        <pc:spChg chg="del">
          <ac:chgData name="Israel Vega" userId="58ef89dc-0801-4743-bab3-1fdeabdf9ff4" providerId="ADAL" clId="{E5880282-CF99-45B3-9782-3516021FDCE2}" dt="2018-03-02T22:24:52.807" v="69" actId="478"/>
          <ac:spMkLst>
            <pc:docMk/>
            <pc:sldMk cId="4005047328" sldId="1852"/>
            <ac:spMk id="266" creationId="{17E92F02-4EC7-4950-A7F8-27DAE813CA0F}"/>
          </ac:spMkLst>
        </pc:spChg>
        <pc:spChg chg="del">
          <ac:chgData name="Israel Vega" userId="58ef89dc-0801-4743-bab3-1fdeabdf9ff4" providerId="ADAL" clId="{E5880282-CF99-45B3-9782-3516021FDCE2}" dt="2018-03-02T22:24:52.807" v="69" actId="478"/>
          <ac:spMkLst>
            <pc:docMk/>
            <pc:sldMk cId="4005047328" sldId="1852"/>
            <ac:spMk id="267" creationId="{4008CD10-CF86-4F32-AD5D-FA58F53C599A}"/>
          </ac:spMkLst>
        </pc:spChg>
        <pc:spChg chg="del">
          <ac:chgData name="Israel Vega" userId="58ef89dc-0801-4743-bab3-1fdeabdf9ff4" providerId="ADAL" clId="{E5880282-CF99-45B3-9782-3516021FDCE2}" dt="2018-03-02T22:24:52.807" v="69" actId="478"/>
          <ac:spMkLst>
            <pc:docMk/>
            <pc:sldMk cId="4005047328" sldId="1852"/>
            <ac:spMk id="268" creationId="{44727367-1340-40DC-9FCD-4C853B6CA488}"/>
          </ac:spMkLst>
        </pc:spChg>
        <pc:spChg chg="del">
          <ac:chgData name="Israel Vega" userId="58ef89dc-0801-4743-bab3-1fdeabdf9ff4" providerId="ADAL" clId="{E5880282-CF99-45B3-9782-3516021FDCE2}" dt="2018-03-02T22:24:52.807" v="69" actId="478"/>
          <ac:spMkLst>
            <pc:docMk/>
            <pc:sldMk cId="4005047328" sldId="1852"/>
            <ac:spMk id="269" creationId="{8A424F6D-20B9-4E4F-977B-2F44F40C4834}"/>
          </ac:spMkLst>
        </pc:spChg>
        <pc:spChg chg="del">
          <ac:chgData name="Israel Vega" userId="58ef89dc-0801-4743-bab3-1fdeabdf9ff4" providerId="ADAL" clId="{E5880282-CF99-45B3-9782-3516021FDCE2}" dt="2018-03-02T22:24:52.807" v="69" actId="478"/>
          <ac:spMkLst>
            <pc:docMk/>
            <pc:sldMk cId="4005047328" sldId="1852"/>
            <ac:spMk id="270" creationId="{57B581A8-69CE-4FF8-A510-1776087A9DF6}"/>
          </ac:spMkLst>
        </pc:spChg>
        <pc:spChg chg="del">
          <ac:chgData name="Israel Vega" userId="58ef89dc-0801-4743-bab3-1fdeabdf9ff4" providerId="ADAL" clId="{E5880282-CF99-45B3-9782-3516021FDCE2}" dt="2018-03-02T22:24:52.807" v="69" actId="478"/>
          <ac:spMkLst>
            <pc:docMk/>
            <pc:sldMk cId="4005047328" sldId="1852"/>
            <ac:spMk id="271" creationId="{9FC7A7FD-034E-4A5A-8987-F97902D44E2F}"/>
          </ac:spMkLst>
        </pc:spChg>
        <pc:spChg chg="del">
          <ac:chgData name="Israel Vega" userId="58ef89dc-0801-4743-bab3-1fdeabdf9ff4" providerId="ADAL" clId="{E5880282-CF99-45B3-9782-3516021FDCE2}" dt="2018-03-02T22:24:52.807" v="69" actId="478"/>
          <ac:spMkLst>
            <pc:docMk/>
            <pc:sldMk cId="4005047328" sldId="1852"/>
            <ac:spMk id="272" creationId="{A4640114-6B29-4415-BEBB-A8BC890F17F4}"/>
          </ac:spMkLst>
        </pc:spChg>
        <pc:spChg chg="del">
          <ac:chgData name="Israel Vega" userId="58ef89dc-0801-4743-bab3-1fdeabdf9ff4" providerId="ADAL" clId="{E5880282-CF99-45B3-9782-3516021FDCE2}" dt="2018-03-02T22:24:52.807" v="69" actId="478"/>
          <ac:spMkLst>
            <pc:docMk/>
            <pc:sldMk cId="4005047328" sldId="1852"/>
            <ac:spMk id="273" creationId="{368F53E0-2FD4-42D2-8555-62B1D52AD037}"/>
          </ac:spMkLst>
        </pc:spChg>
        <pc:spChg chg="del">
          <ac:chgData name="Israel Vega" userId="58ef89dc-0801-4743-bab3-1fdeabdf9ff4" providerId="ADAL" clId="{E5880282-CF99-45B3-9782-3516021FDCE2}" dt="2018-03-02T22:24:52.807" v="69" actId="478"/>
          <ac:spMkLst>
            <pc:docMk/>
            <pc:sldMk cId="4005047328" sldId="1852"/>
            <ac:spMk id="274" creationId="{B7630F1A-13C0-49A3-8299-05D1BB08D091}"/>
          </ac:spMkLst>
        </pc:spChg>
        <pc:spChg chg="del">
          <ac:chgData name="Israel Vega" userId="58ef89dc-0801-4743-bab3-1fdeabdf9ff4" providerId="ADAL" clId="{E5880282-CF99-45B3-9782-3516021FDCE2}" dt="2018-03-02T22:24:52.807" v="69" actId="478"/>
          <ac:spMkLst>
            <pc:docMk/>
            <pc:sldMk cId="4005047328" sldId="1852"/>
            <ac:spMk id="275" creationId="{BF188CBB-B15D-4C5B-AF6E-289BF6BAC490}"/>
          </ac:spMkLst>
        </pc:spChg>
        <pc:spChg chg="del">
          <ac:chgData name="Israel Vega" userId="58ef89dc-0801-4743-bab3-1fdeabdf9ff4" providerId="ADAL" clId="{E5880282-CF99-45B3-9782-3516021FDCE2}" dt="2018-03-02T22:24:52.807" v="69" actId="478"/>
          <ac:spMkLst>
            <pc:docMk/>
            <pc:sldMk cId="4005047328" sldId="1852"/>
            <ac:spMk id="276" creationId="{F5B255EC-4E7E-4522-A7B3-9F791C57E765}"/>
          </ac:spMkLst>
        </pc:spChg>
        <pc:spChg chg="del">
          <ac:chgData name="Israel Vega" userId="58ef89dc-0801-4743-bab3-1fdeabdf9ff4" providerId="ADAL" clId="{E5880282-CF99-45B3-9782-3516021FDCE2}" dt="2018-03-02T22:24:52.807" v="69" actId="478"/>
          <ac:spMkLst>
            <pc:docMk/>
            <pc:sldMk cId="4005047328" sldId="1852"/>
            <ac:spMk id="277" creationId="{C285E3DD-B190-4AFD-BED2-4B95344504C7}"/>
          </ac:spMkLst>
        </pc:spChg>
        <pc:spChg chg="del">
          <ac:chgData name="Israel Vega" userId="58ef89dc-0801-4743-bab3-1fdeabdf9ff4" providerId="ADAL" clId="{E5880282-CF99-45B3-9782-3516021FDCE2}" dt="2018-03-02T22:24:52.807" v="69" actId="478"/>
          <ac:spMkLst>
            <pc:docMk/>
            <pc:sldMk cId="4005047328" sldId="1852"/>
            <ac:spMk id="278" creationId="{C5AE7EE5-90A9-4D9A-90F9-CB24C6CE945F}"/>
          </ac:spMkLst>
        </pc:spChg>
        <pc:spChg chg="del">
          <ac:chgData name="Israel Vega" userId="58ef89dc-0801-4743-bab3-1fdeabdf9ff4" providerId="ADAL" clId="{E5880282-CF99-45B3-9782-3516021FDCE2}" dt="2018-03-02T22:24:52.807" v="69" actId="478"/>
          <ac:spMkLst>
            <pc:docMk/>
            <pc:sldMk cId="4005047328" sldId="1852"/>
            <ac:spMk id="279" creationId="{E92A5D44-DC9E-467B-9B1C-79CE2A19BFD9}"/>
          </ac:spMkLst>
        </pc:spChg>
        <pc:spChg chg="del">
          <ac:chgData name="Israel Vega" userId="58ef89dc-0801-4743-bab3-1fdeabdf9ff4" providerId="ADAL" clId="{E5880282-CF99-45B3-9782-3516021FDCE2}" dt="2018-03-02T22:24:52.807" v="69" actId="478"/>
          <ac:spMkLst>
            <pc:docMk/>
            <pc:sldMk cId="4005047328" sldId="1852"/>
            <ac:spMk id="280" creationId="{E99F5A43-CBDF-47E9-A332-3FC129C69DB6}"/>
          </ac:spMkLst>
        </pc:spChg>
        <pc:spChg chg="del">
          <ac:chgData name="Israel Vega" userId="58ef89dc-0801-4743-bab3-1fdeabdf9ff4" providerId="ADAL" clId="{E5880282-CF99-45B3-9782-3516021FDCE2}" dt="2018-03-02T22:24:52.807" v="69" actId="478"/>
          <ac:spMkLst>
            <pc:docMk/>
            <pc:sldMk cId="4005047328" sldId="1852"/>
            <ac:spMk id="281" creationId="{412F21F0-B0BA-488A-BD32-7417496F27D0}"/>
          </ac:spMkLst>
        </pc:spChg>
        <pc:spChg chg="del">
          <ac:chgData name="Israel Vega" userId="58ef89dc-0801-4743-bab3-1fdeabdf9ff4" providerId="ADAL" clId="{E5880282-CF99-45B3-9782-3516021FDCE2}" dt="2018-03-02T22:24:52.807" v="69" actId="478"/>
          <ac:spMkLst>
            <pc:docMk/>
            <pc:sldMk cId="4005047328" sldId="1852"/>
            <ac:spMk id="282" creationId="{DC76C98B-91A2-469C-AB38-AA2AE05617A6}"/>
          </ac:spMkLst>
        </pc:spChg>
        <pc:spChg chg="del">
          <ac:chgData name="Israel Vega" userId="58ef89dc-0801-4743-bab3-1fdeabdf9ff4" providerId="ADAL" clId="{E5880282-CF99-45B3-9782-3516021FDCE2}" dt="2018-03-02T22:24:52.807" v="69" actId="478"/>
          <ac:spMkLst>
            <pc:docMk/>
            <pc:sldMk cId="4005047328" sldId="1852"/>
            <ac:spMk id="283" creationId="{276F6509-CC38-4BF3-83BB-840DFF10A61C}"/>
          </ac:spMkLst>
        </pc:spChg>
        <pc:spChg chg="del">
          <ac:chgData name="Israel Vega" userId="58ef89dc-0801-4743-bab3-1fdeabdf9ff4" providerId="ADAL" clId="{E5880282-CF99-45B3-9782-3516021FDCE2}" dt="2018-03-02T22:24:52.807" v="69" actId="478"/>
          <ac:spMkLst>
            <pc:docMk/>
            <pc:sldMk cId="4005047328" sldId="1852"/>
            <ac:spMk id="290" creationId="{B51AE4B5-11F9-4506-B0D0-FF969D0A6B3C}"/>
          </ac:spMkLst>
        </pc:spChg>
        <pc:spChg chg="del">
          <ac:chgData name="Israel Vega" userId="58ef89dc-0801-4743-bab3-1fdeabdf9ff4" providerId="ADAL" clId="{E5880282-CF99-45B3-9782-3516021FDCE2}" dt="2018-03-02T22:24:52.807" v="69" actId="478"/>
          <ac:spMkLst>
            <pc:docMk/>
            <pc:sldMk cId="4005047328" sldId="1852"/>
            <ac:spMk id="291" creationId="{A2BB91A6-3604-4C23-81B6-9402996DAA49}"/>
          </ac:spMkLst>
        </pc:spChg>
        <pc:spChg chg="del">
          <ac:chgData name="Israel Vega" userId="58ef89dc-0801-4743-bab3-1fdeabdf9ff4" providerId="ADAL" clId="{E5880282-CF99-45B3-9782-3516021FDCE2}" dt="2018-03-02T22:24:52.807" v="69" actId="478"/>
          <ac:spMkLst>
            <pc:docMk/>
            <pc:sldMk cId="4005047328" sldId="1852"/>
            <ac:spMk id="292" creationId="{C2C1E0AB-16B5-45B3-A3B5-EB7BCF2F3192}"/>
          </ac:spMkLst>
        </pc:spChg>
        <pc:spChg chg="del">
          <ac:chgData name="Israel Vega" userId="58ef89dc-0801-4743-bab3-1fdeabdf9ff4" providerId="ADAL" clId="{E5880282-CF99-45B3-9782-3516021FDCE2}" dt="2018-03-02T22:24:52.807" v="69" actId="478"/>
          <ac:spMkLst>
            <pc:docMk/>
            <pc:sldMk cId="4005047328" sldId="1852"/>
            <ac:spMk id="293" creationId="{6A98C25F-A73B-48CE-B50D-B5C12E0958CE}"/>
          </ac:spMkLst>
        </pc:spChg>
        <pc:spChg chg="del">
          <ac:chgData name="Israel Vega" userId="58ef89dc-0801-4743-bab3-1fdeabdf9ff4" providerId="ADAL" clId="{E5880282-CF99-45B3-9782-3516021FDCE2}" dt="2018-03-02T22:24:52.807" v="69" actId="478"/>
          <ac:spMkLst>
            <pc:docMk/>
            <pc:sldMk cId="4005047328" sldId="1852"/>
            <ac:spMk id="294" creationId="{1E2EC8E2-FE1D-4247-8FF2-E51AAEC200C9}"/>
          </ac:spMkLst>
        </pc:spChg>
        <pc:spChg chg="del">
          <ac:chgData name="Israel Vega" userId="58ef89dc-0801-4743-bab3-1fdeabdf9ff4" providerId="ADAL" clId="{E5880282-CF99-45B3-9782-3516021FDCE2}" dt="2018-03-02T22:24:52.807" v="69" actId="478"/>
          <ac:spMkLst>
            <pc:docMk/>
            <pc:sldMk cId="4005047328" sldId="1852"/>
            <ac:spMk id="295" creationId="{D0E8B38B-E93D-4056-A5EB-BA3A731CE7B3}"/>
          </ac:spMkLst>
        </pc:spChg>
        <pc:spChg chg="del">
          <ac:chgData name="Israel Vega" userId="58ef89dc-0801-4743-bab3-1fdeabdf9ff4" providerId="ADAL" clId="{E5880282-CF99-45B3-9782-3516021FDCE2}" dt="2018-03-02T22:24:52.807" v="69" actId="478"/>
          <ac:spMkLst>
            <pc:docMk/>
            <pc:sldMk cId="4005047328" sldId="1852"/>
            <ac:spMk id="296" creationId="{1E475A38-1FE7-48DC-8C8D-6CC45D3F7920}"/>
          </ac:spMkLst>
        </pc:spChg>
        <pc:spChg chg="del">
          <ac:chgData name="Israel Vega" userId="58ef89dc-0801-4743-bab3-1fdeabdf9ff4" providerId="ADAL" clId="{E5880282-CF99-45B3-9782-3516021FDCE2}" dt="2018-03-02T22:24:52.807" v="69" actId="478"/>
          <ac:spMkLst>
            <pc:docMk/>
            <pc:sldMk cId="4005047328" sldId="1852"/>
            <ac:spMk id="297" creationId="{F74A751C-C403-4272-98CA-2B532E6FC83B}"/>
          </ac:spMkLst>
        </pc:spChg>
        <pc:spChg chg="del">
          <ac:chgData name="Israel Vega" userId="58ef89dc-0801-4743-bab3-1fdeabdf9ff4" providerId="ADAL" clId="{E5880282-CF99-45B3-9782-3516021FDCE2}" dt="2018-03-02T22:24:52.807" v="69" actId="478"/>
          <ac:spMkLst>
            <pc:docMk/>
            <pc:sldMk cId="4005047328" sldId="1852"/>
            <ac:spMk id="298" creationId="{413DDCCD-FB2D-4D33-8F10-C829ABA3899B}"/>
          </ac:spMkLst>
        </pc:spChg>
        <pc:spChg chg="del">
          <ac:chgData name="Israel Vega" userId="58ef89dc-0801-4743-bab3-1fdeabdf9ff4" providerId="ADAL" clId="{E5880282-CF99-45B3-9782-3516021FDCE2}" dt="2018-03-02T22:24:52.807" v="69" actId="478"/>
          <ac:spMkLst>
            <pc:docMk/>
            <pc:sldMk cId="4005047328" sldId="1852"/>
            <ac:spMk id="299" creationId="{B9AE7542-A02F-499D-9820-CB6C78093F22}"/>
          </ac:spMkLst>
        </pc:spChg>
        <pc:spChg chg="del">
          <ac:chgData name="Israel Vega" userId="58ef89dc-0801-4743-bab3-1fdeabdf9ff4" providerId="ADAL" clId="{E5880282-CF99-45B3-9782-3516021FDCE2}" dt="2018-03-02T22:24:52.807" v="69" actId="478"/>
          <ac:spMkLst>
            <pc:docMk/>
            <pc:sldMk cId="4005047328" sldId="1852"/>
            <ac:spMk id="300" creationId="{8DBC7C93-1479-4B3E-93E0-0ADA79C309D5}"/>
          </ac:spMkLst>
        </pc:spChg>
        <pc:spChg chg="del">
          <ac:chgData name="Israel Vega" userId="58ef89dc-0801-4743-bab3-1fdeabdf9ff4" providerId="ADAL" clId="{E5880282-CF99-45B3-9782-3516021FDCE2}" dt="2018-03-02T22:24:52.807" v="69" actId="478"/>
          <ac:spMkLst>
            <pc:docMk/>
            <pc:sldMk cId="4005047328" sldId="1852"/>
            <ac:spMk id="301" creationId="{64668EDB-B92D-47CB-836A-4EBF404B8098}"/>
          </ac:spMkLst>
        </pc:spChg>
        <pc:spChg chg="del">
          <ac:chgData name="Israel Vega" userId="58ef89dc-0801-4743-bab3-1fdeabdf9ff4" providerId="ADAL" clId="{E5880282-CF99-45B3-9782-3516021FDCE2}" dt="2018-03-02T22:24:52.807" v="69" actId="478"/>
          <ac:spMkLst>
            <pc:docMk/>
            <pc:sldMk cId="4005047328" sldId="1852"/>
            <ac:spMk id="302" creationId="{46AFAE31-94B8-4F13-90C0-20CC6F5AB95C}"/>
          </ac:spMkLst>
        </pc:spChg>
        <pc:spChg chg="del">
          <ac:chgData name="Israel Vega" userId="58ef89dc-0801-4743-bab3-1fdeabdf9ff4" providerId="ADAL" clId="{E5880282-CF99-45B3-9782-3516021FDCE2}" dt="2018-03-02T22:24:52.807" v="69" actId="478"/>
          <ac:spMkLst>
            <pc:docMk/>
            <pc:sldMk cId="4005047328" sldId="1852"/>
            <ac:spMk id="303" creationId="{A9346258-E38D-4A4E-8409-09A0F2F824BB}"/>
          </ac:spMkLst>
        </pc:spChg>
        <pc:spChg chg="del">
          <ac:chgData name="Israel Vega" userId="58ef89dc-0801-4743-bab3-1fdeabdf9ff4" providerId="ADAL" clId="{E5880282-CF99-45B3-9782-3516021FDCE2}" dt="2018-03-02T22:24:52.807" v="69" actId="478"/>
          <ac:spMkLst>
            <pc:docMk/>
            <pc:sldMk cId="4005047328" sldId="1852"/>
            <ac:spMk id="304" creationId="{371E200D-98F9-429F-8AB5-079EC0754E14}"/>
          </ac:spMkLst>
        </pc:spChg>
        <pc:spChg chg="del">
          <ac:chgData name="Israel Vega" userId="58ef89dc-0801-4743-bab3-1fdeabdf9ff4" providerId="ADAL" clId="{E5880282-CF99-45B3-9782-3516021FDCE2}" dt="2018-03-02T22:24:52.807" v="69" actId="478"/>
          <ac:spMkLst>
            <pc:docMk/>
            <pc:sldMk cId="4005047328" sldId="1852"/>
            <ac:spMk id="305" creationId="{65187428-761A-4CA4-8EC5-FC5D47DD9CCC}"/>
          </ac:spMkLst>
        </pc:spChg>
        <pc:spChg chg="del">
          <ac:chgData name="Israel Vega" userId="58ef89dc-0801-4743-bab3-1fdeabdf9ff4" providerId="ADAL" clId="{E5880282-CF99-45B3-9782-3516021FDCE2}" dt="2018-03-02T22:24:52.807" v="69" actId="478"/>
          <ac:spMkLst>
            <pc:docMk/>
            <pc:sldMk cId="4005047328" sldId="1852"/>
            <ac:spMk id="306" creationId="{FAABB749-1CD7-4A49-BD70-6FFA3F3C10E7}"/>
          </ac:spMkLst>
        </pc:spChg>
        <pc:spChg chg="del">
          <ac:chgData name="Israel Vega" userId="58ef89dc-0801-4743-bab3-1fdeabdf9ff4" providerId="ADAL" clId="{E5880282-CF99-45B3-9782-3516021FDCE2}" dt="2018-03-02T22:24:52.807" v="69" actId="478"/>
          <ac:spMkLst>
            <pc:docMk/>
            <pc:sldMk cId="4005047328" sldId="1852"/>
            <ac:spMk id="307" creationId="{FD8CC899-97F6-46B8-BB7B-9C2896CACADA}"/>
          </ac:spMkLst>
        </pc:spChg>
        <pc:spChg chg="del">
          <ac:chgData name="Israel Vega" userId="58ef89dc-0801-4743-bab3-1fdeabdf9ff4" providerId="ADAL" clId="{E5880282-CF99-45B3-9782-3516021FDCE2}" dt="2018-03-02T22:24:52.807" v="69" actId="478"/>
          <ac:spMkLst>
            <pc:docMk/>
            <pc:sldMk cId="4005047328" sldId="1852"/>
            <ac:spMk id="308" creationId="{085E6BA7-89EB-4C82-BA93-672F2F4B4733}"/>
          </ac:spMkLst>
        </pc:spChg>
        <pc:spChg chg="del">
          <ac:chgData name="Israel Vega" userId="58ef89dc-0801-4743-bab3-1fdeabdf9ff4" providerId="ADAL" clId="{E5880282-CF99-45B3-9782-3516021FDCE2}" dt="2018-03-02T22:24:52.807" v="69" actId="478"/>
          <ac:spMkLst>
            <pc:docMk/>
            <pc:sldMk cId="4005047328" sldId="1852"/>
            <ac:spMk id="309" creationId="{9B8DC736-CEC0-4174-BEFF-D5761016B3BF}"/>
          </ac:spMkLst>
        </pc:spChg>
        <pc:spChg chg="del">
          <ac:chgData name="Israel Vega" userId="58ef89dc-0801-4743-bab3-1fdeabdf9ff4" providerId="ADAL" clId="{E5880282-CF99-45B3-9782-3516021FDCE2}" dt="2018-03-02T22:24:52.807" v="69" actId="478"/>
          <ac:spMkLst>
            <pc:docMk/>
            <pc:sldMk cId="4005047328" sldId="1852"/>
            <ac:spMk id="310" creationId="{32E91993-C6F7-4ABC-8B88-2F4A3632EBFE}"/>
          </ac:spMkLst>
        </pc:spChg>
        <pc:spChg chg="del">
          <ac:chgData name="Israel Vega" userId="58ef89dc-0801-4743-bab3-1fdeabdf9ff4" providerId="ADAL" clId="{E5880282-CF99-45B3-9782-3516021FDCE2}" dt="2018-03-02T22:24:52.807" v="69" actId="478"/>
          <ac:spMkLst>
            <pc:docMk/>
            <pc:sldMk cId="4005047328" sldId="1852"/>
            <ac:spMk id="311" creationId="{119E0D7A-0432-45AF-97AA-DF2F6BBAAF7F}"/>
          </ac:spMkLst>
        </pc:spChg>
        <pc:spChg chg="del">
          <ac:chgData name="Israel Vega" userId="58ef89dc-0801-4743-bab3-1fdeabdf9ff4" providerId="ADAL" clId="{E5880282-CF99-45B3-9782-3516021FDCE2}" dt="2018-03-02T22:24:52.807" v="69" actId="478"/>
          <ac:spMkLst>
            <pc:docMk/>
            <pc:sldMk cId="4005047328" sldId="1852"/>
            <ac:spMk id="312" creationId="{83E247A4-15A9-4C19-A236-D2B238E2537A}"/>
          </ac:spMkLst>
        </pc:spChg>
        <pc:spChg chg="del">
          <ac:chgData name="Israel Vega" userId="58ef89dc-0801-4743-bab3-1fdeabdf9ff4" providerId="ADAL" clId="{E5880282-CF99-45B3-9782-3516021FDCE2}" dt="2018-03-02T22:24:52.807" v="69" actId="478"/>
          <ac:spMkLst>
            <pc:docMk/>
            <pc:sldMk cId="4005047328" sldId="1852"/>
            <ac:spMk id="313" creationId="{78EDBE77-29BD-48D8-AA2C-3D4BC203B50A}"/>
          </ac:spMkLst>
        </pc:spChg>
        <pc:spChg chg="del">
          <ac:chgData name="Israel Vega" userId="58ef89dc-0801-4743-bab3-1fdeabdf9ff4" providerId="ADAL" clId="{E5880282-CF99-45B3-9782-3516021FDCE2}" dt="2018-03-02T22:24:52.807" v="69" actId="478"/>
          <ac:spMkLst>
            <pc:docMk/>
            <pc:sldMk cId="4005047328" sldId="1852"/>
            <ac:spMk id="314" creationId="{74E48C37-15AA-46CC-8D3D-32194680A1E7}"/>
          </ac:spMkLst>
        </pc:spChg>
        <pc:spChg chg="del">
          <ac:chgData name="Israel Vega" userId="58ef89dc-0801-4743-bab3-1fdeabdf9ff4" providerId="ADAL" clId="{E5880282-CF99-45B3-9782-3516021FDCE2}" dt="2018-03-02T22:24:52.807" v="69" actId="478"/>
          <ac:spMkLst>
            <pc:docMk/>
            <pc:sldMk cId="4005047328" sldId="1852"/>
            <ac:spMk id="315" creationId="{2187FC50-70C7-466D-9B04-FBED601359F9}"/>
          </ac:spMkLst>
        </pc:spChg>
        <pc:spChg chg="del">
          <ac:chgData name="Israel Vega" userId="58ef89dc-0801-4743-bab3-1fdeabdf9ff4" providerId="ADAL" clId="{E5880282-CF99-45B3-9782-3516021FDCE2}" dt="2018-03-02T22:24:52.807" v="69" actId="478"/>
          <ac:spMkLst>
            <pc:docMk/>
            <pc:sldMk cId="4005047328" sldId="1852"/>
            <ac:spMk id="316" creationId="{678A853C-AFBA-4657-8FC9-6AB3A12515C9}"/>
          </ac:spMkLst>
        </pc:spChg>
        <pc:spChg chg="del">
          <ac:chgData name="Israel Vega" userId="58ef89dc-0801-4743-bab3-1fdeabdf9ff4" providerId="ADAL" clId="{E5880282-CF99-45B3-9782-3516021FDCE2}" dt="2018-03-02T22:24:52.807" v="69" actId="478"/>
          <ac:spMkLst>
            <pc:docMk/>
            <pc:sldMk cId="4005047328" sldId="1852"/>
            <ac:spMk id="317" creationId="{981E180E-0FAD-483B-9924-72A73599BF37}"/>
          </ac:spMkLst>
        </pc:spChg>
        <pc:spChg chg="del">
          <ac:chgData name="Israel Vega" userId="58ef89dc-0801-4743-bab3-1fdeabdf9ff4" providerId="ADAL" clId="{E5880282-CF99-45B3-9782-3516021FDCE2}" dt="2018-03-02T22:24:52.807" v="69" actId="478"/>
          <ac:spMkLst>
            <pc:docMk/>
            <pc:sldMk cId="4005047328" sldId="1852"/>
            <ac:spMk id="318" creationId="{D8EB9FE5-3FAB-4138-9E99-C970539E74A7}"/>
          </ac:spMkLst>
        </pc:spChg>
        <pc:spChg chg="del">
          <ac:chgData name="Israel Vega" userId="58ef89dc-0801-4743-bab3-1fdeabdf9ff4" providerId="ADAL" clId="{E5880282-CF99-45B3-9782-3516021FDCE2}" dt="2018-03-02T22:24:52.807" v="69" actId="478"/>
          <ac:spMkLst>
            <pc:docMk/>
            <pc:sldMk cId="4005047328" sldId="1852"/>
            <ac:spMk id="319" creationId="{B8BFD321-DE5F-46FE-B0E1-B447460E56DB}"/>
          </ac:spMkLst>
        </pc:spChg>
        <pc:spChg chg="del">
          <ac:chgData name="Israel Vega" userId="58ef89dc-0801-4743-bab3-1fdeabdf9ff4" providerId="ADAL" clId="{E5880282-CF99-45B3-9782-3516021FDCE2}" dt="2018-03-02T22:24:52.807" v="69" actId="478"/>
          <ac:spMkLst>
            <pc:docMk/>
            <pc:sldMk cId="4005047328" sldId="1852"/>
            <ac:spMk id="320" creationId="{3F72498F-29A7-411F-9228-5C7E00C85987}"/>
          </ac:spMkLst>
        </pc:spChg>
        <pc:spChg chg="del">
          <ac:chgData name="Israel Vega" userId="58ef89dc-0801-4743-bab3-1fdeabdf9ff4" providerId="ADAL" clId="{E5880282-CF99-45B3-9782-3516021FDCE2}" dt="2018-03-02T22:24:52.807" v="69" actId="478"/>
          <ac:spMkLst>
            <pc:docMk/>
            <pc:sldMk cId="4005047328" sldId="1852"/>
            <ac:spMk id="321" creationId="{C9B52BDD-0A18-46CC-883A-38C207F43F3B}"/>
          </ac:spMkLst>
        </pc:spChg>
        <pc:spChg chg="del">
          <ac:chgData name="Israel Vega" userId="58ef89dc-0801-4743-bab3-1fdeabdf9ff4" providerId="ADAL" clId="{E5880282-CF99-45B3-9782-3516021FDCE2}" dt="2018-03-02T22:24:52.807" v="69" actId="478"/>
          <ac:spMkLst>
            <pc:docMk/>
            <pc:sldMk cId="4005047328" sldId="1852"/>
            <ac:spMk id="322" creationId="{3EC1679E-FD5C-46ED-B5A2-3F1591B7EE3B}"/>
          </ac:spMkLst>
        </pc:spChg>
        <pc:spChg chg="del">
          <ac:chgData name="Israel Vega" userId="58ef89dc-0801-4743-bab3-1fdeabdf9ff4" providerId="ADAL" clId="{E5880282-CF99-45B3-9782-3516021FDCE2}" dt="2018-03-02T22:24:52.807" v="69" actId="478"/>
          <ac:spMkLst>
            <pc:docMk/>
            <pc:sldMk cId="4005047328" sldId="1852"/>
            <ac:spMk id="323" creationId="{F950F8ED-269C-45F7-950A-35C432F1DBFC}"/>
          </ac:spMkLst>
        </pc:spChg>
        <pc:spChg chg="del">
          <ac:chgData name="Israel Vega" userId="58ef89dc-0801-4743-bab3-1fdeabdf9ff4" providerId="ADAL" clId="{E5880282-CF99-45B3-9782-3516021FDCE2}" dt="2018-03-02T22:24:52.807" v="69" actId="478"/>
          <ac:spMkLst>
            <pc:docMk/>
            <pc:sldMk cId="4005047328" sldId="1852"/>
            <ac:spMk id="324" creationId="{0D01D5C0-DF87-4A10-8057-B61CF5EAEC1E}"/>
          </ac:spMkLst>
        </pc:spChg>
        <pc:spChg chg="del">
          <ac:chgData name="Israel Vega" userId="58ef89dc-0801-4743-bab3-1fdeabdf9ff4" providerId="ADAL" clId="{E5880282-CF99-45B3-9782-3516021FDCE2}" dt="2018-03-02T22:24:52.807" v="69" actId="478"/>
          <ac:spMkLst>
            <pc:docMk/>
            <pc:sldMk cId="4005047328" sldId="1852"/>
            <ac:spMk id="325" creationId="{0E1B3726-7647-4948-8C81-7D3B52A88DA4}"/>
          </ac:spMkLst>
        </pc:spChg>
        <pc:spChg chg="del">
          <ac:chgData name="Israel Vega" userId="58ef89dc-0801-4743-bab3-1fdeabdf9ff4" providerId="ADAL" clId="{E5880282-CF99-45B3-9782-3516021FDCE2}" dt="2018-03-02T22:24:52.807" v="69" actId="478"/>
          <ac:spMkLst>
            <pc:docMk/>
            <pc:sldMk cId="4005047328" sldId="1852"/>
            <ac:spMk id="326" creationId="{4692BEEE-3054-435C-A85D-A1DBA607736C}"/>
          </ac:spMkLst>
        </pc:spChg>
        <pc:spChg chg="del">
          <ac:chgData name="Israel Vega" userId="58ef89dc-0801-4743-bab3-1fdeabdf9ff4" providerId="ADAL" clId="{E5880282-CF99-45B3-9782-3516021FDCE2}" dt="2018-03-02T22:24:52.807" v="69" actId="478"/>
          <ac:spMkLst>
            <pc:docMk/>
            <pc:sldMk cId="4005047328" sldId="1852"/>
            <ac:spMk id="328" creationId="{08D43266-F41F-47BF-AB3A-06DC99BF6835}"/>
          </ac:spMkLst>
        </pc:spChg>
        <pc:spChg chg="del">
          <ac:chgData name="Israel Vega" userId="58ef89dc-0801-4743-bab3-1fdeabdf9ff4" providerId="ADAL" clId="{E5880282-CF99-45B3-9782-3516021FDCE2}" dt="2018-03-02T22:24:52.807" v="69" actId="478"/>
          <ac:spMkLst>
            <pc:docMk/>
            <pc:sldMk cId="4005047328" sldId="1852"/>
            <ac:spMk id="329" creationId="{48C39FCC-FE13-4D53-ABE2-54658C25B613}"/>
          </ac:spMkLst>
        </pc:spChg>
        <pc:spChg chg="del">
          <ac:chgData name="Israel Vega" userId="58ef89dc-0801-4743-bab3-1fdeabdf9ff4" providerId="ADAL" clId="{E5880282-CF99-45B3-9782-3516021FDCE2}" dt="2018-03-02T22:24:52.807" v="69" actId="478"/>
          <ac:spMkLst>
            <pc:docMk/>
            <pc:sldMk cId="4005047328" sldId="1852"/>
            <ac:spMk id="330" creationId="{6A611E6E-113C-452C-9999-52B62C0AD89B}"/>
          </ac:spMkLst>
        </pc:spChg>
        <pc:spChg chg="del">
          <ac:chgData name="Israel Vega" userId="58ef89dc-0801-4743-bab3-1fdeabdf9ff4" providerId="ADAL" clId="{E5880282-CF99-45B3-9782-3516021FDCE2}" dt="2018-03-02T22:24:52.807" v="69" actId="478"/>
          <ac:spMkLst>
            <pc:docMk/>
            <pc:sldMk cId="4005047328" sldId="1852"/>
            <ac:spMk id="331" creationId="{E3382414-37E6-4BA6-89B0-4A4F2CDDBF36}"/>
          </ac:spMkLst>
        </pc:spChg>
        <pc:spChg chg="del">
          <ac:chgData name="Israel Vega" userId="58ef89dc-0801-4743-bab3-1fdeabdf9ff4" providerId="ADAL" clId="{E5880282-CF99-45B3-9782-3516021FDCE2}" dt="2018-03-02T22:24:52.807" v="69" actId="478"/>
          <ac:spMkLst>
            <pc:docMk/>
            <pc:sldMk cId="4005047328" sldId="1852"/>
            <ac:spMk id="332" creationId="{43F66F2E-4531-44AC-B9CD-9481B43D692C}"/>
          </ac:spMkLst>
        </pc:spChg>
        <pc:spChg chg="del">
          <ac:chgData name="Israel Vega" userId="58ef89dc-0801-4743-bab3-1fdeabdf9ff4" providerId="ADAL" clId="{E5880282-CF99-45B3-9782-3516021FDCE2}" dt="2018-03-02T22:24:52.807" v="69" actId="478"/>
          <ac:spMkLst>
            <pc:docMk/>
            <pc:sldMk cId="4005047328" sldId="1852"/>
            <ac:spMk id="333" creationId="{3C5271D7-90ED-40D9-870D-F1E039C81178}"/>
          </ac:spMkLst>
        </pc:spChg>
        <pc:spChg chg="del">
          <ac:chgData name="Israel Vega" userId="58ef89dc-0801-4743-bab3-1fdeabdf9ff4" providerId="ADAL" clId="{E5880282-CF99-45B3-9782-3516021FDCE2}" dt="2018-03-02T22:24:52.807" v="69" actId="478"/>
          <ac:spMkLst>
            <pc:docMk/>
            <pc:sldMk cId="4005047328" sldId="1852"/>
            <ac:spMk id="334" creationId="{983A4C34-E5B9-426F-AECC-13F87215C4A0}"/>
          </ac:spMkLst>
        </pc:spChg>
        <pc:spChg chg="del">
          <ac:chgData name="Israel Vega" userId="58ef89dc-0801-4743-bab3-1fdeabdf9ff4" providerId="ADAL" clId="{E5880282-CF99-45B3-9782-3516021FDCE2}" dt="2018-03-02T22:24:52.807" v="69" actId="478"/>
          <ac:spMkLst>
            <pc:docMk/>
            <pc:sldMk cId="4005047328" sldId="1852"/>
            <ac:spMk id="335" creationId="{12572027-1FFF-43F5-B52D-A133BCE631E6}"/>
          </ac:spMkLst>
        </pc:spChg>
        <pc:spChg chg="del">
          <ac:chgData name="Israel Vega" userId="58ef89dc-0801-4743-bab3-1fdeabdf9ff4" providerId="ADAL" clId="{E5880282-CF99-45B3-9782-3516021FDCE2}" dt="2018-03-02T22:24:52.807" v="69" actId="478"/>
          <ac:spMkLst>
            <pc:docMk/>
            <pc:sldMk cId="4005047328" sldId="1852"/>
            <ac:spMk id="336" creationId="{31821C3D-8D07-4328-B28A-95ECB0B912A0}"/>
          </ac:spMkLst>
        </pc:spChg>
        <pc:spChg chg="del">
          <ac:chgData name="Israel Vega" userId="58ef89dc-0801-4743-bab3-1fdeabdf9ff4" providerId="ADAL" clId="{E5880282-CF99-45B3-9782-3516021FDCE2}" dt="2018-03-02T22:24:52.807" v="69" actId="478"/>
          <ac:spMkLst>
            <pc:docMk/>
            <pc:sldMk cId="4005047328" sldId="1852"/>
            <ac:spMk id="337" creationId="{68B9C334-BFEC-45C8-AB32-06C884FF2883}"/>
          </ac:spMkLst>
        </pc:spChg>
        <pc:spChg chg="del">
          <ac:chgData name="Israel Vega" userId="58ef89dc-0801-4743-bab3-1fdeabdf9ff4" providerId="ADAL" clId="{E5880282-CF99-45B3-9782-3516021FDCE2}" dt="2018-03-02T22:24:52.807" v="69" actId="478"/>
          <ac:spMkLst>
            <pc:docMk/>
            <pc:sldMk cId="4005047328" sldId="1852"/>
            <ac:spMk id="338" creationId="{39B5B156-3041-4E8E-97E0-B576E6457D63}"/>
          </ac:spMkLst>
        </pc:spChg>
        <pc:spChg chg="del">
          <ac:chgData name="Israel Vega" userId="58ef89dc-0801-4743-bab3-1fdeabdf9ff4" providerId="ADAL" clId="{E5880282-CF99-45B3-9782-3516021FDCE2}" dt="2018-03-02T22:24:52.807" v="69" actId="478"/>
          <ac:spMkLst>
            <pc:docMk/>
            <pc:sldMk cId="4005047328" sldId="1852"/>
            <ac:spMk id="339" creationId="{926C56E5-EE8C-4E9D-8BA3-7F40501C018B}"/>
          </ac:spMkLst>
        </pc:spChg>
        <pc:spChg chg="del">
          <ac:chgData name="Israel Vega" userId="58ef89dc-0801-4743-bab3-1fdeabdf9ff4" providerId="ADAL" clId="{E5880282-CF99-45B3-9782-3516021FDCE2}" dt="2018-03-02T22:24:52.807" v="69" actId="478"/>
          <ac:spMkLst>
            <pc:docMk/>
            <pc:sldMk cId="4005047328" sldId="1852"/>
            <ac:spMk id="340" creationId="{41EE08AE-D006-4C98-BBAC-A34EA3A55F9C}"/>
          </ac:spMkLst>
        </pc:spChg>
        <pc:spChg chg="del">
          <ac:chgData name="Israel Vega" userId="58ef89dc-0801-4743-bab3-1fdeabdf9ff4" providerId="ADAL" clId="{E5880282-CF99-45B3-9782-3516021FDCE2}" dt="2018-03-02T22:24:52.807" v="69" actId="478"/>
          <ac:spMkLst>
            <pc:docMk/>
            <pc:sldMk cId="4005047328" sldId="1852"/>
            <ac:spMk id="341" creationId="{C039C938-DF75-4A75-8D2A-F61EEE90A7E4}"/>
          </ac:spMkLst>
        </pc:spChg>
        <pc:spChg chg="del">
          <ac:chgData name="Israel Vega" userId="58ef89dc-0801-4743-bab3-1fdeabdf9ff4" providerId="ADAL" clId="{E5880282-CF99-45B3-9782-3516021FDCE2}" dt="2018-03-02T22:24:52.807" v="69" actId="478"/>
          <ac:spMkLst>
            <pc:docMk/>
            <pc:sldMk cId="4005047328" sldId="1852"/>
            <ac:spMk id="342" creationId="{AB953EE6-FD0D-46D5-AD88-4674E0B75FEA}"/>
          </ac:spMkLst>
        </pc:spChg>
        <pc:spChg chg="del">
          <ac:chgData name="Israel Vega" userId="58ef89dc-0801-4743-bab3-1fdeabdf9ff4" providerId="ADAL" clId="{E5880282-CF99-45B3-9782-3516021FDCE2}" dt="2018-03-02T22:24:52.807" v="69" actId="478"/>
          <ac:spMkLst>
            <pc:docMk/>
            <pc:sldMk cId="4005047328" sldId="1852"/>
            <ac:spMk id="343" creationId="{36E3AEA7-3C0E-4D72-BEE1-758A5AFFD4CC}"/>
          </ac:spMkLst>
        </pc:spChg>
        <pc:spChg chg="del">
          <ac:chgData name="Israel Vega" userId="58ef89dc-0801-4743-bab3-1fdeabdf9ff4" providerId="ADAL" clId="{E5880282-CF99-45B3-9782-3516021FDCE2}" dt="2018-03-02T22:24:52.807" v="69" actId="478"/>
          <ac:spMkLst>
            <pc:docMk/>
            <pc:sldMk cId="4005047328" sldId="1852"/>
            <ac:spMk id="344" creationId="{8DF831DF-01B5-46C1-83B1-FC13989F4E0D}"/>
          </ac:spMkLst>
        </pc:spChg>
        <pc:spChg chg="del">
          <ac:chgData name="Israel Vega" userId="58ef89dc-0801-4743-bab3-1fdeabdf9ff4" providerId="ADAL" clId="{E5880282-CF99-45B3-9782-3516021FDCE2}" dt="2018-03-02T22:24:52.807" v="69" actId="478"/>
          <ac:spMkLst>
            <pc:docMk/>
            <pc:sldMk cId="4005047328" sldId="1852"/>
            <ac:spMk id="345" creationId="{4F9180F3-9297-42F2-A2F4-D0F47452D40A}"/>
          </ac:spMkLst>
        </pc:spChg>
        <pc:spChg chg="del">
          <ac:chgData name="Israel Vega" userId="58ef89dc-0801-4743-bab3-1fdeabdf9ff4" providerId="ADAL" clId="{E5880282-CF99-45B3-9782-3516021FDCE2}" dt="2018-03-02T22:24:52.807" v="69" actId="478"/>
          <ac:spMkLst>
            <pc:docMk/>
            <pc:sldMk cId="4005047328" sldId="1852"/>
            <ac:spMk id="346" creationId="{9CD7F38D-5E5A-4313-865E-E44AF346664C}"/>
          </ac:spMkLst>
        </pc:spChg>
        <pc:spChg chg="del">
          <ac:chgData name="Israel Vega" userId="58ef89dc-0801-4743-bab3-1fdeabdf9ff4" providerId="ADAL" clId="{E5880282-CF99-45B3-9782-3516021FDCE2}" dt="2018-03-02T22:24:52.807" v="69" actId="478"/>
          <ac:spMkLst>
            <pc:docMk/>
            <pc:sldMk cId="4005047328" sldId="1852"/>
            <ac:spMk id="347" creationId="{CB3A7623-1078-4A25-B5FF-4A4BD8FBC9EE}"/>
          </ac:spMkLst>
        </pc:spChg>
        <pc:spChg chg="del">
          <ac:chgData name="Israel Vega" userId="58ef89dc-0801-4743-bab3-1fdeabdf9ff4" providerId="ADAL" clId="{E5880282-CF99-45B3-9782-3516021FDCE2}" dt="2018-03-02T22:24:52.807" v="69" actId="478"/>
          <ac:spMkLst>
            <pc:docMk/>
            <pc:sldMk cId="4005047328" sldId="1852"/>
            <ac:spMk id="348" creationId="{1134E37E-7930-4533-A0AA-14B4CBC240CF}"/>
          </ac:spMkLst>
        </pc:spChg>
        <pc:spChg chg="del">
          <ac:chgData name="Israel Vega" userId="58ef89dc-0801-4743-bab3-1fdeabdf9ff4" providerId="ADAL" clId="{E5880282-CF99-45B3-9782-3516021FDCE2}" dt="2018-03-02T22:24:52.807" v="69" actId="478"/>
          <ac:spMkLst>
            <pc:docMk/>
            <pc:sldMk cId="4005047328" sldId="1852"/>
            <ac:spMk id="349" creationId="{1F9EAD66-9564-4563-A0DA-DBD064264C64}"/>
          </ac:spMkLst>
        </pc:spChg>
        <pc:spChg chg="del">
          <ac:chgData name="Israel Vega" userId="58ef89dc-0801-4743-bab3-1fdeabdf9ff4" providerId="ADAL" clId="{E5880282-CF99-45B3-9782-3516021FDCE2}" dt="2018-03-02T22:24:52.807" v="69" actId="478"/>
          <ac:spMkLst>
            <pc:docMk/>
            <pc:sldMk cId="4005047328" sldId="1852"/>
            <ac:spMk id="350" creationId="{CE554CE4-BFC9-4E0F-B846-10D021B635A1}"/>
          </ac:spMkLst>
        </pc:spChg>
        <pc:spChg chg="del">
          <ac:chgData name="Israel Vega" userId="58ef89dc-0801-4743-bab3-1fdeabdf9ff4" providerId="ADAL" clId="{E5880282-CF99-45B3-9782-3516021FDCE2}" dt="2018-03-02T22:24:52.807" v="69" actId="478"/>
          <ac:spMkLst>
            <pc:docMk/>
            <pc:sldMk cId="4005047328" sldId="1852"/>
            <ac:spMk id="351" creationId="{4E7AF8E5-2249-4EC4-A3CC-4E289615688B}"/>
          </ac:spMkLst>
        </pc:spChg>
        <pc:spChg chg="del">
          <ac:chgData name="Israel Vega" userId="58ef89dc-0801-4743-bab3-1fdeabdf9ff4" providerId="ADAL" clId="{E5880282-CF99-45B3-9782-3516021FDCE2}" dt="2018-03-02T22:24:52.807" v="69" actId="478"/>
          <ac:spMkLst>
            <pc:docMk/>
            <pc:sldMk cId="4005047328" sldId="1852"/>
            <ac:spMk id="352" creationId="{DC687FFE-D302-4491-8B5C-98A36955B807}"/>
          </ac:spMkLst>
        </pc:spChg>
        <pc:spChg chg="del">
          <ac:chgData name="Israel Vega" userId="58ef89dc-0801-4743-bab3-1fdeabdf9ff4" providerId="ADAL" clId="{E5880282-CF99-45B3-9782-3516021FDCE2}" dt="2018-03-02T22:24:52.807" v="69" actId="478"/>
          <ac:spMkLst>
            <pc:docMk/>
            <pc:sldMk cId="4005047328" sldId="1852"/>
            <ac:spMk id="353" creationId="{A8DF27BD-CF6F-4073-9D0D-D9074E2B2F51}"/>
          </ac:spMkLst>
        </pc:spChg>
        <pc:spChg chg="del">
          <ac:chgData name="Israel Vega" userId="58ef89dc-0801-4743-bab3-1fdeabdf9ff4" providerId="ADAL" clId="{E5880282-CF99-45B3-9782-3516021FDCE2}" dt="2018-03-02T22:24:52.807" v="69" actId="478"/>
          <ac:spMkLst>
            <pc:docMk/>
            <pc:sldMk cId="4005047328" sldId="1852"/>
            <ac:spMk id="354" creationId="{617E97D4-86A4-442D-81F5-7EF3503801D4}"/>
          </ac:spMkLst>
        </pc:spChg>
        <pc:spChg chg="del">
          <ac:chgData name="Israel Vega" userId="58ef89dc-0801-4743-bab3-1fdeabdf9ff4" providerId="ADAL" clId="{E5880282-CF99-45B3-9782-3516021FDCE2}" dt="2018-03-02T22:24:52.807" v="69" actId="478"/>
          <ac:spMkLst>
            <pc:docMk/>
            <pc:sldMk cId="4005047328" sldId="1852"/>
            <ac:spMk id="355" creationId="{F2E11D93-C8A8-4D02-BC4D-32B9A9E7E711}"/>
          </ac:spMkLst>
        </pc:spChg>
        <pc:spChg chg="del">
          <ac:chgData name="Israel Vega" userId="58ef89dc-0801-4743-bab3-1fdeabdf9ff4" providerId="ADAL" clId="{E5880282-CF99-45B3-9782-3516021FDCE2}" dt="2018-03-02T22:24:52.807" v="69" actId="478"/>
          <ac:spMkLst>
            <pc:docMk/>
            <pc:sldMk cId="4005047328" sldId="1852"/>
            <ac:spMk id="356" creationId="{CC1362D4-1B83-4D3E-89FD-4D6F051C02D6}"/>
          </ac:spMkLst>
        </pc:spChg>
        <pc:spChg chg="del">
          <ac:chgData name="Israel Vega" userId="58ef89dc-0801-4743-bab3-1fdeabdf9ff4" providerId="ADAL" clId="{E5880282-CF99-45B3-9782-3516021FDCE2}" dt="2018-03-02T22:24:52.807" v="69" actId="478"/>
          <ac:spMkLst>
            <pc:docMk/>
            <pc:sldMk cId="4005047328" sldId="1852"/>
            <ac:spMk id="357" creationId="{37C86917-C680-4FA2-9734-97AA87EA09B6}"/>
          </ac:spMkLst>
        </pc:spChg>
        <pc:spChg chg="del">
          <ac:chgData name="Israel Vega" userId="58ef89dc-0801-4743-bab3-1fdeabdf9ff4" providerId="ADAL" clId="{E5880282-CF99-45B3-9782-3516021FDCE2}" dt="2018-03-02T22:24:52.807" v="69" actId="478"/>
          <ac:spMkLst>
            <pc:docMk/>
            <pc:sldMk cId="4005047328" sldId="1852"/>
            <ac:spMk id="358" creationId="{F1E9BAE9-0F6E-4EBD-9996-A36E642A2F3D}"/>
          </ac:spMkLst>
        </pc:spChg>
        <pc:spChg chg="del">
          <ac:chgData name="Israel Vega" userId="58ef89dc-0801-4743-bab3-1fdeabdf9ff4" providerId="ADAL" clId="{E5880282-CF99-45B3-9782-3516021FDCE2}" dt="2018-03-02T22:24:52.807" v="69" actId="478"/>
          <ac:spMkLst>
            <pc:docMk/>
            <pc:sldMk cId="4005047328" sldId="1852"/>
            <ac:spMk id="359" creationId="{1E32E424-9877-4A40-A7F8-111ED8274EE4}"/>
          </ac:spMkLst>
        </pc:spChg>
        <pc:spChg chg="del">
          <ac:chgData name="Israel Vega" userId="58ef89dc-0801-4743-bab3-1fdeabdf9ff4" providerId="ADAL" clId="{E5880282-CF99-45B3-9782-3516021FDCE2}" dt="2018-03-02T22:24:52.807" v="69" actId="478"/>
          <ac:spMkLst>
            <pc:docMk/>
            <pc:sldMk cId="4005047328" sldId="1852"/>
            <ac:spMk id="360" creationId="{0086FA0F-7844-4E45-8518-DDA0F4A6BC6A}"/>
          </ac:spMkLst>
        </pc:spChg>
        <pc:spChg chg="del">
          <ac:chgData name="Israel Vega" userId="58ef89dc-0801-4743-bab3-1fdeabdf9ff4" providerId="ADAL" clId="{E5880282-CF99-45B3-9782-3516021FDCE2}" dt="2018-03-02T22:24:52.807" v="69" actId="478"/>
          <ac:spMkLst>
            <pc:docMk/>
            <pc:sldMk cId="4005047328" sldId="1852"/>
            <ac:spMk id="361" creationId="{361A0CBC-BD2C-4EFA-9405-D3F5F5DADA2D}"/>
          </ac:spMkLst>
        </pc:spChg>
        <pc:spChg chg="del">
          <ac:chgData name="Israel Vega" userId="58ef89dc-0801-4743-bab3-1fdeabdf9ff4" providerId="ADAL" clId="{E5880282-CF99-45B3-9782-3516021FDCE2}" dt="2018-03-02T22:24:52.807" v="69" actId="478"/>
          <ac:spMkLst>
            <pc:docMk/>
            <pc:sldMk cId="4005047328" sldId="1852"/>
            <ac:spMk id="362" creationId="{F31B8510-4208-4AE6-93E0-FEDF2DAF8E93}"/>
          </ac:spMkLst>
        </pc:spChg>
        <pc:spChg chg="del">
          <ac:chgData name="Israel Vega" userId="58ef89dc-0801-4743-bab3-1fdeabdf9ff4" providerId="ADAL" clId="{E5880282-CF99-45B3-9782-3516021FDCE2}" dt="2018-03-02T22:24:52.807" v="69" actId="478"/>
          <ac:spMkLst>
            <pc:docMk/>
            <pc:sldMk cId="4005047328" sldId="1852"/>
            <ac:spMk id="363" creationId="{DCB2D2FB-24C5-41DC-95C8-6030A305CCF9}"/>
          </ac:spMkLst>
        </pc:spChg>
        <pc:spChg chg="del">
          <ac:chgData name="Israel Vega" userId="58ef89dc-0801-4743-bab3-1fdeabdf9ff4" providerId="ADAL" clId="{E5880282-CF99-45B3-9782-3516021FDCE2}" dt="2018-03-02T22:24:52.807" v="69" actId="478"/>
          <ac:spMkLst>
            <pc:docMk/>
            <pc:sldMk cId="4005047328" sldId="1852"/>
            <ac:spMk id="364" creationId="{FC7EA791-9356-491B-B97E-5806C1EBF061}"/>
          </ac:spMkLst>
        </pc:spChg>
        <pc:spChg chg="del">
          <ac:chgData name="Israel Vega" userId="58ef89dc-0801-4743-bab3-1fdeabdf9ff4" providerId="ADAL" clId="{E5880282-CF99-45B3-9782-3516021FDCE2}" dt="2018-03-02T22:24:52.807" v="69" actId="478"/>
          <ac:spMkLst>
            <pc:docMk/>
            <pc:sldMk cId="4005047328" sldId="1852"/>
            <ac:spMk id="365" creationId="{56B2F410-CA88-4671-AC60-A36CA0CDD043}"/>
          </ac:spMkLst>
        </pc:spChg>
        <pc:spChg chg="del">
          <ac:chgData name="Israel Vega" userId="58ef89dc-0801-4743-bab3-1fdeabdf9ff4" providerId="ADAL" clId="{E5880282-CF99-45B3-9782-3516021FDCE2}" dt="2018-03-02T22:24:52.807" v="69" actId="478"/>
          <ac:spMkLst>
            <pc:docMk/>
            <pc:sldMk cId="4005047328" sldId="1852"/>
            <ac:spMk id="366" creationId="{51568F6C-4422-404E-B075-3E44B3F839D9}"/>
          </ac:spMkLst>
        </pc:spChg>
        <pc:spChg chg="del">
          <ac:chgData name="Israel Vega" userId="58ef89dc-0801-4743-bab3-1fdeabdf9ff4" providerId="ADAL" clId="{E5880282-CF99-45B3-9782-3516021FDCE2}" dt="2018-03-02T22:24:52.807" v="69" actId="478"/>
          <ac:spMkLst>
            <pc:docMk/>
            <pc:sldMk cId="4005047328" sldId="1852"/>
            <ac:spMk id="367" creationId="{0665FA11-CA12-4B90-9E34-4F2EEC1CE70D}"/>
          </ac:spMkLst>
        </pc:spChg>
        <pc:spChg chg="del">
          <ac:chgData name="Israel Vega" userId="58ef89dc-0801-4743-bab3-1fdeabdf9ff4" providerId="ADAL" clId="{E5880282-CF99-45B3-9782-3516021FDCE2}" dt="2018-03-02T22:24:52.807" v="69" actId="478"/>
          <ac:spMkLst>
            <pc:docMk/>
            <pc:sldMk cId="4005047328" sldId="1852"/>
            <ac:spMk id="368" creationId="{6AD4E322-667B-4EC2-9380-A9D59199BBE2}"/>
          </ac:spMkLst>
        </pc:spChg>
        <pc:spChg chg="del">
          <ac:chgData name="Israel Vega" userId="58ef89dc-0801-4743-bab3-1fdeabdf9ff4" providerId="ADAL" clId="{E5880282-CF99-45B3-9782-3516021FDCE2}" dt="2018-03-02T22:24:52.807" v="69" actId="478"/>
          <ac:spMkLst>
            <pc:docMk/>
            <pc:sldMk cId="4005047328" sldId="1852"/>
            <ac:spMk id="473" creationId="{A9F47A8A-C0A7-4B45-8DC0-518B4E5B0365}"/>
          </ac:spMkLst>
        </pc:spChg>
        <pc:spChg chg="del">
          <ac:chgData name="Israel Vega" userId="58ef89dc-0801-4743-bab3-1fdeabdf9ff4" providerId="ADAL" clId="{E5880282-CF99-45B3-9782-3516021FDCE2}" dt="2018-03-02T22:24:52.807" v="69" actId="478"/>
          <ac:spMkLst>
            <pc:docMk/>
            <pc:sldMk cId="4005047328" sldId="1852"/>
            <ac:spMk id="474" creationId="{44F0F30A-A3C8-4941-A3BE-FE3E30E27CC9}"/>
          </ac:spMkLst>
        </pc:spChg>
        <pc:spChg chg="del">
          <ac:chgData name="Israel Vega" userId="58ef89dc-0801-4743-bab3-1fdeabdf9ff4" providerId="ADAL" clId="{E5880282-CF99-45B3-9782-3516021FDCE2}" dt="2018-03-02T22:24:52.807" v="69" actId="478"/>
          <ac:spMkLst>
            <pc:docMk/>
            <pc:sldMk cId="4005047328" sldId="1852"/>
            <ac:spMk id="475" creationId="{D6FE07B6-0C82-4B46-B31D-CD8C2FC906A1}"/>
          </ac:spMkLst>
        </pc:spChg>
        <pc:spChg chg="del">
          <ac:chgData name="Israel Vega" userId="58ef89dc-0801-4743-bab3-1fdeabdf9ff4" providerId="ADAL" clId="{E5880282-CF99-45B3-9782-3516021FDCE2}" dt="2018-03-02T22:24:52.807" v="69" actId="478"/>
          <ac:spMkLst>
            <pc:docMk/>
            <pc:sldMk cId="4005047328" sldId="1852"/>
            <ac:spMk id="476" creationId="{6A19251F-8BA2-415E-BFE8-CD876DE2601E}"/>
          </ac:spMkLst>
        </pc:spChg>
        <pc:spChg chg="del">
          <ac:chgData name="Israel Vega" userId="58ef89dc-0801-4743-bab3-1fdeabdf9ff4" providerId="ADAL" clId="{E5880282-CF99-45B3-9782-3516021FDCE2}" dt="2018-03-02T22:24:52.807" v="69" actId="478"/>
          <ac:spMkLst>
            <pc:docMk/>
            <pc:sldMk cId="4005047328" sldId="1852"/>
            <ac:spMk id="477" creationId="{AA0D962D-87FC-4B6B-ACB1-57C3625CAD9C}"/>
          </ac:spMkLst>
        </pc:spChg>
        <pc:spChg chg="del">
          <ac:chgData name="Israel Vega" userId="58ef89dc-0801-4743-bab3-1fdeabdf9ff4" providerId="ADAL" clId="{E5880282-CF99-45B3-9782-3516021FDCE2}" dt="2018-03-02T22:24:52.807" v="69" actId="478"/>
          <ac:spMkLst>
            <pc:docMk/>
            <pc:sldMk cId="4005047328" sldId="1852"/>
            <ac:spMk id="478" creationId="{BA9FA4C8-4351-4804-B3FE-21FD0A4D2123}"/>
          </ac:spMkLst>
        </pc:spChg>
        <pc:spChg chg="del">
          <ac:chgData name="Israel Vega" userId="58ef89dc-0801-4743-bab3-1fdeabdf9ff4" providerId="ADAL" clId="{E5880282-CF99-45B3-9782-3516021FDCE2}" dt="2018-03-02T22:24:52.807" v="69" actId="478"/>
          <ac:spMkLst>
            <pc:docMk/>
            <pc:sldMk cId="4005047328" sldId="1852"/>
            <ac:spMk id="479" creationId="{26F62717-4B4E-4462-8444-A414D7705D35}"/>
          </ac:spMkLst>
        </pc:spChg>
        <pc:spChg chg="del">
          <ac:chgData name="Israel Vega" userId="58ef89dc-0801-4743-bab3-1fdeabdf9ff4" providerId="ADAL" clId="{E5880282-CF99-45B3-9782-3516021FDCE2}" dt="2018-03-02T22:24:52.807" v="69" actId="478"/>
          <ac:spMkLst>
            <pc:docMk/>
            <pc:sldMk cId="4005047328" sldId="1852"/>
            <ac:spMk id="480" creationId="{3B470736-A3CA-4D55-8D21-FCA00010D08A}"/>
          </ac:spMkLst>
        </pc:spChg>
        <pc:spChg chg="del">
          <ac:chgData name="Israel Vega" userId="58ef89dc-0801-4743-bab3-1fdeabdf9ff4" providerId="ADAL" clId="{E5880282-CF99-45B3-9782-3516021FDCE2}" dt="2018-03-02T22:24:52.807" v="69" actId="478"/>
          <ac:spMkLst>
            <pc:docMk/>
            <pc:sldMk cId="4005047328" sldId="1852"/>
            <ac:spMk id="481" creationId="{D7D81325-1EA8-4967-9AC6-7BEF0BC10E5C}"/>
          </ac:spMkLst>
        </pc:spChg>
        <pc:spChg chg="del">
          <ac:chgData name="Israel Vega" userId="58ef89dc-0801-4743-bab3-1fdeabdf9ff4" providerId="ADAL" clId="{E5880282-CF99-45B3-9782-3516021FDCE2}" dt="2018-03-02T22:24:52.807" v="69" actId="478"/>
          <ac:spMkLst>
            <pc:docMk/>
            <pc:sldMk cId="4005047328" sldId="1852"/>
            <ac:spMk id="482" creationId="{3EC4AF4D-6031-4836-B28E-C2ADFFA51A10}"/>
          </ac:spMkLst>
        </pc:spChg>
        <pc:spChg chg="del">
          <ac:chgData name="Israel Vega" userId="58ef89dc-0801-4743-bab3-1fdeabdf9ff4" providerId="ADAL" clId="{E5880282-CF99-45B3-9782-3516021FDCE2}" dt="2018-03-02T22:24:52.807" v="69" actId="478"/>
          <ac:spMkLst>
            <pc:docMk/>
            <pc:sldMk cId="4005047328" sldId="1852"/>
            <ac:spMk id="483" creationId="{6B085A96-EF25-4F18-A515-7F473D276A43}"/>
          </ac:spMkLst>
        </pc:spChg>
        <pc:spChg chg="del">
          <ac:chgData name="Israel Vega" userId="58ef89dc-0801-4743-bab3-1fdeabdf9ff4" providerId="ADAL" clId="{E5880282-CF99-45B3-9782-3516021FDCE2}" dt="2018-03-02T22:24:52.807" v="69" actId="478"/>
          <ac:spMkLst>
            <pc:docMk/>
            <pc:sldMk cId="4005047328" sldId="1852"/>
            <ac:spMk id="484" creationId="{73011FC1-E76B-41FC-A8F6-4B3BC29E9907}"/>
          </ac:spMkLst>
        </pc:spChg>
        <pc:spChg chg="del">
          <ac:chgData name="Israel Vega" userId="58ef89dc-0801-4743-bab3-1fdeabdf9ff4" providerId="ADAL" clId="{E5880282-CF99-45B3-9782-3516021FDCE2}" dt="2018-03-02T22:24:52.807" v="69" actId="478"/>
          <ac:spMkLst>
            <pc:docMk/>
            <pc:sldMk cId="4005047328" sldId="1852"/>
            <ac:spMk id="485" creationId="{19408DB2-5EC6-46D3-9BB9-DF1DC26A8679}"/>
          </ac:spMkLst>
        </pc:spChg>
        <pc:spChg chg="del">
          <ac:chgData name="Israel Vega" userId="58ef89dc-0801-4743-bab3-1fdeabdf9ff4" providerId="ADAL" clId="{E5880282-CF99-45B3-9782-3516021FDCE2}" dt="2018-03-02T22:24:52.807" v="69" actId="478"/>
          <ac:spMkLst>
            <pc:docMk/>
            <pc:sldMk cId="4005047328" sldId="1852"/>
            <ac:spMk id="486" creationId="{7011B516-DE26-4EBE-AC55-6D92D59DDBA2}"/>
          </ac:spMkLst>
        </pc:spChg>
        <pc:spChg chg="del">
          <ac:chgData name="Israel Vega" userId="58ef89dc-0801-4743-bab3-1fdeabdf9ff4" providerId="ADAL" clId="{E5880282-CF99-45B3-9782-3516021FDCE2}" dt="2018-03-02T22:24:52.807" v="69" actId="478"/>
          <ac:spMkLst>
            <pc:docMk/>
            <pc:sldMk cId="4005047328" sldId="1852"/>
            <ac:spMk id="487" creationId="{F342C840-C65D-4DFC-AB52-A3D5AB16323F}"/>
          </ac:spMkLst>
        </pc:spChg>
        <pc:spChg chg="del">
          <ac:chgData name="Israel Vega" userId="58ef89dc-0801-4743-bab3-1fdeabdf9ff4" providerId="ADAL" clId="{E5880282-CF99-45B3-9782-3516021FDCE2}" dt="2018-03-02T22:24:52.807" v="69" actId="478"/>
          <ac:spMkLst>
            <pc:docMk/>
            <pc:sldMk cId="4005047328" sldId="1852"/>
            <ac:spMk id="488" creationId="{202A2B1C-B02D-42F6-93AA-C9BFDF8D5207}"/>
          </ac:spMkLst>
        </pc:spChg>
        <pc:spChg chg="del">
          <ac:chgData name="Israel Vega" userId="58ef89dc-0801-4743-bab3-1fdeabdf9ff4" providerId="ADAL" clId="{E5880282-CF99-45B3-9782-3516021FDCE2}" dt="2018-03-02T22:24:52.807" v="69" actId="478"/>
          <ac:spMkLst>
            <pc:docMk/>
            <pc:sldMk cId="4005047328" sldId="1852"/>
            <ac:spMk id="489" creationId="{CD70230E-7F6F-4E21-9F10-F15AB5522323}"/>
          </ac:spMkLst>
        </pc:spChg>
        <pc:spChg chg="del">
          <ac:chgData name="Israel Vega" userId="58ef89dc-0801-4743-bab3-1fdeabdf9ff4" providerId="ADAL" clId="{E5880282-CF99-45B3-9782-3516021FDCE2}" dt="2018-03-02T22:24:52.807" v="69" actId="478"/>
          <ac:spMkLst>
            <pc:docMk/>
            <pc:sldMk cId="4005047328" sldId="1852"/>
            <ac:spMk id="490" creationId="{978080F8-F53B-49B8-823F-0B6204EE6F55}"/>
          </ac:spMkLst>
        </pc:spChg>
        <pc:spChg chg="del">
          <ac:chgData name="Israel Vega" userId="58ef89dc-0801-4743-bab3-1fdeabdf9ff4" providerId="ADAL" clId="{E5880282-CF99-45B3-9782-3516021FDCE2}" dt="2018-03-02T22:24:52.807" v="69" actId="478"/>
          <ac:spMkLst>
            <pc:docMk/>
            <pc:sldMk cId="4005047328" sldId="1852"/>
            <ac:spMk id="491" creationId="{D02A3CF1-E70E-4053-A851-F082443E5865}"/>
          </ac:spMkLst>
        </pc:spChg>
        <pc:spChg chg="del">
          <ac:chgData name="Israel Vega" userId="58ef89dc-0801-4743-bab3-1fdeabdf9ff4" providerId="ADAL" clId="{E5880282-CF99-45B3-9782-3516021FDCE2}" dt="2018-03-02T22:24:52.807" v="69" actId="478"/>
          <ac:spMkLst>
            <pc:docMk/>
            <pc:sldMk cId="4005047328" sldId="1852"/>
            <ac:spMk id="492" creationId="{23DF8CF8-4ED8-4BA5-98B7-001D522E4AC3}"/>
          </ac:spMkLst>
        </pc:spChg>
        <pc:spChg chg="del">
          <ac:chgData name="Israel Vega" userId="58ef89dc-0801-4743-bab3-1fdeabdf9ff4" providerId="ADAL" clId="{E5880282-CF99-45B3-9782-3516021FDCE2}" dt="2018-03-02T22:24:52.807" v="69" actId="478"/>
          <ac:spMkLst>
            <pc:docMk/>
            <pc:sldMk cId="4005047328" sldId="1852"/>
            <ac:spMk id="493" creationId="{3D0D8F65-8D19-4CFE-8F79-9472AF7292FE}"/>
          </ac:spMkLst>
        </pc:spChg>
        <pc:spChg chg="del">
          <ac:chgData name="Israel Vega" userId="58ef89dc-0801-4743-bab3-1fdeabdf9ff4" providerId="ADAL" clId="{E5880282-CF99-45B3-9782-3516021FDCE2}" dt="2018-03-02T22:24:52.807" v="69" actId="478"/>
          <ac:spMkLst>
            <pc:docMk/>
            <pc:sldMk cId="4005047328" sldId="1852"/>
            <ac:spMk id="494" creationId="{1E6FCF38-2A5F-48C9-93BB-0C7875D27943}"/>
          </ac:spMkLst>
        </pc:spChg>
        <pc:spChg chg="del">
          <ac:chgData name="Israel Vega" userId="58ef89dc-0801-4743-bab3-1fdeabdf9ff4" providerId="ADAL" clId="{E5880282-CF99-45B3-9782-3516021FDCE2}" dt="2018-03-02T22:24:52.807" v="69" actId="478"/>
          <ac:spMkLst>
            <pc:docMk/>
            <pc:sldMk cId="4005047328" sldId="1852"/>
            <ac:spMk id="495" creationId="{347FC817-48E2-46A7-B434-1D1B6A5E7570}"/>
          </ac:spMkLst>
        </pc:spChg>
        <pc:spChg chg="del">
          <ac:chgData name="Israel Vega" userId="58ef89dc-0801-4743-bab3-1fdeabdf9ff4" providerId="ADAL" clId="{E5880282-CF99-45B3-9782-3516021FDCE2}" dt="2018-03-02T22:24:52.807" v="69" actId="478"/>
          <ac:spMkLst>
            <pc:docMk/>
            <pc:sldMk cId="4005047328" sldId="1852"/>
            <ac:spMk id="496" creationId="{605FEA40-EAD4-4A4E-A3E1-A3158B4E2348}"/>
          </ac:spMkLst>
        </pc:spChg>
        <pc:spChg chg="del">
          <ac:chgData name="Israel Vega" userId="58ef89dc-0801-4743-bab3-1fdeabdf9ff4" providerId="ADAL" clId="{E5880282-CF99-45B3-9782-3516021FDCE2}" dt="2018-03-02T22:24:52.807" v="69" actId="478"/>
          <ac:spMkLst>
            <pc:docMk/>
            <pc:sldMk cId="4005047328" sldId="1852"/>
            <ac:spMk id="497" creationId="{83EF4A16-E123-4DB1-93ED-FF192DCD647C}"/>
          </ac:spMkLst>
        </pc:spChg>
        <pc:spChg chg="del">
          <ac:chgData name="Israel Vega" userId="58ef89dc-0801-4743-bab3-1fdeabdf9ff4" providerId="ADAL" clId="{E5880282-CF99-45B3-9782-3516021FDCE2}" dt="2018-03-02T22:24:52.807" v="69" actId="478"/>
          <ac:spMkLst>
            <pc:docMk/>
            <pc:sldMk cId="4005047328" sldId="1852"/>
            <ac:spMk id="498" creationId="{17109945-E56F-40CD-8D3B-74579673C4FC}"/>
          </ac:spMkLst>
        </pc:spChg>
        <pc:spChg chg="del">
          <ac:chgData name="Israel Vega" userId="58ef89dc-0801-4743-bab3-1fdeabdf9ff4" providerId="ADAL" clId="{E5880282-CF99-45B3-9782-3516021FDCE2}" dt="2018-03-02T22:24:52.807" v="69" actId="478"/>
          <ac:spMkLst>
            <pc:docMk/>
            <pc:sldMk cId="4005047328" sldId="1852"/>
            <ac:spMk id="499" creationId="{C641F867-871A-454F-83AA-8450442190AD}"/>
          </ac:spMkLst>
        </pc:spChg>
        <pc:spChg chg="del">
          <ac:chgData name="Israel Vega" userId="58ef89dc-0801-4743-bab3-1fdeabdf9ff4" providerId="ADAL" clId="{E5880282-CF99-45B3-9782-3516021FDCE2}" dt="2018-03-02T22:24:52.807" v="69" actId="478"/>
          <ac:spMkLst>
            <pc:docMk/>
            <pc:sldMk cId="4005047328" sldId="1852"/>
            <ac:spMk id="500" creationId="{6153CC93-D164-42D8-B638-0765AE54AFCE}"/>
          </ac:spMkLst>
        </pc:spChg>
        <pc:spChg chg="del">
          <ac:chgData name="Israel Vega" userId="58ef89dc-0801-4743-bab3-1fdeabdf9ff4" providerId="ADAL" clId="{E5880282-CF99-45B3-9782-3516021FDCE2}" dt="2018-03-02T22:24:52.807" v="69" actId="478"/>
          <ac:spMkLst>
            <pc:docMk/>
            <pc:sldMk cId="4005047328" sldId="1852"/>
            <ac:spMk id="501" creationId="{F9147CCF-B142-4A7C-8829-FE0DFE62DA81}"/>
          </ac:spMkLst>
        </pc:spChg>
        <pc:spChg chg="del">
          <ac:chgData name="Israel Vega" userId="58ef89dc-0801-4743-bab3-1fdeabdf9ff4" providerId="ADAL" clId="{E5880282-CF99-45B3-9782-3516021FDCE2}" dt="2018-03-02T22:24:52.807" v="69" actId="478"/>
          <ac:spMkLst>
            <pc:docMk/>
            <pc:sldMk cId="4005047328" sldId="1852"/>
            <ac:spMk id="502" creationId="{B6B02514-A10B-4BC5-906B-6D5677714A43}"/>
          </ac:spMkLst>
        </pc:spChg>
        <pc:spChg chg="del">
          <ac:chgData name="Israel Vega" userId="58ef89dc-0801-4743-bab3-1fdeabdf9ff4" providerId="ADAL" clId="{E5880282-CF99-45B3-9782-3516021FDCE2}" dt="2018-03-02T22:24:52.807" v="69" actId="478"/>
          <ac:spMkLst>
            <pc:docMk/>
            <pc:sldMk cId="4005047328" sldId="1852"/>
            <ac:spMk id="503" creationId="{A044F27C-C2B6-49B9-B94A-41701A580283}"/>
          </ac:spMkLst>
        </pc:spChg>
        <pc:spChg chg="del">
          <ac:chgData name="Israel Vega" userId="58ef89dc-0801-4743-bab3-1fdeabdf9ff4" providerId="ADAL" clId="{E5880282-CF99-45B3-9782-3516021FDCE2}" dt="2018-03-02T22:24:52.807" v="69" actId="478"/>
          <ac:spMkLst>
            <pc:docMk/>
            <pc:sldMk cId="4005047328" sldId="1852"/>
            <ac:spMk id="504" creationId="{A900B6DE-7429-4AAF-BC89-4CCDD2EA1976}"/>
          </ac:spMkLst>
        </pc:spChg>
        <pc:spChg chg="del">
          <ac:chgData name="Israel Vega" userId="58ef89dc-0801-4743-bab3-1fdeabdf9ff4" providerId="ADAL" clId="{E5880282-CF99-45B3-9782-3516021FDCE2}" dt="2018-03-02T22:24:52.807" v="69" actId="478"/>
          <ac:spMkLst>
            <pc:docMk/>
            <pc:sldMk cId="4005047328" sldId="1852"/>
            <ac:spMk id="505" creationId="{0EEE5E76-44FC-4840-9C9B-FA5BFDFE5278}"/>
          </ac:spMkLst>
        </pc:spChg>
        <pc:spChg chg="del">
          <ac:chgData name="Israel Vega" userId="58ef89dc-0801-4743-bab3-1fdeabdf9ff4" providerId="ADAL" clId="{E5880282-CF99-45B3-9782-3516021FDCE2}" dt="2018-03-02T22:24:52.807" v="69" actId="478"/>
          <ac:spMkLst>
            <pc:docMk/>
            <pc:sldMk cId="4005047328" sldId="1852"/>
            <ac:spMk id="506" creationId="{2BDCCCC6-EE23-48D2-B352-55AEE1198EC9}"/>
          </ac:spMkLst>
        </pc:spChg>
        <pc:spChg chg="del">
          <ac:chgData name="Israel Vega" userId="58ef89dc-0801-4743-bab3-1fdeabdf9ff4" providerId="ADAL" clId="{E5880282-CF99-45B3-9782-3516021FDCE2}" dt="2018-03-02T22:24:52.807" v="69" actId="478"/>
          <ac:spMkLst>
            <pc:docMk/>
            <pc:sldMk cId="4005047328" sldId="1852"/>
            <ac:spMk id="507" creationId="{19DC52EB-3FA1-41C4-BE4C-3679A0585F03}"/>
          </ac:spMkLst>
        </pc:spChg>
        <pc:spChg chg="del">
          <ac:chgData name="Israel Vega" userId="58ef89dc-0801-4743-bab3-1fdeabdf9ff4" providerId="ADAL" clId="{E5880282-CF99-45B3-9782-3516021FDCE2}" dt="2018-03-02T22:24:52.807" v="69" actId="478"/>
          <ac:spMkLst>
            <pc:docMk/>
            <pc:sldMk cId="4005047328" sldId="1852"/>
            <ac:spMk id="508" creationId="{EBCAC8E3-B2FC-4CF9-A301-030A862EE87C}"/>
          </ac:spMkLst>
        </pc:spChg>
        <pc:spChg chg="del">
          <ac:chgData name="Israel Vega" userId="58ef89dc-0801-4743-bab3-1fdeabdf9ff4" providerId="ADAL" clId="{E5880282-CF99-45B3-9782-3516021FDCE2}" dt="2018-03-02T22:24:52.807" v="69" actId="478"/>
          <ac:spMkLst>
            <pc:docMk/>
            <pc:sldMk cId="4005047328" sldId="1852"/>
            <ac:spMk id="509" creationId="{C1BEBDFA-9D5E-46C0-A04A-5E5D83A79F74}"/>
          </ac:spMkLst>
        </pc:spChg>
        <pc:spChg chg="del">
          <ac:chgData name="Israel Vega" userId="58ef89dc-0801-4743-bab3-1fdeabdf9ff4" providerId="ADAL" clId="{E5880282-CF99-45B3-9782-3516021FDCE2}" dt="2018-03-02T22:24:52.807" v="69" actId="478"/>
          <ac:spMkLst>
            <pc:docMk/>
            <pc:sldMk cId="4005047328" sldId="1852"/>
            <ac:spMk id="510" creationId="{7F87C427-8735-42AA-9E21-9186C74F250F}"/>
          </ac:spMkLst>
        </pc:spChg>
        <pc:spChg chg="del">
          <ac:chgData name="Israel Vega" userId="58ef89dc-0801-4743-bab3-1fdeabdf9ff4" providerId="ADAL" clId="{E5880282-CF99-45B3-9782-3516021FDCE2}" dt="2018-03-02T22:24:52.807" v="69" actId="478"/>
          <ac:spMkLst>
            <pc:docMk/>
            <pc:sldMk cId="4005047328" sldId="1852"/>
            <ac:spMk id="511" creationId="{994FC73B-5A34-4790-83B5-F2735A71F71A}"/>
          </ac:spMkLst>
        </pc:spChg>
        <pc:spChg chg="del">
          <ac:chgData name="Israel Vega" userId="58ef89dc-0801-4743-bab3-1fdeabdf9ff4" providerId="ADAL" clId="{E5880282-CF99-45B3-9782-3516021FDCE2}" dt="2018-03-02T22:24:52.807" v="69" actId="478"/>
          <ac:spMkLst>
            <pc:docMk/>
            <pc:sldMk cId="4005047328" sldId="1852"/>
            <ac:spMk id="512" creationId="{B471C47C-D49E-4764-B9B6-673CFCA72866}"/>
          </ac:spMkLst>
        </pc:spChg>
        <pc:spChg chg="del">
          <ac:chgData name="Israel Vega" userId="58ef89dc-0801-4743-bab3-1fdeabdf9ff4" providerId="ADAL" clId="{E5880282-CF99-45B3-9782-3516021FDCE2}" dt="2018-03-02T22:24:52.807" v="69" actId="478"/>
          <ac:spMkLst>
            <pc:docMk/>
            <pc:sldMk cId="4005047328" sldId="1852"/>
            <ac:spMk id="513" creationId="{1C157272-A4CA-4321-BC1D-8B9386BAE926}"/>
          </ac:spMkLst>
        </pc:spChg>
        <pc:spChg chg="del mod">
          <ac:chgData name="Israel Vega" userId="58ef89dc-0801-4743-bab3-1fdeabdf9ff4" providerId="ADAL" clId="{E5880282-CF99-45B3-9782-3516021FDCE2}" dt="2018-03-02T22:28:46.325" v="119" actId="478"/>
          <ac:spMkLst>
            <pc:docMk/>
            <pc:sldMk cId="4005047328" sldId="1852"/>
            <ac:spMk id="635" creationId="{E90D8968-4E25-411E-8FB2-3A8537769A1C}"/>
          </ac:spMkLst>
        </pc:spChg>
        <pc:spChg chg="del mod">
          <ac:chgData name="Israel Vega" userId="58ef89dc-0801-4743-bab3-1fdeabdf9ff4" providerId="ADAL" clId="{E5880282-CF99-45B3-9782-3516021FDCE2}" dt="2018-03-02T22:29:20.896" v="132" actId="478"/>
          <ac:spMkLst>
            <pc:docMk/>
            <pc:sldMk cId="4005047328" sldId="1852"/>
            <ac:spMk id="636" creationId="{9A94154D-4B45-4E0D-ADF0-B941AC60C442}"/>
          </ac:spMkLst>
        </pc:spChg>
        <pc:spChg chg="del">
          <ac:chgData name="Israel Vega" userId="58ef89dc-0801-4743-bab3-1fdeabdf9ff4" providerId="ADAL" clId="{E5880282-CF99-45B3-9782-3516021FDCE2}" dt="2018-03-02T22:26:46.689" v="93" actId="478"/>
          <ac:spMkLst>
            <pc:docMk/>
            <pc:sldMk cId="4005047328" sldId="1852"/>
            <ac:spMk id="637" creationId="{3CBC4CFA-4E84-4FF2-984C-5290E9BA8139}"/>
          </ac:spMkLst>
        </pc:spChg>
        <pc:spChg chg="del">
          <ac:chgData name="Israel Vega" userId="58ef89dc-0801-4743-bab3-1fdeabdf9ff4" providerId="ADAL" clId="{E5880282-CF99-45B3-9782-3516021FDCE2}" dt="2018-03-02T22:26:46.689" v="93" actId="478"/>
          <ac:spMkLst>
            <pc:docMk/>
            <pc:sldMk cId="4005047328" sldId="1852"/>
            <ac:spMk id="638" creationId="{9DECB2C6-7D8D-47DD-855C-99419A82C9FB}"/>
          </ac:spMkLst>
        </pc:spChg>
        <pc:spChg chg="del mod">
          <ac:chgData name="Israel Vega" userId="58ef89dc-0801-4743-bab3-1fdeabdf9ff4" providerId="ADAL" clId="{E5880282-CF99-45B3-9782-3516021FDCE2}" dt="2018-03-02T22:25:06.615" v="73" actId="27636"/>
          <ac:spMkLst>
            <pc:docMk/>
            <pc:sldMk cId="4005047328" sldId="1852"/>
            <ac:spMk id="639" creationId="{45B8E89A-9FAA-4D32-831F-BB3E10AADB70}"/>
          </ac:spMkLst>
        </pc:spChg>
        <pc:spChg chg="del mod">
          <ac:chgData name="Israel Vega" userId="58ef89dc-0801-4743-bab3-1fdeabdf9ff4" providerId="ADAL" clId="{E5880282-CF99-45B3-9782-3516021FDCE2}" dt="2018-03-02T22:26:08.708" v="82" actId="27636"/>
          <ac:spMkLst>
            <pc:docMk/>
            <pc:sldMk cId="4005047328" sldId="1852"/>
            <ac:spMk id="640" creationId="{00D1E30C-69F8-4656-BC77-A1243D7B90B3}"/>
          </ac:spMkLst>
        </pc:spChg>
        <pc:spChg chg="del">
          <ac:chgData name="Israel Vega" userId="58ef89dc-0801-4743-bab3-1fdeabdf9ff4" providerId="ADAL" clId="{E5880282-CF99-45B3-9782-3516021FDCE2}" dt="2018-03-02T22:26:46.689" v="93" actId="478"/>
          <ac:spMkLst>
            <pc:docMk/>
            <pc:sldMk cId="4005047328" sldId="1852"/>
            <ac:spMk id="641" creationId="{B378253B-6DF2-4C8B-AE14-8ABD3B90568B}"/>
          </ac:spMkLst>
        </pc:spChg>
        <pc:spChg chg="del mod">
          <ac:chgData name="Israel Vega" userId="58ef89dc-0801-4743-bab3-1fdeabdf9ff4" providerId="ADAL" clId="{E5880282-CF99-45B3-9782-3516021FDCE2}" dt="2018-03-02T22:26:22.721" v="89" actId="27636"/>
          <ac:spMkLst>
            <pc:docMk/>
            <pc:sldMk cId="4005047328" sldId="1852"/>
            <ac:spMk id="642" creationId="{2DA5090D-D26F-4CB4-8D72-574BCC3A6420}"/>
          </ac:spMkLst>
        </pc:spChg>
        <pc:grpChg chg="del">
          <ac:chgData name="Israel Vega" userId="58ef89dc-0801-4743-bab3-1fdeabdf9ff4" providerId="ADAL" clId="{E5880282-CF99-45B3-9782-3516021FDCE2}" dt="2018-03-02T22:24:52.807" v="69" actId="478"/>
          <ac:grpSpMkLst>
            <pc:docMk/>
            <pc:sldMk cId="4005047328" sldId="1852"/>
            <ac:grpSpMk id="5" creationId="{7587B690-6A0D-4D19-A0A6-991DA87DBBF0}"/>
          </ac:grpSpMkLst>
        </pc:grpChg>
        <pc:grpChg chg="del">
          <ac:chgData name="Israel Vega" userId="58ef89dc-0801-4743-bab3-1fdeabdf9ff4" providerId="ADAL" clId="{E5880282-CF99-45B3-9782-3516021FDCE2}" dt="2018-03-02T22:24:52.807" v="69" actId="478"/>
          <ac:grpSpMkLst>
            <pc:docMk/>
            <pc:sldMk cId="4005047328" sldId="1852"/>
            <ac:grpSpMk id="284" creationId="{8F1B9AC0-90DF-4C5A-B485-8B0EBB9C158E}"/>
          </ac:grpSpMkLst>
        </pc:grpChg>
        <pc:grpChg chg="del">
          <ac:chgData name="Israel Vega" userId="58ef89dc-0801-4743-bab3-1fdeabdf9ff4" providerId="ADAL" clId="{E5880282-CF99-45B3-9782-3516021FDCE2}" dt="2018-03-02T22:24:52.807" v="69" actId="478"/>
          <ac:grpSpMkLst>
            <pc:docMk/>
            <pc:sldMk cId="4005047328" sldId="1852"/>
            <ac:grpSpMk id="514" creationId="{0DED9A49-E468-4F23-B9E4-1C175ECEE982}"/>
          </ac:grpSpMkLst>
        </pc:grpChg>
      </pc:sldChg>
      <pc:sldChg chg="modSp add ord">
        <pc:chgData name="Israel Vega" userId="58ef89dc-0801-4743-bab3-1fdeabdf9ff4" providerId="ADAL" clId="{E5880282-CF99-45B3-9782-3516021FDCE2}" dt="2018-03-02T22:55:27.690" v="258"/>
        <pc:sldMkLst>
          <pc:docMk/>
          <pc:sldMk cId="3112552222" sldId="1854"/>
        </pc:sldMkLst>
        <pc:spChg chg="mod">
          <ac:chgData name="Israel Vega" userId="58ef89dc-0801-4743-bab3-1fdeabdf9ff4" providerId="ADAL" clId="{E5880282-CF99-45B3-9782-3516021FDCE2}" dt="2018-03-02T22:30:19.830" v="136"/>
          <ac:spMkLst>
            <pc:docMk/>
            <pc:sldMk cId="3112552222" sldId="1854"/>
            <ac:spMk id="2" creationId="{42447411-A880-491A-BDD3-D886ADAE1567}"/>
          </ac:spMkLst>
        </pc:spChg>
        <pc:spChg chg="mod">
          <ac:chgData name="Israel Vega" userId="58ef89dc-0801-4743-bab3-1fdeabdf9ff4" providerId="ADAL" clId="{E5880282-CF99-45B3-9782-3516021FDCE2}" dt="2018-03-02T22:30:26.028" v="140"/>
          <ac:spMkLst>
            <pc:docMk/>
            <pc:sldMk cId="3112552222" sldId="1854"/>
            <ac:spMk id="3" creationId="{1987A721-D0A7-4FE4-969E-0F33FB8A222C}"/>
          </ac:spMkLst>
        </pc:spChg>
        <pc:spChg chg="mod">
          <ac:chgData name="Israel Vega" userId="58ef89dc-0801-4743-bab3-1fdeabdf9ff4" providerId="ADAL" clId="{E5880282-CF99-45B3-9782-3516021FDCE2}" dt="2018-03-02T22:30:54.121" v="155" actId="27636"/>
          <ac:spMkLst>
            <pc:docMk/>
            <pc:sldMk cId="3112552222" sldId="1854"/>
            <ac:spMk id="4" creationId="{367A3243-B645-45F6-ADC4-D068ED87C10E}"/>
          </ac:spMkLst>
        </pc:spChg>
      </pc:sldChg>
      <pc:sldChg chg="addSp delSp modSp add modNotesTx">
        <pc:chgData name="Israel Vega" userId="58ef89dc-0801-4743-bab3-1fdeabdf9ff4" providerId="ADAL" clId="{E5880282-CF99-45B3-9782-3516021FDCE2}" dt="2018-03-02T22:53:18.101" v="251" actId="20577"/>
        <pc:sldMkLst>
          <pc:docMk/>
          <pc:sldMk cId="91632643" sldId="1855"/>
        </pc:sldMkLst>
        <pc:spChg chg="del">
          <ac:chgData name="Israel Vega" userId="58ef89dc-0801-4743-bab3-1fdeabdf9ff4" providerId="ADAL" clId="{E5880282-CF99-45B3-9782-3516021FDCE2}" dt="2018-03-02T22:47:11.993" v="162" actId="20577"/>
          <ac:spMkLst>
            <pc:docMk/>
            <pc:sldMk cId="91632643" sldId="1855"/>
            <ac:spMk id="2" creationId="{540909D2-E377-4BC2-9BCA-BC682AE6DC1B}"/>
          </ac:spMkLst>
        </pc:spChg>
        <pc:spChg chg="del">
          <ac:chgData name="Israel Vega" userId="58ef89dc-0801-4743-bab3-1fdeabdf9ff4" providerId="ADAL" clId="{E5880282-CF99-45B3-9782-3516021FDCE2}" dt="2018-03-02T22:47:11.993" v="162" actId="20577"/>
          <ac:spMkLst>
            <pc:docMk/>
            <pc:sldMk cId="91632643" sldId="1855"/>
            <ac:spMk id="3" creationId="{3B5DCB12-0106-4B84-B94C-3C07DE376BB7}"/>
          </ac:spMkLst>
        </pc:spChg>
        <pc:spChg chg="add del mod">
          <ac:chgData name="Israel Vega" userId="58ef89dc-0801-4743-bab3-1fdeabdf9ff4" providerId="ADAL" clId="{E5880282-CF99-45B3-9782-3516021FDCE2}" dt="2018-03-02T22:47:49.528" v="172" actId="20577"/>
          <ac:spMkLst>
            <pc:docMk/>
            <pc:sldMk cId="91632643" sldId="1855"/>
            <ac:spMk id="4" creationId="{818E2F68-3FF7-4541-863D-32269A5816FF}"/>
          </ac:spMkLst>
        </pc:spChg>
        <pc:spChg chg="add del mod">
          <ac:chgData name="Israel Vega" userId="58ef89dc-0801-4743-bab3-1fdeabdf9ff4" providerId="ADAL" clId="{E5880282-CF99-45B3-9782-3516021FDCE2}" dt="2018-03-02T22:47:49.528" v="172" actId="20577"/>
          <ac:spMkLst>
            <pc:docMk/>
            <pc:sldMk cId="91632643" sldId="1855"/>
            <ac:spMk id="5" creationId="{04DEB512-A324-46CA-AE01-3F8936024A11}"/>
          </ac:spMkLst>
        </pc:spChg>
        <pc:spChg chg="add mod">
          <ac:chgData name="Israel Vega" userId="58ef89dc-0801-4743-bab3-1fdeabdf9ff4" providerId="ADAL" clId="{E5880282-CF99-45B3-9782-3516021FDCE2}" dt="2018-03-02T22:53:18.101" v="251" actId="20577"/>
          <ac:spMkLst>
            <pc:docMk/>
            <pc:sldMk cId="91632643" sldId="1855"/>
            <ac:spMk id="7" creationId="{F669A068-5EF1-4FFF-9B24-BC74C2AC62EF}"/>
          </ac:spMkLst>
        </pc:spChg>
        <pc:spChg chg="add mod">
          <ac:chgData name="Israel Vega" userId="58ef89dc-0801-4743-bab3-1fdeabdf9ff4" providerId="ADAL" clId="{E5880282-CF99-45B3-9782-3516021FDCE2}" dt="2018-03-02T22:52:37.215" v="230" actId="20577"/>
          <ac:spMkLst>
            <pc:docMk/>
            <pc:sldMk cId="91632643" sldId="1855"/>
            <ac:spMk id="8" creationId="{742EB48C-C1DF-419A-BFDA-BA10396FF90B}"/>
          </ac:spMkLst>
        </pc:spChg>
        <pc:spChg chg="add mod">
          <ac:chgData name="Israel Vega" userId="58ef89dc-0801-4743-bab3-1fdeabdf9ff4" providerId="ADAL" clId="{E5880282-CF99-45B3-9782-3516021FDCE2}" dt="2018-03-02T22:52:57.007" v="234" actId="20577"/>
          <ac:spMkLst>
            <pc:docMk/>
            <pc:sldMk cId="91632643" sldId="1855"/>
            <ac:spMk id="9" creationId="{A210FC6E-C4FD-46F7-98CD-D58B5407456B}"/>
          </ac:spMkLst>
        </pc:spChg>
        <pc:graphicFrameChg chg="add mod modGraphic">
          <ac:chgData name="Israel Vega" userId="58ef89dc-0801-4743-bab3-1fdeabdf9ff4" providerId="ADAL" clId="{E5880282-CF99-45B3-9782-3516021FDCE2}" dt="2018-03-02T22:52:31.354" v="229" actId="14100"/>
          <ac:graphicFrameMkLst>
            <pc:docMk/>
            <pc:sldMk cId="91632643" sldId="1855"/>
            <ac:graphicFrameMk id="6" creationId="{D337B9DD-BEF3-4D0B-B6E7-59A23184C313}"/>
          </ac:graphicFrameMkLst>
        </pc:graphicFrameChg>
      </pc:sldChg>
    </pc:docChg>
  </pc:docChgLst>
  <pc:docChgLst>
    <pc:chgData name="Jonathan Gardner" userId="623c791a-1432-476a-9dee-dffe7a461d88" providerId="ADAL" clId="{C4A540B9-7D5D-47E7-993D-C4DBD1CAFEBC}"/>
    <pc:docChg chg="addSld modSld">
      <pc:chgData name="Jonathan Gardner" userId="623c791a-1432-476a-9dee-dffe7a461d88" providerId="ADAL" clId="{C4A540B9-7D5D-47E7-993D-C4DBD1CAFEBC}" dt="2018-03-02T02:58:41.077" v="0"/>
      <pc:docMkLst>
        <pc:docMk/>
      </pc:docMkLst>
      <pc:sldChg chg="add">
        <pc:chgData name="Jonathan Gardner" userId="623c791a-1432-476a-9dee-dffe7a461d88" providerId="ADAL" clId="{C4A540B9-7D5D-47E7-993D-C4DBD1CAFEBC}" dt="2018-03-02T02:58:41.077" v="0"/>
        <pc:sldMkLst>
          <pc:docMk/>
          <pc:sldMk cId="1909117018" sldId="185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73DB5-FCE6-4F6B-97DC-7DD8B11279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8F2CE7-8D3A-4EE5-8B17-728159C0D9C3}">
      <dgm:prSet/>
      <dgm:spPr/>
      <dgm:t>
        <a:bodyPr/>
        <a:lstStyle/>
        <a:p>
          <a:r>
            <a:rPr lang="en-US" dirty="0"/>
            <a:t>Lift and shift when</a:t>
          </a:r>
        </a:p>
      </dgm:t>
    </dgm:pt>
    <dgm:pt modelId="{A6AA93CE-EBEE-4730-88B1-1020F084BAFE}" type="parTrans" cxnId="{6626C640-7DA2-48A7-AA97-25FDFF598416}">
      <dgm:prSet/>
      <dgm:spPr/>
      <dgm:t>
        <a:bodyPr/>
        <a:lstStyle/>
        <a:p>
          <a:endParaRPr lang="en-US"/>
        </a:p>
      </dgm:t>
    </dgm:pt>
    <dgm:pt modelId="{55DF6DAE-F59D-4D0E-9E73-DA406C1318EA}" type="sibTrans" cxnId="{6626C640-7DA2-48A7-AA97-25FDFF598416}">
      <dgm:prSet/>
      <dgm:spPr/>
      <dgm:t>
        <a:bodyPr/>
        <a:lstStyle/>
        <a:p>
          <a:endParaRPr lang="en-US"/>
        </a:p>
      </dgm:t>
    </dgm:pt>
    <dgm:pt modelId="{3A4573B1-A06E-4D89-82BF-1DE671523DC9}">
      <dgm:prSet/>
      <dgm:spPr/>
      <dgm:t>
        <a:bodyPr/>
        <a:lstStyle/>
        <a:p>
          <a:r>
            <a:rPr lang="en-US" dirty="0"/>
            <a:t>Take advantage of cloud native resilience</a:t>
          </a:r>
        </a:p>
      </dgm:t>
    </dgm:pt>
    <dgm:pt modelId="{25136E8D-5363-4833-9CA3-9F9CF2C73ECC}" type="parTrans" cxnId="{00D2D2C5-BD0E-4A02-B0AD-DD62FD1E224D}">
      <dgm:prSet/>
      <dgm:spPr/>
      <dgm:t>
        <a:bodyPr/>
        <a:lstStyle/>
        <a:p>
          <a:endParaRPr lang="en-US"/>
        </a:p>
      </dgm:t>
    </dgm:pt>
    <dgm:pt modelId="{8FFD2399-86BC-464B-897C-AE4A49349901}" type="sibTrans" cxnId="{00D2D2C5-BD0E-4A02-B0AD-DD62FD1E224D}">
      <dgm:prSet/>
      <dgm:spPr/>
      <dgm:t>
        <a:bodyPr/>
        <a:lstStyle/>
        <a:p>
          <a:endParaRPr lang="en-US"/>
        </a:p>
      </dgm:t>
    </dgm:pt>
    <dgm:pt modelId="{E77EBAD2-83A2-45E8-BD41-DFB77682EA7D}">
      <dgm:prSet/>
      <dgm:spPr/>
      <dgm:t>
        <a:bodyPr/>
        <a:lstStyle/>
        <a:p>
          <a:r>
            <a:rPr lang="en-US" dirty="0"/>
            <a:t>Want to have data disaster recovery in cloud</a:t>
          </a:r>
        </a:p>
      </dgm:t>
    </dgm:pt>
    <dgm:pt modelId="{1B7C8E5A-2938-4502-843F-656EBEC4C958}" type="parTrans" cxnId="{D692D388-EBB6-4B7C-AF91-113EADF71F44}">
      <dgm:prSet/>
      <dgm:spPr/>
      <dgm:t>
        <a:bodyPr/>
        <a:lstStyle/>
        <a:p>
          <a:endParaRPr lang="en-US"/>
        </a:p>
      </dgm:t>
    </dgm:pt>
    <dgm:pt modelId="{39AF57D4-D78F-4A95-85F6-CDC32C79A745}" type="sibTrans" cxnId="{D692D388-EBB6-4B7C-AF91-113EADF71F44}">
      <dgm:prSet/>
      <dgm:spPr/>
      <dgm:t>
        <a:bodyPr/>
        <a:lstStyle/>
        <a:p>
          <a:endParaRPr lang="en-US"/>
        </a:p>
      </dgm:t>
    </dgm:pt>
    <dgm:pt modelId="{F849E223-881D-4F98-A00E-C3F209FFC8BC}">
      <dgm:prSet/>
      <dgm:spPr/>
      <dgm:t>
        <a:bodyPr/>
        <a:lstStyle/>
        <a:p>
          <a:r>
            <a:rPr lang="en-US" dirty="0"/>
            <a:t>No longer want to own on-premises servers and datacenters (</a:t>
          </a:r>
          <a:r>
            <a:rPr lang="en-US" dirty="0" err="1"/>
            <a:t>Opex</a:t>
          </a:r>
          <a:r>
            <a:rPr lang="en-US" dirty="0"/>
            <a:t> vs </a:t>
          </a:r>
          <a:r>
            <a:rPr lang="en-US" dirty="0" err="1"/>
            <a:t>CapEx</a:t>
          </a:r>
          <a:r>
            <a:rPr lang="en-US" dirty="0"/>
            <a:t>)</a:t>
          </a:r>
        </a:p>
      </dgm:t>
    </dgm:pt>
    <dgm:pt modelId="{D19C65AC-7493-41A2-8FAD-6F75ABB5A607}" type="parTrans" cxnId="{0718E68A-EF72-4797-8966-5AF7CA025826}">
      <dgm:prSet/>
      <dgm:spPr/>
      <dgm:t>
        <a:bodyPr/>
        <a:lstStyle/>
        <a:p>
          <a:endParaRPr lang="en-US"/>
        </a:p>
      </dgm:t>
    </dgm:pt>
    <dgm:pt modelId="{5177DD8E-9DA9-40D9-8B9A-24047B76FF69}" type="sibTrans" cxnId="{0718E68A-EF72-4797-8966-5AF7CA025826}">
      <dgm:prSet/>
      <dgm:spPr/>
      <dgm:t>
        <a:bodyPr/>
        <a:lstStyle/>
        <a:p>
          <a:endParaRPr lang="en-US"/>
        </a:p>
      </dgm:t>
    </dgm:pt>
    <dgm:pt modelId="{C54C6C93-4360-40B5-B3D5-6A43864E905C}">
      <dgm:prSet/>
      <dgm:spPr/>
      <dgm:t>
        <a:bodyPr/>
        <a:lstStyle/>
        <a:p>
          <a:r>
            <a:rPr lang="en-US" dirty="0"/>
            <a:t>Need a scale-on-demand capacity with no change in application environment needed</a:t>
          </a:r>
        </a:p>
      </dgm:t>
    </dgm:pt>
    <dgm:pt modelId="{E328C721-E8C1-4C17-B228-5D587A746690}" type="parTrans" cxnId="{CB311B47-964D-4A9F-88AC-14E6B1907A0F}">
      <dgm:prSet/>
      <dgm:spPr/>
      <dgm:t>
        <a:bodyPr/>
        <a:lstStyle/>
        <a:p>
          <a:endParaRPr lang="en-US"/>
        </a:p>
      </dgm:t>
    </dgm:pt>
    <dgm:pt modelId="{73494AAE-96F0-4B9D-A16B-CE2D8141F0C6}" type="sibTrans" cxnId="{CB311B47-964D-4A9F-88AC-14E6B1907A0F}">
      <dgm:prSet/>
      <dgm:spPr/>
      <dgm:t>
        <a:bodyPr/>
        <a:lstStyle/>
        <a:p>
          <a:endParaRPr lang="en-US"/>
        </a:p>
      </dgm:t>
    </dgm:pt>
    <dgm:pt modelId="{3B469F76-0145-4E85-8793-CA5D6AC51B25}">
      <dgm:prSet/>
      <dgm:spPr/>
      <dgm:t>
        <a:bodyPr/>
        <a:lstStyle/>
        <a:p>
          <a:r>
            <a:rPr lang="en-US" dirty="0"/>
            <a:t>Want to begin the move to cloud quickly</a:t>
          </a:r>
        </a:p>
      </dgm:t>
    </dgm:pt>
    <dgm:pt modelId="{19B29969-BB8F-483C-A6B6-0E1ECE87FD15}" type="parTrans" cxnId="{88F5DA64-A868-4D6C-815C-414CE2EFE18A}">
      <dgm:prSet/>
      <dgm:spPr/>
      <dgm:t>
        <a:bodyPr/>
        <a:lstStyle/>
        <a:p>
          <a:endParaRPr lang="en-US"/>
        </a:p>
      </dgm:t>
    </dgm:pt>
    <dgm:pt modelId="{22282D78-F998-440E-A4E7-6763D1D015DD}" type="sibTrans" cxnId="{88F5DA64-A868-4D6C-815C-414CE2EFE18A}">
      <dgm:prSet/>
      <dgm:spPr/>
      <dgm:t>
        <a:bodyPr/>
        <a:lstStyle/>
        <a:p>
          <a:endParaRPr lang="en-US"/>
        </a:p>
      </dgm:t>
    </dgm:pt>
    <dgm:pt modelId="{F05ACE6D-16EC-4A6A-8961-8DED76F23B0E}" type="pres">
      <dgm:prSet presAssocID="{5E473DB5-FCE6-4F6B-97DC-7DD8B11279C4}" presName="linear" presStyleCnt="0">
        <dgm:presLayoutVars>
          <dgm:animLvl val="lvl"/>
          <dgm:resizeHandles val="exact"/>
        </dgm:presLayoutVars>
      </dgm:prSet>
      <dgm:spPr/>
    </dgm:pt>
    <dgm:pt modelId="{DCEF69DB-A258-498A-A0DB-A1622F5BF8A0}" type="pres">
      <dgm:prSet presAssocID="{CE8F2CE7-8D3A-4EE5-8B17-728159C0D9C3}" presName="parentText" presStyleLbl="node1" presStyleIdx="0" presStyleCnt="1">
        <dgm:presLayoutVars>
          <dgm:chMax val="0"/>
          <dgm:bulletEnabled val="1"/>
        </dgm:presLayoutVars>
      </dgm:prSet>
      <dgm:spPr/>
    </dgm:pt>
    <dgm:pt modelId="{F95C999A-C0B8-4532-BF88-A9824180FD6A}" type="pres">
      <dgm:prSet presAssocID="{CE8F2CE7-8D3A-4EE5-8B17-728159C0D9C3}" presName="childText" presStyleLbl="revTx" presStyleIdx="0" presStyleCnt="1">
        <dgm:presLayoutVars>
          <dgm:bulletEnabled val="1"/>
        </dgm:presLayoutVars>
      </dgm:prSet>
      <dgm:spPr/>
    </dgm:pt>
  </dgm:ptLst>
  <dgm:cxnLst>
    <dgm:cxn modelId="{DC0F2918-7A9D-4D46-B0B2-BC23012790B2}" type="presOf" srcId="{E77EBAD2-83A2-45E8-BD41-DFB77682EA7D}" destId="{F95C999A-C0B8-4532-BF88-A9824180FD6A}" srcOrd="0" destOrd="3" presId="urn:microsoft.com/office/officeart/2005/8/layout/vList2"/>
    <dgm:cxn modelId="{AD7F3726-9515-4858-9636-C30C07D84DC3}" type="presOf" srcId="{C54C6C93-4360-40B5-B3D5-6A43864E905C}" destId="{F95C999A-C0B8-4532-BF88-A9824180FD6A}" srcOrd="0" destOrd="2" presId="urn:microsoft.com/office/officeart/2005/8/layout/vList2"/>
    <dgm:cxn modelId="{04DC3430-05A0-49C4-AADC-9A908A437871}" type="presOf" srcId="{CE8F2CE7-8D3A-4EE5-8B17-728159C0D9C3}" destId="{DCEF69DB-A258-498A-A0DB-A1622F5BF8A0}" srcOrd="0" destOrd="0" presId="urn:microsoft.com/office/officeart/2005/8/layout/vList2"/>
    <dgm:cxn modelId="{6626C640-7DA2-48A7-AA97-25FDFF598416}" srcId="{5E473DB5-FCE6-4F6B-97DC-7DD8B11279C4}" destId="{CE8F2CE7-8D3A-4EE5-8B17-728159C0D9C3}" srcOrd="0" destOrd="0" parTransId="{A6AA93CE-EBEE-4730-88B1-1020F084BAFE}" sibTransId="{55DF6DAE-F59D-4D0E-9E73-DA406C1318EA}"/>
    <dgm:cxn modelId="{88F5DA64-A868-4D6C-815C-414CE2EFE18A}" srcId="{CE8F2CE7-8D3A-4EE5-8B17-728159C0D9C3}" destId="{3B469F76-0145-4E85-8793-CA5D6AC51B25}" srcOrd="4" destOrd="0" parTransId="{19B29969-BB8F-483C-A6B6-0E1ECE87FD15}" sibTransId="{22282D78-F998-440E-A4E7-6763D1D015DD}"/>
    <dgm:cxn modelId="{CB311B47-964D-4A9F-88AC-14E6B1907A0F}" srcId="{CE8F2CE7-8D3A-4EE5-8B17-728159C0D9C3}" destId="{C54C6C93-4360-40B5-B3D5-6A43864E905C}" srcOrd="2" destOrd="0" parTransId="{E328C721-E8C1-4C17-B228-5D587A746690}" sibTransId="{73494AAE-96F0-4B9D-A16B-CE2D8141F0C6}"/>
    <dgm:cxn modelId="{ED752782-95C5-4175-8C70-9B99F7FE566E}" type="presOf" srcId="{3A4573B1-A06E-4D89-82BF-1DE671523DC9}" destId="{F95C999A-C0B8-4532-BF88-A9824180FD6A}" srcOrd="0" destOrd="1" presId="urn:microsoft.com/office/officeart/2005/8/layout/vList2"/>
    <dgm:cxn modelId="{C3C6CB84-12A2-49C0-9169-D752DB0205FA}" type="presOf" srcId="{F849E223-881D-4F98-A00E-C3F209FFC8BC}" destId="{F95C999A-C0B8-4532-BF88-A9824180FD6A}" srcOrd="0" destOrd="0" presId="urn:microsoft.com/office/officeart/2005/8/layout/vList2"/>
    <dgm:cxn modelId="{D692D388-EBB6-4B7C-AF91-113EADF71F44}" srcId="{CE8F2CE7-8D3A-4EE5-8B17-728159C0D9C3}" destId="{E77EBAD2-83A2-45E8-BD41-DFB77682EA7D}" srcOrd="3" destOrd="0" parTransId="{1B7C8E5A-2938-4502-843F-656EBEC4C958}" sibTransId="{39AF57D4-D78F-4A95-85F6-CDC32C79A745}"/>
    <dgm:cxn modelId="{0718E68A-EF72-4797-8966-5AF7CA025826}" srcId="{CE8F2CE7-8D3A-4EE5-8B17-728159C0D9C3}" destId="{F849E223-881D-4F98-A00E-C3F209FFC8BC}" srcOrd="0" destOrd="0" parTransId="{D19C65AC-7493-41A2-8FAD-6F75ABB5A607}" sibTransId="{5177DD8E-9DA9-40D9-8B9A-24047B76FF69}"/>
    <dgm:cxn modelId="{0BAF238D-9CE7-4B6D-B0F9-604BA0EA9570}" type="presOf" srcId="{5E473DB5-FCE6-4F6B-97DC-7DD8B11279C4}" destId="{F05ACE6D-16EC-4A6A-8961-8DED76F23B0E}" srcOrd="0" destOrd="0" presId="urn:microsoft.com/office/officeart/2005/8/layout/vList2"/>
    <dgm:cxn modelId="{AA87E7AD-C9BB-4149-8256-7906134EA523}" type="presOf" srcId="{3B469F76-0145-4E85-8793-CA5D6AC51B25}" destId="{F95C999A-C0B8-4532-BF88-A9824180FD6A}" srcOrd="0" destOrd="4" presId="urn:microsoft.com/office/officeart/2005/8/layout/vList2"/>
    <dgm:cxn modelId="{00D2D2C5-BD0E-4A02-B0AD-DD62FD1E224D}" srcId="{CE8F2CE7-8D3A-4EE5-8B17-728159C0D9C3}" destId="{3A4573B1-A06E-4D89-82BF-1DE671523DC9}" srcOrd="1" destOrd="0" parTransId="{25136E8D-5363-4833-9CA3-9F9CF2C73ECC}" sibTransId="{8FFD2399-86BC-464B-897C-AE4A49349901}"/>
    <dgm:cxn modelId="{32F63CF3-4647-48F1-84CE-99339D96B48D}" type="presParOf" srcId="{F05ACE6D-16EC-4A6A-8961-8DED76F23B0E}" destId="{DCEF69DB-A258-498A-A0DB-A1622F5BF8A0}" srcOrd="0" destOrd="0" presId="urn:microsoft.com/office/officeart/2005/8/layout/vList2"/>
    <dgm:cxn modelId="{C1C10787-90FE-4EFC-B6AE-A3B2A03ED284}" type="presParOf" srcId="{F05ACE6D-16EC-4A6A-8961-8DED76F23B0E}" destId="{F95C999A-C0B8-4532-BF88-A9824180FD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72D55-C92F-4D0A-B3B6-7003BC5CED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6340CB-3850-431A-9B8D-74BB7AB861AA}">
      <dgm:prSet phldrT="[Text]"/>
      <dgm:spPr/>
      <dgm:t>
        <a:bodyPr/>
        <a:lstStyle/>
        <a:p>
          <a:r>
            <a:rPr lang="en-US" dirty="0"/>
            <a:t>Migrate data and virtual machines for scalability and performance</a:t>
          </a:r>
        </a:p>
      </dgm:t>
    </dgm:pt>
    <dgm:pt modelId="{EC826B7C-16D9-4057-9917-1DB76D079C7F}" type="parTrans" cxnId="{48FE0A40-1CE4-4AE6-95E9-327717ED062A}">
      <dgm:prSet/>
      <dgm:spPr/>
      <dgm:t>
        <a:bodyPr/>
        <a:lstStyle/>
        <a:p>
          <a:endParaRPr lang="en-US"/>
        </a:p>
      </dgm:t>
    </dgm:pt>
    <dgm:pt modelId="{42217C8F-99E5-4A73-A93A-9CACD41453B4}" type="sibTrans" cxnId="{48FE0A40-1CE4-4AE6-95E9-327717ED062A}">
      <dgm:prSet/>
      <dgm:spPr/>
      <dgm:t>
        <a:bodyPr/>
        <a:lstStyle/>
        <a:p>
          <a:endParaRPr lang="en-US"/>
        </a:p>
      </dgm:t>
    </dgm:pt>
    <dgm:pt modelId="{B9815613-DBE3-4118-BA1E-BD10CCA825B5}">
      <dgm:prSet/>
      <dgm:spPr/>
      <dgm:t>
        <a:bodyPr/>
        <a:lstStyle/>
        <a:p>
          <a:r>
            <a:rPr lang="en-US" dirty="0"/>
            <a:t>Continue using instance level capabilities without changing application design with Azure SQL Database Managed Instance</a:t>
          </a:r>
        </a:p>
      </dgm:t>
    </dgm:pt>
    <dgm:pt modelId="{9E346CD9-9230-433A-8CAB-C798BAA9A281}" type="parTrans" cxnId="{D0D11AE1-BC54-46B7-B037-5988B1FE0C2E}">
      <dgm:prSet/>
      <dgm:spPr/>
      <dgm:t>
        <a:bodyPr/>
        <a:lstStyle/>
        <a:p>
          <a:endParaRPr lang="en-US"/>
        </a:p>
      </dgm:t>
    </dgm:pt>
    <dgm:pt modelId="{BE518490-3DC7-41D0-B9AF-37A1B0C465AC}" type="sibTrans" cxnId="{D0D11AE1-BC54-46B7-B037-5988B1FE0C2E}">
      <dgm:prSet/>
      <dgm:spPr/>
      <dgm:t>
        <a:bodyPr/>
        <a:lstStyle/>
        <a:p>
          <a:endParaRPr lang="en-US"/>
        </a:p>
      </dgm:t>
    </dgm:pt>
    <dgm:pt modelId="{7AEE515C-F6AB-4FDA-B85C-8154E2687622}">
      <dgm:prSet/>
      <dgm:spPr/>
      <dgm:t>
        <a:bodyPr/>
        <a:lstStyle/>
        <a:p>
          <a:r>
            <a:rPr lang="en-US" dirty="0"/>
            <a:t>Scale performance of data workloads by shifting apps to the cloud on Azure SQL Database.  </a:t>
          </a:r>
        </a:p>
      </dgm:t>
    </dgm:pt>
    <dgm:pt modelId="{28BDE3DE-5CFD-4B45-A08A-0FFC92C96E4A}" type="parTrans" cxnId="{3C36B391-CFAC-475C-BBE0-4DDA59790327}">
      <dgm:prSet/>
      <dgm:spPr/>
      <dgm:t>
        <a:bodyPr/>
        <a:lstStyle/>
        <a:p>
          <a:endParaRPr lang="en-US"/>
        </a:p>
      </dgm:t>
    </dgm:pt>
    <dgm:pt modelId="{B43FEFD4-06A3-4962-BBD2-2BE12763CE87}" type="sibTrans" cxnId="{3C36B391-CFAC-475C-BBE0-4DDA59790327}">
      <dgm:prSet/>
      <dgm:spPr/>
      <dgm:t>
        <a:bodyPr/>
        <a:lstStyle/>
        <a:p>
          <a:endParaRPr lang="en-US"/>
        </a:p>
      </dgm:t>
    </dgm:pt>
    <dgm:pt modelId="{CF505D78-65E8-44CF-86E3-32B860D2971D}">
      <dgm:prSet/>
      <dgm:spPr/>
      <dgm:t>
        <a:bodyPr/>
        <a:lstStyle/>
        <a:p>
          <a:r>
            <a:rPr lang="en-US" dirty="0"/>
            <a:t>Shift OSS VMs and apps to the cloud using Azure Database for PostgreSQL and Azure Database for MySQL.</a:t>
          </a:r>
        </a:p>
      </dgm:t>
    </dgm:pt>
    <dgm:pt modelId="{392C4870-E40E-4A4D-98AB-8D3AD9F0DE8C}" type="parTrans" cxnId="{3AAEEB64-2C91-4341-94AC-71CAF223C7B4}">
      <dgm:prSet/>
      <dgm:spPr/>
      <dgm:t>
        <a:bodyPr/>
        <a:lstStyle/>
        <a:p>
          <a:endParaRPr lang="en-US"/>
        </a:p>
      </dgm:t>
    </dgm:pt>
    <dgm:pt modelId="{68DF4FC4-3E0A-4823-B8D0-C984CB2E6522}" type="sibTrans" cxnId="{3AAEEB64-2C91-4341-94AC-71CAF223C7B4}">
      <dgm:prSet/>
      <dgm:spPr/>
      <dgm:t>
        <a:bodyPr/>
        <a:lstStyle/>
        <a:p>
          <a:endParaRPr lang="en-US"/>
        </a:p>
      </dgm:t>
    </dgm:pt>
    <dgm:pt modelId="{16969A97-E7B8-442C-A24D-1827A9319612}">
      <dgm:prSet/>
      <dgm:spPr/>
      <dgm:t>
        <a:bodyPr/>
        <a:lstStyle/>
        <a:p>
          <a:r>
            <a:rPr lang="en-US" dirty="0"/>
            <a:t>Shift MongoDB, Graph, Cassandra apps to the cloud using Azure Cosmos DB.</a:t>
          </a:r>
        </a:p>
      </dgm:t>
    </dgm:pt>
    <dgm:pt modelId="{CC8BAACE-2B74-4A53-8A3E-28D6F705A08A}" type="parTrans" cxnId="{BA52D9C6-1384-4D26-A11B-2A7A4DCB113C}">
      <dgm:prSet/>
      <dgm:spPr/>
      <dgm:t>
        <a:bodyPr/>
        <a:lstStyle/>
        <a:p>
          <a:endParaRPr lang="en-US"/>
        </a:p>
      </dgm:t>
    </dgm:pt>
    <dgm:pt modelId="{305CED21-FD38-4068-A75E-779839F2C02F}" type="sibTrans" cxnId="{BA52D9C6-1384-4D26-A11B-2A7A4DCB113C}">
      <dgm:prSet/>
      <dgm:spPr/>
      <dgm:t>
        <a:bodyPr/>
        <a:lstStyle/>
        <a:p>
          <a:endParaRPr lang="en-US"/>
        </a:p>
      </dgm:t>
    </dgm:pt>
    <dgm:pt modelId="{726D0C13-8BA5-4970-A3EF-72C0F47CB2C3}" type="pres">
      <dgm:prSet presAssocID="{B8F72D55-C92F-4D0A-B3B6-7003BC5CED73}" presName="linear" presStyleCnt="0">
        <dgm:presLayoutVars>
          <dgm:animLvl val="lvl"/>
          <dgm:resizeHandles val="exact"/>
        </dgm:presLayoutVars>
      </dgm:prSet>
      <dgm:spPr/>
    </dgm:pt>
    <dgm:pt modelId="{7EA62352-8469-408C-8161-C782DA1406C0}" type="pres">
      <dgm:prSet presAssocID="{946340CB-3850-431A-9B8D-74BB7AB861AA}" presName="parentText" presStyleLbl="node1" presStyleIdx="0" presStyleCnt="1">
        <dgm:presLayoutVars>
          <dgm:chMax val="0"/>
          <dgm:bulletEnabled val="1"/>
        </dgm:presLayoutVars>
      </dgm:prSet>
      <dgm:spPr/>
    </dgm:pt>
    <dgm:pt modelId="{6BF1678D-3030-4211-83B6-1A15D5307D2B}" type="pres">
      <dgm:prSet presAssocID="{946340CB-3850-431A-9B8D-74BB7AB861AA}" presName="childText" presStyleLbl="revTx" presStyleIdx="0" presStyleCnt="1">
        <dgm:presLayoutVars>
          <dgm:bulletEnabled val="1"/>
        </dgm:presLayoutVars>
      </dgm:prSet>
      <dgm:spPr/>
    </dgm:pt>
  </dgm:ptLst>
  <dgm:cxnLst>
    <dgm:cxn modelId="{340FF817-E634-4CD1-8101-F3CF9977F23D}" type="presOf" srcId="{B9815613-DBE3-4118-BA1E-BD10CCA825B5}" destId="{6BF1678D-3030-4211-83B6-1A15D5307D2B}" srcOrd="0" destOrd="0" presId="urn:microsoft.com/office/officeart/2005/8/layout/vList2"/>
    <dgm:cxn modelId="{48FE0A40-1CE4-4AE6-95E9-327717ED062A}" srcId="{B8F72D55-C92F-4D0A-B3B6-7003BC5CED73}" destId="{946340CB-3850-431A-9B8D-74BB7AB861AA}" srcOrd="0" destOrd="0" parTransId="{EC826B7C-16D9-4057-9917-1DB76D079C7F}" sibTransId="{42217C8F-99E5-4A73-A93A-9CACD41453B4}"/>
    <dgm:cxn modelId="{3AAEEB64-2C91-4341-94AC-71CAF223C7B4}" srcId="{946340CB-3850-431A-9B8D-74BB7AB861AA}" destId="{CF505D78-65E8-44CF-86E3-32B860D2971D}" srcOrd="2" destOrd="0" parTransId="{392C4870-E40E-4A4D-98AB-8D3AD9F0DE8C}" sibTransId="{68DF4FC4-3E0A-4823-B8D0-C984CB2E6522}"/>
    <dgm:cxn modelId="{E387EA6A-F534-4FEC-B90E-B09AD4CCEB80}" type="presOf" srcId="{B8F72D55-C92F-4D0A-B3B6-7003BC5CED73}" destId="{726D0C13-8BA5-4970-A3EF-72C0F47CB2C3}" srcOrd="0" destOrd="0" presId="urn:microsoft.com/office/officeart/2005/8/layout/vList2"/>
    <dgm:cxn modelId="{5E567251-9A96-4B33-ABCB-9A09C4390A48}" type="presOf" srcId="{CF505D78-65E8-44CF-86E3-32B860D2971D}" destId="{6BF1678D-3030-4211-83B6-1A15D5307D2B}" srcOrd="0" destOrd="2" presId="urn:microsoft.com/office/officeart/2005/8/layout/vList2"/>
    <dgm:cxn modelId="{3C36B391-CFAC-475C-BBE0-4DDA59790327}" srcId="{946340CB-3850-431A-9B8D-74BB7AB861AA}" destId="{7AEE515C-F6AB-4FDA-B85C-8154E2687622}" srcOrd="1" destOrd="0" parTransId="{28BDE3DE-5CFD-4B45-A08A-0FFC92C96E4A}" sibTransId="{B43FEFD4-06A3-4962-BBD2-2BE12763CE87}"/>
    <dgm:cxn modelId="{57C57BBA-547D-4AAE-8D79-2D43E6E4BD41}" type="presOf" srcId="{16969A97-E7B8-442C-A24D-1827A9319612}" destId="{6BF1678D-3030-4211-83B6-1A15D5307D2B}" srcOrd="0" destOrd="3" presId="urn:microsoft.com/office/officeart/2005/8/layout/vList2"/>
    <dgm:cxn modelId="{02C1D0BC-FE72-48F6-ABAB-76A39A5C9867}" type="presOf" srcId="{946340CB-3850-431A-9B8D-74BB7AB861AA}" destId="{7EA62352-8469-408C-8161-C782DA1406C0}" srcOrd="0" destOrd="0" presId="urn:microsoft.com/office/officeart/2005/8/layout/vList2"/>
    <dgm:cxn modelId="{EC2043BD-87F9-456F-8193-611EDE142F04}" type="presOf" srcId="{7AEE515C-F6AB-4FDA-B85C-8154E2687622}" destId="{6BF1678D-3030-4211-83B6-1A15D5307D2B}" srcOrd="0" destOrd="1" presId="urn:microsoft.com/office/officeart/2005/8/layout/vList2"/>
    <dgm:cxn modelId="{BA52D9C6-1384-4D26-A11B-2A7A4DCB113C}" srcId="{946340CB-3850-431A-9B8D-74BB7AB861AA}" destId="{16969A97-E7B8-442C-A24D-1827A9319612}" srcOrd="3" destOrd="0" parTransId="{CC8BAACE-2B74-4A53-8A3E-28D6F705A08A}" sibTransId="{305CED21-FD38-4068-A75E-779839F2C02F}"/>
    <dgm:cxn modelId="{D0D11AE1-BC54-46B7-B037-5988B1FE0C2E}" srcId="{946340CB-3850-431A-9B8D-74BB7AB861AA}" destId="{B9815613-DBE3-4118-BA1E-BD10CCA825B5}" srcOrd="0" destOrd="0" parTransId="{9E346CD9-9230-433A-8CAB-C798BAA9A281}" sibTransId="{BE518490-3DC7-41D0-B9AF-37A1B0C465AC}"/>
    <dgm:cxn modelId="{23233B52-35F9-47D1-983B-D7CCE4CBB351}" type="presParOf" srcId="{726D0C13-8BA5-4970-A3EF-72C0F47CB2C3}" destId="{7EA62352-8469-408C-8161-C782DA1406C0}" srcOrd="0" destOrd="0" presId="urn:microsoft.com/office/officeart/2005/8/layout/vList2"/>
    <dgm:cxn modelId="{B0B1D491-67D5-4FD0-9BCE-25D0B833206C}" type="presParOf" srcId="{726D0C13-8BA5-4970-A3EF-72C0F47CB2C3}" destId="{6BF1678D-3030-4211-83B6-1A15D5307D2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F69DB-A258-498A-A0DB-A1622F5BF8A0}">
      <dsp:nvSpPr>
        <dsp:cNvPr id="0" name=""/>
        <dsp:cNvSpPr/>
      </dsp:nvSpPr>
      <dsp:spPr>
        <a:xfrm>
          <a:off x="0" y="58050"/>
          <a:ext cx="11025189" cy="10038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Lift and shift when</a:t>
          </a:r>
        </a:p>
      </dsp:txBody>
      <dsp:txXfrm>
        <a:off x="49004" y="107054"/>
        <a:ext cx="10927181" cy="905852"/>
      </dsp:txXfrm>
    </dsp:sp>
    <dsp:sp modelId="{F95C999A-C0B8-4532-BF88-A9824180FD6A}">
      <dsp:nvSpPr>
        <dsp:cNvPr id="0" name=""/>
        <dsp:cNvSpPr/>
      </dsp:nvSpPr>
      <dsp:spPr>
        <a:xfrm>
          <a:off x="0" y="1061910"/>
          <a:ext cx="11025189" cy="37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05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No longer want to own on-premises servers and datacenters (</a:t>
          </a:r>
          <a:r>
            <a:rPr lang="en-US" sz="3000" kern="1200" dirty="0" err="1"/>
            <a:t>Opex</a:t>
          </a:r>
          <a:r>
            <a:rPr lang="en-US" sz="3000" kern="1200" dirty="0"/>
            <a:t> vs </a:t>
          </a:r>
          <a:r>
            <a:rPr lang="en-US" sz="3000" kern="1200" dirty="0" err="1"/>
            <a:t>CapEx</a:t>
          </a:r>
          <a:r>
            <a:rPr lang="en-US" sz="3000" kern="1200" dirty="0"/>
            <a:t>)</a:t>
          </a:r>
        </a:p>
        <a:p>
          <a:pPr marL="285750" lvl="1" indent="-285750" algn="l" defTabSz="1333500">
            <a:lnSpc>
              <a:spcPct val="90000"/>
            </a:lnSpc>
            <a:spcBef>
              <a:spcPct val="0"/>
            </a:spcBef>
            <a:spcAft>
              <a:spcPct val="20000"/>
            </a:spcAft>
            <a:buChar char="•"/>
          </a:pPr>
          <a:r>
            <a:rPr lang="en-US" sz="3000" kern="1200" dirty="0"/>
            <a:t>Take advantage of cloud native resilience</a:t>
          </a:r>
        </a:p>
        <a:p>
          <a:pPr marL="285750" lvl="1" indent="-285750" algn="l" defTabSz="1333500">
            <a:lnSpc>
              <a:spcPct val="90000"/>
            </a:lnSpc>
            <a:spcBef>
              <a:spcPct val="0"/>
            </a:spcBef>
            <a:spcAft>
              <a:spcPct val="20000"/>
            </a:spcAft>
            <a:buChar char="•"/>
          </a:pPr>
          <a:r>
            <a:rPr lang="en-US" sz="3000" kern="1200" dirty="0"/>
            <a:t>Need a scale-on-demand capacity with no change in application environment needed</a:t>
          </a:r>
        </a:p>
        <a:p>
          <a:pPr marL="285750" lvl="1" indent="-285750" algn="l" defTabSz="1333500">
            <a:lnSpc>
              <a:spcPct val="90000"/>
            </a:lnSpc>
            <a:spcBef>
              <a:spcPct val="0"/>
            </a:spcBef>
            <a:spcAft>
              <a:spcPct val="20000"/>
            </a:spcAft>
            <a:buChar char="•"/>
          </a:pPr>
          <a:r>
            <a:rPr lang="en-US" sz="3000" kern="1200" dirty="0"/>
            <a:t>Want to have data disaster recovery in cloud</a:t>
          </a:r>
        </a:p>
        <a:p>
          <a:pPr marL="285750" lvl="1" indent="-285750" algn="l" defTabSz="1333500">
            <a:lnSpc>
              <a:spcPct val="90000"/>
            </a:lnSpc>
            <a:spcBef>
              <a:spcPct val="0"/>
            </a:spcBef>
            <a:spcAft>
              <a:spcPct val="20000"/>
            </a:spcAft>
            <a:buChar char="•"/>
          </a:pPr>
          <a:r>
            <a:rPr lang="en-US" sz="3000" kern="1200" dirty="0"/>
            <a:t>Want to begin the move to cloud quickly</a:t>
          </a:r>
        </a:p>
      </dsp:txBody>
      <dsp:txXfrm>
        <a:off x="0" y="1061910"/>
        <a:ext cx="11025189" cy="3713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62352-8469-408C-8161-C782DA1406C0}">
      <dsp:nvSpPr>
        <dsp:cNvPr id="0" name=""/>
        <dsp:cNvSpPr/>
      </dsp:nvSpPr>
      <dsp:spPr>
        <a:xfrm>
          <a:off x="0" y="35010"/>
          <a:ext cx="11018520" cy="13852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Migrate data and virtual machines for scalability and performance</a:t>
          </a:r>
        </a:p>
      </dsp:txBody>
      <dsp:txXfrm>
        <a:off x="67624" y="102634"/>
        <a:ext cx="10883272" cy="1250031"/>
      </dsp:txXfrm>
    </dsp:sp>
    <dsp:sp modelId="{6BF1678D-3030-4211-83B6-1A15D5307D2B}">
      <dsp:nvSpPr>
        <dsp:cNvPr id="0" name=""/>
        <dsp:cNvSpPr/>
      </dsp:nvSpPr>
      <dsp:spPr>
        <a:xfrm>
          <a:off x="0" y="1420290"/>
          <a:ext cx="11018520"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83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Continue using instance level capabilities without changing application design with Azure SQL Database Managed Instance</a:t>
          </a:r>
        </a:p>
        <a:p>
          <a:pPr marL="228600" lvl="1" indent="-228600" algn="l" defTabSz="1111250">
            <a:lnSpc>
              <a:spcPct val="90000"/>
            </a:lnSpc>
            <a:spcBef>
              <a:spcPct val="0"/>
            </a:spcBef>
            <a:spcAft>
              <a:spcPct val="20000"/>
            </a:spcAft>
            <a:buChar char="•"/>
          </a:pPr>
          <a:r>
            <a:rPr lang="en-US" sz="2500" kern="1200" dirty="0"/>
            <a:t>Scale performance of data workloads by shifting apps to the cloud on Azure SQL Database.  </a:t>
          </a:r>
        </a:p>
        <a:p>
          <a:pPr marL="228600" lvl="1" indent="-228600" algn="l" defTabSz="1111250">
            <a:lnSpc>
              <a:spcPct val="90000"/>
            </a:lnSpc>
            <a:spcBef>
              <a:spcPct val="0"/>
            </a:spcBef>
            <a:spcAft>
              <a:spcPct val="20000"/>
            </a:spcAft>
            <a:buChar char="•"/>
          </a:pPr>
          <a:r>
            <a:rPr lang="en-US" sz="2500" kern="1200" dirty="0"/>
            <a:t>Shift OSS VMs and apps to the cloud using Azure Database for PostgreSQL and Azure Database for MySQL.</a:t>
          </a:r>
        </a:p>
        <a:p>
          <a:pPr marL="228600" lvl="1" indent="-228600" algn="l" defTabSz="1111250">
            <a:lnSpc>
              <a:spcPct val="90000"/>
            </a:lnSpc>
            <a:spcBef>
              <a:spcPct val="0"/>
            </a:spcBef>
            <a:spcAft>
              <a:spcPct val="20000"/>
            </a:spcAft>
            <a:buChar char="•"/>
          </a:pPr>
          <a:r>
            <a:rPr lang="en-US" sz="2500" kern="1200" dirty="0"/>
            <a:t>Shift MongoDB, Graph, Cassandra apps to the cloud using Azure Cosmos DB.</a:t>
          </a:r>
        </a:p>
      </dsp:txBody>
      <dsp:txXfrm>
        <a:off x="0" y="1420290"/>
        <a:ext cx="11018520" cy="3378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a:extLst>
              <a:ext uri="{FF2B5EF4-FFF2-40B4-BE49-F238E27FC236}">
                <a16:creationId xmlns:a16="http://schemas.microsoft.com/office/drawing/2014/main" id="{26CD3DDB-F31B-E841-ACB9-60C7D4407863}"/>
              </a:ext>
            </a:extLst>
          </p:cNvPr>
          <p:cNvSpPr>
            <a:spLocks noGrp="1"/>
          </p:cNvSpPr>
          <p:nvPr>
            <p:ph type="hdr" sz="quarter"/>
          </p:nvPr>
        </p:nvSpPr>
        <p:spPr>
          <a:xfrm>
            <a:off x="0" y="-11113"/>
            <a:ext cx="2971800" cy="457201"/>
          </a:xfrm>
          <a:prstGeom prst="rect">
            <a:avLst/>
          </a:prstGeom>
        </p:spPr>
        <p:txBody>
          <a:bodyPr vert="horz" lIns="91440" tIns="45720" rIns="91440" bIns="45720" rtlCol="0"/>
          <a:lstStyle>
            <a:lvl1pPr algn="l" defTabSz="914367" eaLnBrk="1" fontAlgn="auto" hangingPunct="1">
              <a:spcBef>
                <a:spcPts val="0"/>
              </a:spcBef>
              <a:spcAft>
                <a:spcPts val="0"/>
              </a:spcAft>
              <a:defRPr sz="1200" dirty="0"/>
            </a:lvl1pPr>
          </a:lstStyle>
          <a:p>
            <a:pPr>
              <a:defRPr/>
            </a:pPr>
            <a:endParaRPr lang="en-US"/>
          </a:p>
        </p:txBody>
      </p:sp>
      <p:sp>
        <p:nvSpPr>
          <p:cNvPr id="7" name="Date Placeholder 6">
            <a:extLst>
              <a:ext uri="{FF2B5EF4-FFF2-40B4-BE49-F238E27FC236}">
                <a16:creationId xmlns:a16="http://schemas.microsoft.com/office/drawing/2014/main" id="{89FD43B5-CEF7-F342-9321-9673B1F0511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7" eaLnBrk="1" fontAlgn="auto" hangingPunct="1">
              <a:spcBef>
                <a:spcPts val="0"/>
              </a:spcBef>
              <a:spcAft>
                <a:spcPts val="0"/>
              </a:spcAft>
              <a:defRPr sz="1200" smtClean="0"/>
            </a:lvl1pPr>
          </a:lstStyle>
          <a:p>
            <a:pPr>
              <a:defRPr/>
            </a:pPr>
            <a:fld id="{8D893876-91D7-A147-B894-8FDF62564010}" type="datetime8">
              <a:rPr lang="en-US"/>
              <a:pPr>
                <a:defRPr/>
              </a:pPr>
              <a:t>5/18/2018 1:58 PM</a:t>
            </a:fld>
            <a:endParaRPr lang="en-US"/>
          </a:p>
        </p:txBody>
      </p:sp>
      <p:sp>
        <p:nvSpPr>
          <p:cNvPr id="8" name="Footer Placeholder 7">
            <a:extLst>
              <a:ext uri="{FF2B5EF4-FFF2-40B4-BE49-F238E27FC236}">
                <a16:creationId xmlns:a16="http://schemas.microsoft.com/office/drawing/2014/main" id="{D5498682-848B-6D4E-B2DE-D15B556AE59D}"/>
              </a:ext>
            </a:extLst>
          </p:cNvPr>
          <p:cNvSpPr>
            <a:spLocks noGrp="1"/>
          </p:cNvSpPr>
          <p:nvPr>
            <p:ph type="ftr" sz="quarter" idx="2"/>
          </p:nvPr>
        </p:nvSpPr>
        <p:spPr>
          <a:xfrm>
            <a:off x="0" y="8685213"/>
            <a:ext cx="5794375" cy="331787"/>
          </a:xfrm>
          <a:prstGeom prst="rect">
            <a:avLst/>
          </a:prstGeom>
        </p:spPr>
        <p:txBody>
          <a:bodyPr vert="horz" lIns="91440" tIns="45720" rIns="91440" bIns="45720" rtlCol="0" anchor="b"/>
          <a:lstStyle>
            <a:lvl1pPr marL="398463" algn="l" defTabSz="914099" fontAlgn="auto">
              <a:spcBef>
                <a:spcPts val="0"/>
              </a:spcBef>
              <a:spcAft>
                <a:spcPts val="0"/>
              </a:spcAft>
              <a:defRPr sz="400" dirty="0">
                <a:gradFill>
                  <a:gsLst>
                    <a:gs pos="0">
                      <a:schemeClr val="tx1"/>
                    </a:gs>
                    <a:gs pos="100000">
                      <a:schemeClr val="tx1"/>
                    </a:gs>
                  </a:gsLst>
                  <a:lin ang="5400000" scaled="0"/>
                </a:gradFill>
                <a:ea typeface="Segoe UI" pitchFamily="34" charset="0"/>
                <a:cs typeface="Segoe UI" pitchFamily="34" charset="0"/>
              </a:defRPr>
            </a:lvl1pPr>
          </a:lstStyle>
          <a:p>
            <a:pPr>
              <a:defRPr/>
            </a:pPr>
            <a:r>
              <a:rPr lang="en-US"/>
              <a:t>© Microsoft Corporation. All rights reserved. MICROSOFT MAKES NO WARRANTIES, EXPRESS, IMPLIED OR STATUTORY, AS TO THE INFORMATION IN THIS PRESENTATION.</a:t>
            </a:r>
          </a:p>
        </p:txBody>
      </p:sp>
      <p:sp>
        <p:nvSpPr>
          <p:cNvPr id="9" name="Slide Number Placeholder 8">
            <a:extLst>
              <a:ext uri="{FF2B5EF4-FFF2-40B4-BE49-F238E27FC236}">
                <a16:creationId xmlns:a16="http://schemas.microsoft.com/office/drawing/2014/main" id="{8867D4F1-43FB-4245-9CF1-E0FE45BAEE13}"/>
              </a:ext>
            </a:extLst>
          </p:cNvPr>
          <p:cNvSpPr>
            <a:spLocks noGrp="1"/>
          </p:cNvSpPr>
          <p:nvPr>
            <p:ph type="sldNum" sz="quarter" idx="3"/>
          </p:nvPr>
        </p:nvSpPr>
        <p:spPr>
          <a:xfrm>
            <a:off x="5783263" y="8685213"/>
            <a:ext cx="1073150" cy="457200"/>
          </a:xfrm>
          <a:prstGeom prst="rect">
            <a:avLst/>
          </a:prstGeom>
        </p:spPr>
        <p:txBody>
          <a:bodyPr vert="horz" lIns="91440" tIns="45720" rIns="91440" bIns="45720" rtlCol="0" anchor="b"/>
          <a:lstStyle>
            <a:lvl1pPr algn="r" defTabSz="914367" eaLnBrk="1" fontAlgn="auto" hangingPunct="1">
              <a:spcBef>
                <a:spcPts val="0"/>
              </a:spcBef>
              <a:spcAft>
                <a:spcPts val="0"/>
              </a:spcAft>
              <a:defRPr sz="1200" smtClean="0"/>
            </a:lvl1pPr>
          </a:lstStyle>
          <a:p>
            <a:pPr>
              <a:defRPr/>
            </a:pPr>
            <a:fld id="{949E8901-4459-714F-89F1-78B96C25E859}" type="slidenum">
              <a:rPr lang="en-US"/>
              <a:pPr>
                <a:defRPr/>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3D49B900-9708-9645-9920-1D921284299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7" eaLnBrk="1" fontAlgn="auto" hangingPunct="1">
              <a:spcBef>
                <a:spcPts val="0"/>
              </a:spcBef>
              <a:spcAft>
                <a:spcPts val="0"/>
              </a:spcAft>
              <a:defRPr sz="1200" dirty="0">
                <a:latin typeface="Segoe UI" pitchFamily="34" charset="0"/>
              </a:defRPr>
            </a:lvl1pPr>
          </a:lstStyle>
          <a:p>
            <a:pPr>
              <a:defRPr/>
            </a:pPr>
            <a:endParaRPr lang="en-US"/>
          </a:p>
        </p:txBody>
      </p:sp>
      <p:sp>
        <p:nvSpPr>
          <p:cNvPr id="9" name="Slide Image Placeholder 8">
            <a:extLst>
              <a:ext uri="{FF2B5EF4-FFF2-40B4-BE49-F238E27FC236}">
                <a16:creationId xmlns:a16="http://schemas.microsoft.com/office/drawing/2014/main" id="{248E8915-F355-DB49-8B85-818042EEA0B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0" name="Footer Placeholder 9">
            <a:extLst>
              <a:ext uri="{FF2B5EF4-FFF2-40B4-BE49-F238E27FC236}">
                <a16:creationId xmlns:a16="http://schemas.microsoft.com/office/drawing/2014/main" id="{40839924-0626-9C45-BD9D-9E7B78939332}"/>
              </a:ext>
            </a:extLst>
          </p:cNvPr>
          <p:cNvSpPr>
            <a:spLocks noGrp="1"/>
          </p:cNvSpPr>
          <p:nvPr>
            <p:ph type="ftr" sz="quarter" idx="4"/>
          </p:nvPr>
        </p:nvSpPr>
        <p:spPr>
          <a:xfrm>
            <a:off x="0" y="8686800"/>
            <a:ext cx="5921375" cy="355600"/>
          </a:xfrm>
          <a:prstGeom prst="rect">
            <a:avLst/>
          </a:prstGeom>
        </p:spPr>
        <p:txBody>
          <a:bodyPr vert="horz" lIns="91440" tIns="45720" rIns="91440" bIns="45720" rtlCol="0" anchor="b"/>
          <a:lstStyle>
            <a:lvl1pPr marL="571500" indent="0" algn="l" defTabSz="914099" fontAlgn="auto">
              <a:spcBef>
                <a:spcPts val="0"/>
              </a:spcBef>
              <a:spcAft>
                <a:spcPts val="0"/>
              </a:spcAft>
              <a:defRPr sz="400" dirty="0">
                <a:gradFill>
                  <a:gsLst>
                    <a:gs pos="0">
                      <a:prstClr val="black"/>
                    </a:gs>
                    <a:gs pos="100000">
                      <a:prstClr val="black"/>
                    </a:gs>
                  </a:gsLst>
                  <a:lin ang="5400000" scaled="0"/>
                </a:gradFill>
                <a:ea typeface="Segoe UI" pitchFamily="34" charset="0"/>
                <a:cs typeface="Segoe UI" pitchFamily="34" charset="0"/>
              </a:defRPr>
            </a:lvl1pPr>
          </a:lstStyle>
          <a:p>
            <a:pPr>
              <a:defRPr/>
            </a:pPr>
            <a:r>
              <a:rPr lang="en-US"/>
              <a:t>© Microsoft Corporation. All rights reserved. MICROSOFT MAKES NO WARRANTIES, EXPRESS, IMPLIED OR STATUTORY, AS TO THE INFORMATION IN THIS PRESENTATION.</a:t>
            </a:r>
          </a:p>
        </p:txBody>
      </p:sp>
      <p:sp>
        <p:nvSpPr>
          <p:cNvPr id="11" name="Date Placeholder 10">
            <a:extLst>
              <a:ext uri="{FF2B5EF4-FFF2-40B4-BE49-F238E27FC236}">
                <a16:creationId xmlns:a16="http://schemas.microsoft.com/office/drawing/2014/main" id="{0C61DE9F-967B-8048-B23F-827A4CC4881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7" eaLnBrk="1" fontAlgn="auto" hangingPunct="1">
              <a:spcBef>
                <a:spcPts val="0"/>
              </a:spcBef>
              <a:spcAft>
                <a:spcPts val="0"/>
              </a:spcAft>
              <a:defRPr sz="1200" smtClean="0">
                <a:latin typeface="Segoe UI" pitchFamily="34" charset="0"/>
              </a:defRPr>
            </a:lvl1pPr>
          </a:lstStyle>
          <a:p>
            <a:pPr>
              <a:defRPr/>
            </a:pPr>
            <a:fld id="{05691FA5-25FD-E649-A53A-008BF2B058C5}" type="datetime8">
              <a:rPr lang="en-US"/>
              <a:pPr>
                <a:defRPr/>
              </a:pPr>
              <a:t>5/18/2018 1:23 PM</a:t>
            </a:fld>
            <a:endParaRPr lang="en-US"/>
          </a:p>
        </p:txBody>
      </p:sp>
      <p:sp>
        <p:nvSpPr>
          <p:cNvPr id="12" name="Notes Placeholder 11">
            <a:extLst>
              <a:ext uri="{FF2B5EF4-FFF2-40B4-BE49-F238E27FC236}">
                <a16:creationId xmlns:a16="http://schemas.microsoft.com/office/drawing/2014/main" id="{F9534A3F-0561-C646-9A84-1D8CBE566AA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Slide Number Placeholder 12">
            <a:extLst>
              <a:ext uri="{FF2B5EF4-FFF2-40B4-BE49-F238E27FC236}">
                <a16:creationId xmlns:a16="http://schemas.microsoft.com/office/drawing/2014/main" id="{CFA92080-4997-9649-BE6D-C23ABE4897F3}"/>
              </a:ext>
            </a:extLst>
          </p:cNvPr>
          <p:cNvSpPr>
            <a:spLocks noGrp="1"/>
          </p:cNvSpPr>
          <p:nvPr>
            <p:ph type="sldNum" sz="quarter" idx="5"/>
          </p:nvPr>
        </p:nvSpPr>
        <p:spPr>
          <a:xfrm>
            <a:off x="5908675" y="8685213"/>
            <a:ext cx="947738" cy="457200"/>
          </a:xfrm>
          <a:prstGeom prst="rect">
            <a:avLst/>
          </a:prstGeom>
        </p:spPr>
        <p:txBody>
          <a:bodyPr vert="horz" lIns="91440" tIns="45720" rIns="91440" bIns="45720" rtlCol="0" anchor="b"/>
          <a:lstStyle>
            <a:lvl1pPr algn="r" defTabSz="914367" eaLnBrk="1" fontAlgn="auto" hangingPunct="1">
              <a:spcBef>
                <a:spcPts val="0"/>
              </a:spcBef>
              <a:spcAft>
                <a:spcPts val="0"/>
              </a:spcAft>
              <a:defRPr sz="1200" smtClean="0">
                <a:latin typeface="Segoe UI" pitchFamily="34" charset="0"/>
              </a:defRPr>
            </a:lvl1pPr>
          </a:lstStyle>
          <a:p>
            <a:pPr>
              <a:defRPr/>
            </a:pPr>
            <a:fld id="{985A8FA2-15F6-6B4D-A1E8-188865BDEEB8}"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defTabSz="912813" rtl="0" fontAlgn="base">
      <a:lnSpc>
        <a:spcPct val="90000"/>
      </a:lnSpc>
      <a:spcBef>
        <a:spcPct val="30000"/>
      </a:spcBef>
      <a:spcAft>
        <a:spcPts val="338"/>
      </a:spcAft>
      <a:defRPr sz="800" kern="1200">
        <a:solidFill>
          <a:schemeClr val="tx1"/>
        </a:solidFill>
        <a:latin typeface="Segoe UI Light" pitchFamily="34" charset="0"/>
        <a:ea typeface="+mn-ea"/>
        <a:cs typeface="+mn-cs"/>
      </a:defRPr>
    </a:lvl1pPr>
    <a:lvl2pPr marL="212725" indent="-104775" algn="l" defTabSz="912813" rtl="0" fontAlgn="base">
      <a:lnSpc>
        <a:spcPct val="90000"/>
      </a:lnSpc>
      <a:spcBef>
        <a:spcPct val="30000"/>
      </a:spcBef>
      <a:spcAft>
        <a:spcPts val="338"/>
      </a:spcAft>
      <a:buFont typeface="Arial" panose="020B0604020202020204" pitchFamily="34" charset="0"/>
      <a:buChar char="•"/>
      <a:defRPr sz="800" kern="1200">
        <a:solidFill>
          <a:schemeClr val="tx1"/>
        </a:solidFill>
        <a:latin typeface="Segoe UI Light" pitchFamily="34" charset="0"/>
        <a:ea typeface="+mn-ea"/>
        <a:cs typeface="+mn-cs"/>
      </a:defRPr>
    </a:lvl2pPr>
    <a:lvl3pPr marL="327025" indent="-114300" algn="l" defTabSz="912813" rtl="0" fontAlgn="base">
      <a:lnSpc>
        <a:spcPct val="90000"/>
      </a:lnSpc>
      <a:spcBef>
        <a:spcPct val="30000"/>
      </a:spcBef>
      <a:spcAft>
        <a:spcPts val="338"/>
      </a:spcAft>
      <a:buFont typeface="Arial" panose="020B0604020202020204" pitchFamily="34" charset="0"/>
      <a:buChar char="•"/>
      <a:defRPr sz="800" kern="1200">
        <a:solidFill>
          <a:schemeClr val="tx1"/>
        </a:solidFill>
        <a:latin typeface="Segoe UI Light" pitchFamily="34" charset="0"/>
        <a:ea typeface="+mn-ea"/>
        <a:cs typeface="+mn-cs"/>
      </a:defRPr>
    </a:lvl3pPr>
    <a:lvl4pPr marL="482600" indent="-146050" algn="l" defTabSz="912813" rtl="0" fontAlgn="base">
      <a:lnSpc>
        <a:spcPct val="90000"/>
      </a:lnSpc>
      <a:spcBef>
        <a:spcPct val="30000"/>
      </a:spcBef>
      <a:spcAft>
        <a:spcPts val="338"/>
      </a:spcAft>
      <a:buFont typeface="Arial" panose="020B0604020202020204" pitchFamily="34" charset="0"/>
      <a:buChar char="•"/>
      <a:defRPr sz="800" kern="1200">
        <a:solidFill>
          <a:schemeClr val="tx1"/>
        </a:solidFill>
        <a:latin typeface="Segoe UI Light" pitchFamily="34" charset="0"/>
        <a:ea typeface="+mn-ea"/>
        <a:cs typeface="+mn-cs"/>
      </a:defRPr>
    </a:lvl4pPr>
    <a:lvl5pPr marL="614363" indent="-114300" algn="l" defTabSz="912813" rtl="0" fontAlgn="base">
      <a:lnSpc>
        <a:spcPct val="90000"/>
      </a:lnSpc>
      <a:spcBef>
        <a:spcPct val="30000"/>
      </a:spcBef>
      <a:spcAft>
        <a:spcPts val="338"/>
      </a:spcAft>
      <a:buFont typeface="Arial" panose="020B0604020202020204" pitchFamily="34" charset="0"/>
      <a:buChar char="•"/>
      <a:defRPr sz="800"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B7CB173-39EB-E840-81F6-CE3BDB0401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0AB8317-C66A-0146-A2F7-A573B200134D}"/>
              </a:ext>
            </a:extLst>
          </p:cNvPr>
          <p:cNvSpPr>
            <a:spLocks noGrp="1"/>
          </p:cNvSpPr>
          <p:nvPr>
            <p:ph type="body" idx="1"/>
          </p:nvPr>
        </p:nvSpPr>
        <p:spPr/>
        <p:txBody>
          <a:bodyPr/>
          <a:lstStyle/>
          <a:p>
            <a:pPr defTabSz="914367" fontAlgn="auto">
              <a:spcBef>
                <a:spcPts val="0"/>
              </a:spcBef>
              <a:spcAft>
                <a:spcPts val="333"/>
              </a:spcAft>
              <a:defRPr/>
            </a:pPr>
            <a:endParaRPr lang="en-US" sz="882"/>
          </a:p>
        </p:txBody>
      </p:sp>
      <p:sp>
        <p:nvSpPr>
          <p:cNvPr id="36867" name="Header Placeholder 3">
            <a:extLst>
              <a:ext uri="{FF2B5EF4-FFF2-40B4-BE49-F238E27FC236}">
                <a16:creationId xmlns:a16="http://schemas.microsoft.com/office/drawing/2014/main" id="{34F914C8-213C-694D-A289-337AAC56CA1D}"/>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defTabSz="912813" fontAlgn="base">
              <a:spcBef>
                <a:spcPct val="0"/>
              </a:spcBef>
              <a:spcAft>
                <a:spcPct val="0"/>
              </a:spcAft>
            </a:pPr>
            <a:endParaRPr lang="en-US" altLang="en-US" sz="1200"/>
          </a:p>
        </p:txBody>
      </p:sp>
      <p:sp>
        <p:nvSpPr>
          <p:cNvPr id="5" name="Footer Placeholder 4">
            <a:extLst>
              <a:ext uri="{FF2B5EF4-FFF2-40B4-BE49-F238E27FC236}">
                <a16:creationId xmlns:a16="http://schemas.microsoft.com/office/drawing/2014/main" id="{DEE4D0C1-2C62-424F-808F-E81AB5B275E9}"/>
              </a:ext>
            </a:extLst>
          </p:cNvPr>
          <p:cNvSpPr>
            <a:spLocks noGrp="1"/>
          </p:cNvSpPr>
          <p:nvPr>
            <p:ph type="ftr" sz="quarter" idx="4"/>
          </p:nvPr>
        </p:nvSpPr>
        <p:spPr>
          <a:xfrm>
            <a:off x="0" y="8686800"/>
            <a:ext cx="5920740" cy="355964"/>
          </a:xfrm>
        </p:spPr>
        <p:txBody>
          <a:bodyPr/>
          <a:lstStyle/>
          <a:p>
            <a:pPr>
              <a:defRPr/>
            </a:pPr>
            <a:r>
              <a:rPr lang="en-US"/>
              <a:t>© Microsoft Corporation. All rights reserved. MICROSOFT MAKES NO WARRANTIES, EXPRESS, IMPLIED OR STATUTORY, AS TO THE INFORMATION IN THIS PRESENTATION.</a:t>
            </a:r>
          </a:p>
        </p:txBody>
      </p:sp>
      <p:sp>
        <p:nvSpPr>
          <p:cNvPr id="36869" name="Date Placeholder 5">
            <a:extLst>
              <a:ext uri="{FF2B5EF4-FFF2-40B4-BE49-F238E27FC236}">
                <a16:creationId xmlns:a16="http://schemas.microsoft.com/office/drawing/2014/main" id="{A5A52399-1946-4A4E-BF0A-3385BA4F26C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defTabSz="912813" fontAlgn="base">
              <a:spcBef>
                <a:spcPct val="0"/>
              </a:spcBef>
              <a:spcAft>
                <a:spcPct val="0"/>
              </a:spcAft>
            </a:pPr>
            <a:fld id="{2D360F98-D277-7642-AAEF-B1E2FECCA5FF}" type="datetime8">
              <a:rPr lang="en-US" altLang="en-US" sz="1200"/>
              <a:pPr defTabSz="912813" fontAlgn="base">
                <a:spcBef>
                  <a:spcPct val="0"/>
                </a:spcBef>
                <a:spcAft>
                  <a:spcPct val="0"/>
                </a:spcAft>
              </a:pPr>
              <a:t>5/18/2018 1:23 PM</a:t>
            </a:fld>
            <a:endParaRPr lang="en-US" altLang="en-US" sz="1200"/>
          </a:p>
        </p:txBody>
      </p:sp>
      <p:sp>
        <p:nvSpPr>
          <p:cNvPr id="36870" name="Slide Number Placeholder 6">
            <a:extLst>
              <a:ext uri="{FF2B5EF4-FFF2-40B4-BE49-F238E27FC236}">
                <a16:creationId xmlns:a16="http://schemas.microsoft.com/office/drawing/2014/main" id="{E54A0D24-0DB2-1245-BF73-115C70C018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defTabSz="912813" fontAlgn="base">
              <a:spcBef>
                <a:spcPct val="0"/>
              </a:spcBef>
              <a:spcAft>
                <a:spcPct val="0"/>
              </a:spcAft>
            </a:pPr>
            <a:fld id="{90239379-7FA9-6C4B-BEC1-8ED3E2687D4D}" type="slidenum">
              <a:rPr lang="en-US" altLang="en-US" sz="1200"/>
              <a:pPr defTabSz="912813" fontAlgn="base">
                <a:spcBef>
                  <a:spcPct val="0"/>
                </a:spcBef>
                <a:spcAft>
                  <a:spcPct val="0"/>
                </a:spcAft>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50475-75AA-43EB-8200-AF68095DB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93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00E60-4F94-4CEC-A663-EF88E7844A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11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5/18/2018 1:23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9395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5/18/2018 1:23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1517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04016-D68F-4EB9-91B5-704BD00F907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85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RedHat or MTA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FC2B6-5D76-4D7B-9ED3-4AF53D3E83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69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 = Most</a:t>
            </a:r>
            <a:r>
              <a:rPr lang="en-US" baseline="0"/>
              <a:t> cases are straightforward</a:t>
            </a:r>
            <a:endParaRPr lang="en-US"/>
          </a:p>
          <a:p>
            <a:r>
              <a:rPr lang="en-US"/>
              <a:t>X*</a:t>
            </a:r>
            <a:r>
              <a:rPr lang="en-US" baseline="0"/>
              <a:t> = Treatment with caveats as some treatments are not straightforward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9EA54-B39E-9B4A-9787-669873A67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20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5/18/2018 1:23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7771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Azure App Service Migration Assistant</a:t>
            </a: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https://www.movemetothecloud.net/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Migrate an enterprise web app to Azure App Service</a:t>
            </a:r>
          </a:p>
          <a:p>
            <a:r>
              <a:rPr lang="en-US"/>
              <a:t>https://azure.microsoft.com/en-us/documentation/articles/web-sites-migration-from-iis-server/</a:t>
            </a:r>
          </a:p>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33F966B-4ADC-4E3F-B36C-6FAFCC42647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8552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7C40A260-F26C-404F-976D-DD74D2F7AF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3A697601-D025-1649-9BDA-042312B8D2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lvl="2" indent="0" defTabSz="931863">
              <a:spcBef>
                <a:spcPct val="0"/>
              </a:spcBef>
              <a:buFont typeface="Arial" panose="020B0604020202020204" pitchFamily="34" charset="0"/>
              <a:buNone/>
            </a:pPr>
            <a:r>
              <a:rPr lang="en-US" altLang="en-US" sz="900"/>
              <a:t>Here are all layers that can be distinguished in a typical web application. Please note that some tiers—the business layer, for example—might be missing with the presentation layer communicating directly to the backend repository.</a:t>
            </a:r>
          </a:p>
          <a:p>
            <a:pPr marL="215900" lvl="2" indent="0" defTabSz="931863">
              <a:spcBef>
                <a:spcPct val="0"/>
              </a:spcBef>
              <a:buFont typeface="Arial" panose="020B0604020202020204" pitchFamily="34" charset="0"/>
              <a:buNone/>
            </a:pPr>
            <a:endParaRPr lang="en-US" altLang="en-US" sz="900"/>
          </a:p>
        </p:txBody>
      </p:sp>
      <p:sp>
        <p:nvSpPr>
          <p:cNvPr id="4" name="Header Placeholder 3">
            <a:extLst>
              <a:ext uri="{FF2B5EF4-FFF2-40B4-BE49-F238E27FC236}">
                <a16:creationId xmlns:a16="http://schemas.microsoft.com/office/drawing/2014/main" id="{70E6A0EE-8696-3E4D-AD67-C1B3E594FA67}"/>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925E448B-05C2-6240-A4BE-78F8B6D5DBB4}"/>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9941" name="Date Placeholder 5">
            <a:extLst>
              <a:ext uri="{FF2B5EF4-FFF2-40B4-BE49-F238E27FC236}">
                <a16:creationId xmlns:a16="http://schemas.microsoft.com/office/drawing/2014/main" id="{5484D720-9CC1-4447-B695-CC5FD5B68A2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2A394D16-DFC3-544C-BBBD-B60935A66310}"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39942" name="Slide Number Placeholder 6">
            <a:extLst>
              <a:ext uri="{FF2B5EF4-FFF2-40B4-BE49-F238E27FC236}">
                <a16:creationId xmlns:a16="http://schemas.microsoft.com/office/drawing/2014/main" id="{7B2242CD-3665-E247-8503-4C7724DCED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F605FD1A-BC88-5C42-A79A-939FDC8EFFC9}" type="slidenum">
              <a:rPr lang="en-US" altLang="en-US" sz="1200">
                <a:solidFill>
                  <a:srgbClr val="000000"/>
                </a:solidFill>
              </a:rPr>
              <a:pPr fontAlgn="base">
                <a:spcBef>
                  <a:spcPct val="0"/>
                </a:spcBef>
                <a:spcAft>
                  <a:spcPct val="0"/>
                </a:spcAft>
              </a:pPr>
              <a:t>27</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D7B2C-4D1C-46B6-B8A4-6FCCC672C0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074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EA008E7C-7926-EF40-9A70-877E3C657A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655B68FF-7BE7-E940-A9BA-3099CF341B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a:t>The presentation layer is responsible for the delivery and formatting of data ultimately obtained from the backend repository. It contains the components that implement and display the user interface and manage user interaction. This layer includes controls for user input and display, in addition to components that organize user interaction.</a:t>
            </a:r>
          </a:p>
          <a:p>
            <a:pPr>
              <a:spcBef>
                <a:spcPct val="0"/>
              </a:spcBef>
            </a:pPr>
            <a:endParaRPr lang="en-US" altLang="en-US" sz="900"/>
          </a:p>
          <a:p>
            <a:pPr>
              <a:spcBef>
                <a:spcPct val="0"/>
              </a:spcBef>
            </a:pPr>
            <a:r>
              <a:rPr lang="en-US" altLang="en-US" sz="900"/>
              <a:t>WCF: Windows Communication Foundation</a:t>
            </a:r>
          </a:p>
          <a:p>
            <a:pPr>
              <a:spcBef>
                <a:spcPct val="0"/>
              </a:spcBef>
            </a:pPr>
            <a:r>
              <a:rPr lang="en-US" altLang="en-US" sz="900"/>
              <a:t>WF: Windows Workflow Foundation</a:t>
            </a:r>
          </a:p>
          <a:p>
            <a:pPr>
              <a:spcBef>
                <a:spcPct val="0"/>
              </a:spcBef>
            </a:pPr>
            <a:r>
              <a:rPr lang="en-US" altLang="en-US" sz="900"/>
              <a:t>ODBC: Open Database Connectivity</a:t>
            </a:r>
          </a:p>
          <a:p>
            <a:pPr>
              <a:spcBef>
                <a:spcPct val="0"/>
              </a:spcBef>
            </a:pPr>
            <a:r>
              <a:rPr lang="en-US" altLang="en-US" sz="900"/>
              <a:t>MSMQ: Message Queueing</a:t>
            </a:r>
          </a:p>
          <a:p>
            <a:pPr marL="215900" lvl="2" indent="0">
              <a:spcBef>
                <a:spcPct val="0"/>
              </a:spcBef>
              <a:buFont typeface="Arial" panose="020B0604020202020204" pitchFamily="34" charset="0"/>
              <a:buNone/>
            </a:pPr>
            <a:endParaRPr lang="en-US" altLang="en-US" sz="900"/>
          </a:p>
        </p:txBody>
      </p:sp>
      <p:sp>
        <p:nvSpPr>
          <p:cNvPr id="4" name="Header Placeholder 3">
            <a:extLst>
              <a:ext uri="{FF2B5EF4-FFF2-40B4-BE49-F238E27FC236}">
                <a16:creationId xmlns:a16="http://schemas.microsoft.com/office/drawing/2014/main" id="{DEE2E3D2-FD3D-0B48-A73F-806C47CE5AF9}"/>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14279CA6-8027-A94A-9189-4C7CAE57E3A3}"/>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1989" name="Date Placeholder 5">
            <a:extLst>
              <a:ext uri="{FF2B5EF4-FFF2-40B4-BE49-F238E27FC236}">
                <a16:creationId xmlns:a16="http://schemas.microsoft.com/office/drawing/2014/main" id="{639AC3C7-935D-DD48-8E05-06FA89704C0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0A9714DE-AAC8-DB49-80DA-0B392F2A1885}"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41990" name="Slide Number Placeholder 6">
            <a:extLst>
              <a:ext uri="{FF2B5EF4-FFF2-40B4-BE49-F238E27FC236}">
                <a16:creationId xmlns:a16="http://schemas.microsoft.com/office/drawing/2014/main" id="{0B632A3B-F8D7-6A44-AB7C-B73EFED8F0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E25B6D5A-1ADF-B749-8EE5-1986E79676A8}" type="slidenum">
              <a:rPr lang="en-US" altLang="en-US" sz="1200">
                <a:solidFill>
                  <a:srgbClr val="000000"/>
                </a:solidFill>
              </a:rPr>
              <a:pPr fontAlgn="base">
                <a:spcBef>
                  <a:spcPct val="0"/>
                </a:spcBef>
                <a:spcAft>
                  <a:spcPct val="0"/>
                </a:spcAft>
              </a:pPr>
              <a:t>28</a:t>
            </a:fld>
            <a:endParaRPr lang="en-US" alt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AA0CD90C-38C5-3D49-8ADC-F9D549C42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4E4D4596-07CF-DB41-87A0-AAA2B209D5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lvl="2" indent="0">
              <a:spcBef>
                <a:spcPct val="0"/>
              </a:spcBef>
              <a:buFont typeface="Arial" panose="020B0604020202020204" pitchFamily="34" charset="0"/>
              <a:buNone/>
            </a:pPr>
            <a:r>
              <a:rPr lang="en-US" altLang="en-US" sz="900"/>
              <a:t>We’ll now cover possible implementation options of the existing web application presentation tier and provide recommendation on migrating it to the Microsoft Azure cloud platform.</a:t>
            </a:r>
          </a:p>
          <a:p>
            <a:pPr marL="215900" lvl="2" indent="0">
              <a:spcBef>
                <a:spcPct val="0"/>
              </a:spcBef>
              <a:buFont typeface="Arial" panose="020B0604020202020204" pitchFamily="34" charset="0"/>
              <a:buNone/>
            </a:pPr>
            <a:endParaRPr lang="en-US" altLang="en-US" sz="900"/>
          </a:p>
          <a:p>
            <a:pPr marL="215900" lvl="2" indent="0">
              <a:spcBef>
                <a:spcPct val="0"/>
              </a:spcBef>
              <a:buFont typeface="Arial" panose="020B0604020202020204" pitchFamily="34" charset="0"/>
              <a:buNone/>
            </a:pPr>
            <a:r>
              <a:rPr lang="en-US" altLang="en-US" sz="900"/>
              <a:t>What you see here is the relevant subset of the migration decision tree referenced in the companion Visio diagram.</a:t>
            </a:r>
          </a:p>
          <a:p>
            <a:pPr marL="215900" lvl="2" indent="0">
              <a:spcBef>
                <a:spcPct val="0"/>
              </a:spcBef>
              <a:buFont typeface="Arial" panose="020B0604020202020204" pitchFamily="34" charset="0"/>
              <a:buNone/>
            </a:pPr>
            <a:endParaRPr lang="en-US" altLang="en-US" sz="900"/>
          </a:p>
          <a:p>
            <a:pPr marL="215900" lvl="2" indent="0">
              <a:spcBef>
                <a:spcPct val="0"/>
              </a:spcBef>
              <a:buFont typeface="Arial" panose="020B0604020202020204" pitchFamily="34" charset="0"/>
              <a:buNone/>
            </a:pPr>
            <a:r>
              <a:rPr lang="en-US" altLang="en-US" sz="900"/>
              <a:t>PaaS: Platform as a Services</a:t>
            </a:r>
          </a:p>
          <a:p>
            <a:pPr marL="215900" lvl="2" indent="0">
              <a:spcBef>
                <a:spcPct val="0"/>
              </a:spcBef>
              <a:buFont typeface="Arial" panose="020B0604020202020204" pitchFamily="34" charset="0"/>
              <a:buNone/>
            </a:pPr>
            <a:endParaRPr lang="en-US" altLang="en-US" sz="900"/>
          </a:p>
        </p:txBody>
      </p:sp>
      <p:sp>
        <p:nvSpPr>
          <p:cNvPr id="4" name="Header Placeholder 3">
            <a:extLst>
              <a:ext uri="{FF2B5EF4-FFF2-40B4-BE49-F238E27FC236}">
                <a16:creationId xmlns:a16="http://schemas.microsoft.com/office/drawing/2014/main" id="{008D1EB6-9769-D343-85A3-BDE2A4E5AE97}"/>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52133424-84F7-4D46-A514-61E3B9EAA5D4}"/>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4037" name="Date Placeholder 5">
            <a:extLst>
              <a:ext uri="{FF2B5EF4-FFF2-40B4-BE49-F238E27FC236}">
                <a16:creationId xmlns:a16="http://schemas.microsoft.com/office/drawing/2014/main" id="{A0199B2D-0526-5147-B0A8-252E767DD8E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8690191B-1244-2C47-88EE-84C3BE264545}"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44038" name="Slide Number Placeholder 6">
            <a:extLst>
              <a:ext uri="{FF2B5EF4-FFF2-40B4-BE49-F238E27FC236}">
                <a16:creationId xmlns:a16="http://schemas.microsoft.com/office/drawing/2014/main" id="{A6146869-3A7F-BA4F-BC22-9B608AC57D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B84A8164-6179-7442-92E3-5D82B9A2C974}" type="slidenum">
              <a:rPr lang="en-US" altLang="en-US" sz="1200">
                <a:solidFill>
                  <a:srgbClr val="000000"/>
                </a:solidFill>
              </a:rPr>
              <a:pPr fontAlgn="base">
                <a:spcBef>
                  <a:spcPct val="0"/>
                </a:spcBef>
                <a:spcAft>
                  <a:spcPct val="0"/>
                </a:spcAft>
              </a:pPr>
              <a:t>29</a:t>
            </a:fld>
            <a:endParaRPr lang="en-US" alt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1F81942D-6A26-4948-A6EA-F9D78AAF99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F1360B-A76B-AA4F-9541-9A328FF5179D}"/>
              </a:ext>
            </a:extLst>
          </p:cNvPr>
          <p:cNvSpPr>
            <a:spLocks noGrp="1"/>
          </p:cNvSpPr>
          <p:nvPr>
            <p:ph type="body" idx="1"/>
          </p:nvPr>
        </p:nvSpPr>
        <p:spPr/>
        <p:txBody>
          <a:bodyPr/>
          <a:lstStyle/>
          <a:p>
            <a:pPr indent="-117403" defTabSz="932742" fontAlgn="auto">
              <a:spcBef>
                <a:spcPts val="0"/>
              </a:spcBef>
              <a:spcAft>
                <a:spcPts val="340"/>
              </a:spcAft>
              <a:buFont typeface="Arial" pitchFamily="34" charset="0"/>
              <a:buNone/>
              <a:defRPr/>
            </a:pPr>
            <a:r>
              <a:rPr lang="en-US" sz="900" b="1" u="sng"/>
              <a:t>WINDOWS FORMS </a:t>
            </a:r>
          </a:p>
          <a:p>
            <a:pPr indent="-117403" defTabSz="932742" fontAlgn="auto">
              <a:spcBef>
                <a:spcPts val="0"/>
              </a:spcBef>
              <a:spcAft>
                <a:spcPts val="340"/>
              </a:spcAft>
              <a:buFont typeface="Arial" pitchFamily="34" charset="0"/>
              <a:buNone/>
              <a:defRPr/>
            </a:pPr>
            <a:endParaRPr lang="en-US" sz="900"/>
          </a:p>
          <a:p>
            <a:pPr indent="-117403" defTabSz="932742" fontAlgn="auto">
              <a:spcBef>
                <a:spcPts val="0"/>
              </a:spcBef>
              <a:spcAft>
                <a:spcPts val="340"/>
              </a:spcAft>
              <a:buFont typeface="Arial" pitchFamily="34" charset="0"/>
              <a:buNone/>
              <a:defRPr/>
            </a:pPr>
            <a:r>
              <a:rPr lang="en-US" sz="900"/>
              <a:t>Windows Forms is a smart client technology for the .NET Framework, a set of managed libraries that simplify common application tasks such as reading and writing to the file system. Using a development environment like Visual Studio, a developer can create Windows Forms smart-client applications that display information, request input from users, and communicate with remote computers over a network.</a:t>
            </a:r>
          </a:p>
          <a:p>
            <a:pPr indent="-117403" defTabSz="932742" fontAlgn="auto">
              <a:spcBef>
                <a:spcPts val="0"/>
              </a:spcBef>
              <a:spcAft>
                <a:spcPts val="340"/>
              </a:spcAft>
              <a:buFont typeface="Arial" pitchFamily="34" charset="0"/>
              <a:buNone/>
              <a:defRPr/>
            </a:pPr>
            <a:r>
              <a:rPr lang="en-US" sz="1200" b="1">
                <a:latin typeface="+mn-lt"/>
              </a:rPr>
              <a:t>Migration recommendation: </a:t>
            </a:r>
            <a:r>
              <a:rPr lang="en-US" sz="900"/>
              <a:t>An Windows Forms application is recommended to be migrated to Microsoft Azure environment as a web-based application, based on ASP.NET Web Forms or ASP.NET MVC technology. </a:t>
            </a:r>
          </a:p>
          <a:p>
            <a:pPr defTabSz="914367" fontAlgn="auto">
              <a:spcBef>
                <a:spcPts val="0"/>
              </a:spcBef>
              <a:spcAft>
                <a:spcPts val="333"/>
              </a:spcAft>
              <a:defRPr/>
            </a:pPr>
            <a:r>
              <a:rPr lang="en-US" sz="900" b="1"/>
              <a:t>Technology Options: </a:t>
            </a:r>
            <a:r>
              <a:rPr lang="en-US" sz="900"/>
              <a:t>The resulting web-based application can be hosted in Microsoft Azure using the following options:</a:t>
            </a:r>
          </a:p>
          <a:p>
            <a:pPr defTabSz="914367" fontAlgn="auto">
              <a:spcBef>
                <a:spcPts val="0"/>
              </a:spcBef>
              <a:spcAft>
                <a:spcPts val="333"/>
              </a:spcAft>
              <a:defRPr/>
            </a:pPr>
            <a:r>
              <a:rPr lang="en-US" sz="900" i="1"/>
              <a:t>Azure App Service Web Apps PaaS Offering </a:t>
            </a:r>
            <a:r>
              <a:rPr lang="en-US" sz="900"/>
              <a:t>can be used to host the target web-based applications. The Azure Portal or the command-line tools can be used to set up a website with .NET configured as a target. ASP.NET framework is already deployed and does not require more installation steps. Azure App Service Web Apps eliminates the need to manage the physical hardware, and it also provides several scaling options, from a shared multitenant model to a standard mode where dedicated machines service incoming traffic. </a:t>
            </a:r>
          </a:p>
          <a:p>
            <a:pPr defTabSz="914367" fontAlgn="auto">
              <a:spcBef>
                <a:spcPts val="0"/>
              </a:spcBef>
              <a:spcAft>
                <a:spcPts val="333"/>
              </a:spcAft>
              <a:defRPr/>
            </a:pPr>
            <a:r>
              <a:rPr lang="en-US" sz="900" b="1"/>
              <a:t>Authentication considerations: </a:t>
            </a:r>
            <a:r>
              <a:rPr lang="en-US" sz="900"/>
              <a:t>Consider using Azure Active Directory for authentication using SAML, OAuth 2.0, and OpenID Connect. Consider migrating ASP.NET authentication infrastructure to ASP.NET Identity system to be compliant with OAuth and Open Web Interface for .NET (OWIN) protocols, using Azure SQL Database or Azure Table Storage as an underlying repository. If legacy form-based authentication is required, migrate the ASP.NET Membership or Role provider infrastructure to Azure-compliant storage repository such as Azure SQL Database.</a:t>
            </a:r>
          </a:p>
          <a:p>
            <a:pPr defTabSz="914367" fontAlgn="auto">
              <a:spcBef>
                <a:spcPts val="0"/>
              </a:spcBef>
              <a:spcAft>
                <a:spcPts val="333"/>
              </a:spcAft>
              <a:defRPr/>
            </a:pPr>
            <a:r>
              <a:rPr lang="en-US" sz="900" b="1"/>
              <a:t>Caching considerations: </a:t>
            </a:r>
            <a:r>
              <a:rPr lang="en-US" sz="900"/>
              <a:t>To provide high-throughput, low-latency access to commonly accessed application data, we recommend migrating the applications to use ASP.NET Cache provider for Azure Redis Cache.</a:t>
            </a:r>
          </a:p>
          <a:p>
            <a:pPr defTabSz="914367" fontAlgn="auto">
              <a:spcBef>
                <a:spcPts val="0"/>
              </a:spcBef>
              <a:spcAft>
                <a:spcPts val="333"/>
              </a:spcAft>
              <a:defRPr/>
            </a:pPr>
            <a:r>
              <a:rPr lang="en-US" sz="900" b="1"/>
              <a:t>Session state considerations: </a:t>
            </a:r>
            <a:r>
              <a:rPr lang="en-US" sz="900"/>
              <a:t>While modern web applications ideally follow a stateless pattern, if session state is required for the migrated application, we recommend using Azure Redis Cache session state provider.</a:t>
            </a:r>
          </a:p>
          <a:p>
            <a:pPr defTabSz="914367" fontAlgn="auto">
              <a:spcBef>
                <a:spcPts val="0"/>
              </a:spcBef>
              <a:spcAft>
                <a:spcPts val="333"/>
              </a:spcAft>
              <a:defRPr/>
            </a:pPr>
            <a:r>
              <a:rPr lang="en-US" sz="900" b="1"/>
              <a:t>Persistent repository considerations: </a:t>
            </a:r>
            <a:r>
              <a:rPr lang="en-US" sz="900"/>
              <a:t>The type of existing storage medium used by the on-premises application—whether a local file system, a network share, or a proprietary storage mechanism—helps determine which Azure data services to consider:</a:t>
            </a:r>
          </a:p>
          <a:p>
            <a:pPr marL="171450" indent="-171450" defTabSz="914367" fontAlgn="auto">
              <a:spcBef>
                <a:spcPts val="0"/>
              </a:spcBef>
              <a:spcAft>
                <a:spcPts val="333"/>
              </a:spcAft>
              <a:buFont typeface="Arial" panose="020B0604020202020204" pitchFamily="34" charset="0"/>
              <a:buChar char="•"/>
              <a:defRPr/>
            </a:pPr>
            <a:r>
              <a:rPr lang="en-US" sz="900"/>
              <a:t>Use Azure Blobs when an application needs to support streaming and random access scenarios to store unstructured binary and text data.</a:t>
            </a:r>
          </a:p>
          <a:p>
            <a:pPr marL="171450" indent="-171450" defTabSz="914367" fontAlgn="auto">
              <a:spcBef>
                <a:spcPts val="0"/>
              </a:spcBef>
              <a:spcAft>
                <a:spcPts val="333"/>
              </a:spcAft>
              <a:buFont typeface="Arial" panose="020B0604020202020204" pitchFamily="34" charset="0"/>
              <a:buChar char="•"/>
              <a:defRPr/>
            </a:pPr>
            <a:r>
              <a:rPr lang="en-US" sz="900"/>
              <a:t>Use Azure Queues to provide effective messaging between application instances.</a:t>
            </a:r>
          </a:p>
          <a:p>
            <a:pPr marL="171450" indent="-171450" defTabSz="914367" fontAlgn="auto">
              <a:spcBef>
                <a:spcPts val="0"/>
              </a:spcBef>
              <a:spcAft>
                <a:spcPts val="333"/>
              </a:spcAft>
              <a:buFont typeface="Arial" panose="020B0604020202020204" pitchFamily="34" charset="0"/>
              <a:buChar char="•"/>
              <a:defRPr/>
            </a:pPr>
            <a:r>
              <a:rPr lang="en-US" sz="900"/>
              <a:t>Use Azure Tables to store non-relational structured data.</a:t>
            </a:r>
          </a:p>
          <a:p>
            <a:pPr marL="171450" indent="-171450" defTabSz="914367" fontAlgn="auto">
              <a:spcBef>
                <a:spcPts val="0"/>
              </a:spcBef>
              <a:spcAft>
                <a:spcPts val="333"/>
              </a:spcAft>
              <a:buFont typeface="Arial" panose="020B0604020202020204" pitchFamily="34" charset="0"/>
              <a:buChar char="•"/>
              <a:defRPr/>
            </a:pPr>
            <a:r>
              <a:rPr lang="en-US" sz="900"/>
              <a:t>For unstructured data where manipulated information cannot be described by specific schema, or if the underlying data structure might change over the application’s lifetime, Azure DocumentDB can be used to host such datasets while still providing the atomic transaction support and backend stored procedures invocation features.</a:t>
            </a:r>
          </a:p>
          <a:p>
            <a:pPr defTabSz="914367" fontAlgn="auto">
              <a:spcBef>
                <a:spcPts val="0"/>
              </a:spcBef>
              <a:spcAft>
                <a:spcPts val="333"/>
              </a:spcAft>
              <a:defRPr/>
            </a:pPr>
            <a:r>
              <a:rPr lang="en-US" sz="900" b="1"/>
              <a:t>Search capabilities: </a:t>
            </a:r>
            <a:r>
              <a:rPr lang="en-US" sz="900"/>
              <a:t>Given the requirement to implement search capability in the web application, consider using Azure Search to add full-text search scoped over the web application content and search behaviors, such as type-ahead, spelling corrections, and matches based on near synonyms.</a:t>
            </a:r>
          </a:p>
          <a:p>
            <a:pPr defTabSz="914367" fontAlgn="auto">
              <a:spcBef>
                <a:spcPts val="0"/>
              </a:spcBef>
              <a:spcAft>
                <a:spcPts val="333"/>
              </a:spcAft>
              <a:defRPr/>
            </a:pPr>
            <a:endParaRPr lang="en-US" sz="900"/>
          </a:p>
          <a:p>
            <a:pPr defTabSz="914367" fontAlgn="auto">
              <a:spcBef>
                <a:spcPts val="0"/>
              </a:spcBef>
              <a:spcAft>
                <a:spcPts val="333"/>
              </a:spcAft>
              <a:defRPr/>
            </a:pPr>
            <a:endParaRPr lang="en-US" sz="900"/>
          </a:p>
          <a:p>
            <a:pPr defTabSz="914367" fontAlgn="auto">
              <a:spcBef>
                <a:spcPts val="0"/>
              </a:spcBef>
              <a:spcAft>
                <a:spcPts val="333"/>
              </a:spcAft>
              <a:defRPr/>
            </a:pPr>
            <a:r>
              <a:rPr lang="en-US" sz="900" b="1" u="sng"/>
              <a:t>ASP.NET MVC WEB APPS </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ASP.NET MVC web applications </a:t>
            </a:r>
            <a:r>
              <a:rPr lang="en-US" sz="900"/>
              <a:t>follow Model-View-Controller (MVC) architectural pattern and allows the building of dynamic websites that provide a clean SoC and full control over underlying markup. The MVC architectural pattern separates an application into three main components: the model, the view, and the controller:</a:t>
            </a:r>
          </a:p>
          <a:p>
            <a:pPr marL="171450" indent="-171450" defTabSz="914367" fontAlgn="auto">
              <a:spcBef>
                <a:spcPts val="0"/>
              </a:spcBef>
              <a:spcAft>
                <a:spcPts val="333"/>
              </a:spcAft>
              <a:buFont typeface="Arial" panose="020B0604020202020204" pitchFamily="34" charset="0"/>
              <a:buChar char="•"/>
              <a:defRPr/>
            </a:pPr>
            <a:r>
              <a:rPr lang="en-US" sz="900"/>
              <a:t>Models implement the logic for the application data domain, for example, often, retrieving and storing model state in a database. </a:t>
            </a:r>
          </a:p>
          <a:p>
            <a:pPr marL="171450" indent="-171450" defTabSz="914367" fontAlgn="auto">
              <a:spcBef>
                <a:spcPts val="0"/>
              </a:spcBef>
              <a:spcAft>
                <a:spcPts val="333"/>
              </a:spcAft>
              <a:buFont typeface="Arial" panose="020B0604020202020204" pitchFamily="34" charset="0"/>
              <a:buChar char="•"/>
              <a:defRPr/>
            </a:pPr>
            <a:r>
              <a:rPr lang="en-US" sz="900"/>
              <a:t>Views display the application user interface.</a:t>
            </a:r>
          </a:p>
          <a:p>
            <a:pPr marL="171450" indent="-171450" defTabSz="914367" fontAlgn="auto">
              <a:spcBef>
                <a:spcPts val="0"/>
              </a:spcBef>
              <a:spcAft>
                <a:spcPts val="333"/>
              </a:spcAft>
              <a:buFont typeface="Arial" panose="020B0604020202020204" pitchFamily="34" charset="0"/>
              <a:buChar char="•"/>
              <a:defRPr/>
            </a:pPr>
            <a:r>
              <a:rPr lang="en-US" sz="900"/>
              <a:t>Controllers handle user interaction, work with the model, and ultimately select a view to render that displays in the UI.</a:t>
            </a:r>
          </a:p>
          <a:p>
            <a:pPr defTabSz="914367" fontAlgn="auto">
              <a:spcBef>
                <a:spcPts val="0"/>
              </a:spcBef>
              <a:spcAft>
                <a:spcPts val="333"/>
              </a:spcAft>
              <a:defRPr/>
            </a:pPr>
            <a:r>
              <a:rPr lang="en-US" sz="1200" b="1"/>
              <a:t>Migration recommendation: </a:t>
            </a:r>
            <a:r>
              <a:rPr lang="en-US" sz="900"/>
              <a:t>An ASP.NET MVC application can be run in Azure with minimal changes to the existing source code.</a:t>
            </a:r>
          </a:p>
          <a:p>
            <a:pPr defTabSz="914367" fontAlgn="auto">
              <a:spcBef>
                <a:spcPts val="0"/>
              </a:spcBef>
              <a:spcAft>
                <a:spcPts val="333"/>
              </a:spcAft>
              <a:defRPr/>
            </a:pPr>
            <a:r>
              <a:rPr lang="en-US" sz="900" b="1"/>
              <a:t>Technology options: </a:t>
            </a:r>
            <a:r>
              <a:rPr lang="en-US" sz="900" i="1"/>
              <a:t>Azure App Service Web Apps PaaS Offering </a:t>
            </a:r>
            <a:r>
              <a:rPr lang="en-US" sz="900"/>
              <a:t>can be used to host ASP.NET MVC applications. The Azure Portal or the command-line tools can be used to set up a website with .NET configured as a target. ASP.NET MVC framework is already deployed and does not require more installation steps. After creating a site, an existing IIS 7.5 web application or IIS 7.5 website can be moved to be hosted in the newly created website. Azure App Service Web Apps eliminates the need to manage the physical hardware, and it also provides several scaling options—from a shared multitenant model to a standard mode where dedicated machines service incoming traffic. For a simple ASP.NET MVC application, Azure App Service Web Apps is the recommended option.</a:t>
            </a:r>
          </a:p>
          <a:p>
            <a:pPr defTabSz="914367" fontAlgn="auto">
              <a:spcBef>
                <a:spcPts val="0"/>
              </a:spcBef>
              <a:spcAft>
                <a:spcPts val="333"/>
              </a:spcAft>
              <a:defRPr/>
            </a:pPr>
            <a:r>
              <a:rPr lang="en-US" sz="900" b="1"/>
              <a:t>Authentication considerations: </a:t>
            </a:r>
            <a:r>
              <a:rPr lang="en-US" sz="900"/>
              <a:t>Consider using Azure Active Directory for authentication using SAML, OAuth 2.0, and OpenID Connect. Consider migrating ASP.NET authentication infrastructure to ASP.NET Identity system to be compliant with OAuth and OWIN protocols, using Azure SQL Database or Azure Table Storage as an underlying repository. If legacy form-based authentication is required, migrate the ASP.NET Membership or Role provider infrastructure to Azure-compliant storage repository such as Azure SQL Database.</a:t>
            </a:r>
          </a:p>
          <a:p>
            <a:pPr defTabSz="914367" fontAlgn="auto">
              <a:spcBef>
                <a:spcPts val="0"/>
              </a:spcBef>
              <a:spcAft>
                <a:spcPts val="333"/>
              </a:spcAft>
              <a:defRPr/>
            </a:pPr>
            <a:r>
              <a:rPr lang="en-US" sz="900" b="1"/>
              <a:t>Caching considerations: </a:t>
            </a:r>
            <a:r>
              <a:rPr lang="en-US" sz="900"/>
              <a:t>To provide high-throughput, low-latency access to commonly accessed application data, we recommend migrating the applications to use ASP.NET Cache provider for Azure Redis Cache.</a:t>
            </a:r>
          </a:p>
          <a:p>
            <a:pPr defTabSz="914367" fontAlgn="auto">
              <a:spcBef>
                <a:spcPts val="0"/>
              </a:spcBef>
              <a:spcAft>
                <a:spcPts val="333"/>
              </a:spcAft>
              <a:defRPr/>
            </a:pPr>
            <a:r>
              <a:rPr lang="en-US" sz="900" b="1"/>
              <a:t>Session state considerations: </a:t>
            </a:r>
            <a:r>
              <a:rPr lang="en-US" sz="900"/>
              <a:t>While modern web applications ideally follow a stateless pattern, if session state is required for the migrated application, we recommend using Azure Redis Cache session state provider.</a:t>
            </a:r>
          </a:p>
          <a:p>
            <a:pPr defTabSz="914367" fontAlgn="auto">
              <a:spcBef>
                <a:spcPts val="0"/>
              </a:spcBef>
              <a:spcAft>
                <a:spcPts val="333"/>
              </a:spcAft>
              <a:defRPr/>
            </a:pPr>
            <a:r>
              <a:rPr lang="en-US" sz="900" b="1"/>
              <a:t>Persistent repository considerations:</a:t>
            </a:r>
          </a:p>
          <a:p>
            <a:pPr marL="171450" indent="-171450" defTabSz="914367" fontAlgn="auto">
              <a:spcBef>
                <a:spcPts val="0"/>
              </a:spcBef>
              <a:spcAft>
                <a:spcPts val="333"/>
              </a:spcAft>
              <a:buFont typeface="Arial" panose="020B0604020202020204" pitchFamily="34" charset="0"/>
              <a:buChar char="•"/>
              <a:defRPr/>
            </a:pPr>
            <a:r>
              <a:rPr lang="en-US" sz="900"/>
              <a:t>The type of existing storage medium used by the on-premises application—whether a local file system, a network share, or a proprietary storage mechanism—helps determine which Azure data services to consider:</a:t>
            </a:r>
          </a:p>
          <a:p>
            <a:pPr marL="171450" indent="-171450" defTabSz="914367" fontAlgn="auto">
              <a:spcBef>
                <a:spcPts val="0"/>
              </a:spcBef>
              <a:spcAft>
                <a:spcPts val="333"/>
              </a:spcAft>
              <a:buFont typeface="Arial" panose="020B0604020202020204" pitchFamily="34" charset="0"/>
              <a:buChar char="•"/>
              <a:defRPr/>
            </a:pPr>
            <a:r>
              <a:rPr lang="en-US" sz="900"/>
              <a:t>Use Azure Blobs when an application needs to support streaming and random access scenarios to store unstructured binary and text data.</a:t>
            </a:r>
          </a:p>
          <a:p>
            <a:pPr marL="171450" indent="-171450" defTabSz="914367" fontAlgn="auto">
              <a:spcBef>
                <a:spcPts val="0"/>
              </a:spcBef>
              <a:spcAft>
                <a:spcPts val="333"/>
              </a:spcAft>
              <a:buFont typeface="Arial" panose="020B0604020202020204" pitchFamily="34" charset="0"/>
              <a:buChar char="•"/>
              <a:defRPr/>
            </a:pPr>
            <a:r>
              <a:rPr lang="en-US" sz="900"/>
              <a:t>Use Azure Queues to provide effective messaging between application instances.</a:t>
            </a:r>
          </a:p>
          <a:p>
            <a:pPr marL="171450" indent="-171450" defTabSz="914367" fontAlgn="auto">
              <a:spcBef>
                <a:spcPts val="0"/>
              </a:spcBef>
              <a:spcAft>
                <a:spcPts val="333"/>
              </a:spcAft>
              <a:buFont typeface="Arial" panose="020B0604020202020204" pitchFamily="34" charset="0"/>
              <a:buChar char="•"/>
              <a:defRPr/>
            </a:pPr>
            <a:r>
              <a:rPr lang="en-US" sz="900"/>
              <a:t>Use Azure Tables to store non-relational structured data.</a:t>
            </a:r>
          </a:p>
          <a:p>
            <a:pPr marL="171450" indent="-171450" defTabSz="914367" fontAlgn="auto">
              <a:spcBef>
                <a:spcPts val="0"/>
              </a:spcBef>
              <a:spcAft>
                <a:spcPts val="333"/>
              </a:spcAft>
              <a:buFont typeface="Arial" panose="020B0604020202020204" pitchFamily="34" charset="0"/>
              <a:buChar char="•"/>
              <a:defRPr/>
            </a:pPr>
            <a:r>
              <a:rPr lang="en-US" sz="900"/>
              <a:t>For unstructured data where manipulated information cannot be described by specific schema, or if the underlying data structure might change over the application’s lifetime, Azure DocumentDB can be used to host such datasets while still providing the atomic transaction support and backend stored procedures invocation features. </a:t>
            </a:r>
          </a:p>
          <a:p>
            <a:pPr defTabSz="914367" fontAlgn="auto">
              <a:spcBef>
                <a:spcPts val="0"/>
              </a:spcBef>
              <a:spcAft>
                <a:spcPts val="333"/>
              </a:spcAft>
              <a:defRPr/>
            </a:pPr>
            <a:r>
              <a:rPr lang="en-US" sz="900" b="1"/>
              <a:t>Search capabilities</a:t>
            </a:r>
            <a:r>
              <a:rPr lang="en-US" sz="900"/>
              <a:t>. Given the requirement to implement search capability in the web application, consider using Azure Search to add full-text search scoped over the web application content and search behaviors, such as type-ahead, spelling corrections, and matches based on near synonyms.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u="sng"/>
              <a:t>ASP.NET HTTP HANDLER </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a:t>An ASP.NET HTTP handler is the process (frequently referred to as the "endpoint") that runs in response to a request made to an ASP.NET Web application. A common handler is an ASP.NET page handler that processes .aspx files. When users request an .aspx file, the request is processed by the page through the page handler. You can create your own HTTP handlers that render custom output to the browser.</a:t>
            </a:r>
          </a:p>
          <a:p>
            <a:pPr defTabSz="914367" fontAlgn="auto">
              <a:spcBef>
                <a:spcPts val="0"/>
              </a:spcBef>
              <a:spcAft>
                <a:spcPts val="333"/>
              </a:spcAft>
              <a:defRPr/>
            </a:pPr>
            <a:r>
              <a:rPr lang="en-US" sz="900"/>
              <a:t>An HTTP module is an assembly that is called on every request that is made to your application. HTTP modules are called as part of the ASP.NET request pipeline and have access to lifecycle events throughout the request. HTTP modules let you examine incoming and outgoing requests and take action based on the request.</a:t>
            </a:r>
          </a:p>
          <a:p>
            <a:pPr defTabSz="914367" fontAlgn="auto">
              <a:spcBef>
                <a:spcPts val="0"/>
              </a:spcBef>
              <a:spcAft>
                <a:spcPts val="333"/>
              </a:spcAft>
              <a:defRPr/>
            </a:pPr>
            <a:endParaRPr lang="en-US" sz="900"/>
          </a:p>
          <a:p>
            <a:pPr defTabSz="914367" fontAlgn="auto">
              <a:spcBef>
                <a:spcPts val="0"/>
              </a:spcBef>
              <a:spcAft>
                <a:spcPts val="333"/>
              </a:spcAft>
              <a:defRPr/>
            </a:pPr>
            <a:r>
              <a:rPr lang="en-US" sz="1200" b="1"/>
              <a:t>Migration recommendation: </a:t>
            </a:r>
            <a:r>
              <a:rPr lang="en-US" sz="900"/>
              <a:t>There is a set of options applicable to migrating ASP.NET HttpHandlers and HttpModules to the Azure platform:</a:t>
            </a:r>
          </a:p>
          <a:p>
            <a:pPr defTabSz="914367" fontAlgn="auto">
              <a:spcBef>
                <a:spcPts val="0"/>
              </a:spcBef>
              <a:spcAft>
                <a:spcPts val="333"/>
              </a:spcAft>
              <a:defRPr/>
            </a:pPr>
            <a:r>
              <a:rPr lang="en-US" sz="900" i="1"/>
              <a:t>Azure App Service Web Apps Offering </a:t>
            </a:r>
            <a:r>
              <a:rPr lang="en-US" sz="900"/>
              <a:t>can be used to host ASP.NET HttpModules. However, while Azure App Service Web Apps runs ASP.NET sites in full trust, there is additional security-enhanced hardening done on the servers, and that will limit whether some application programming interfaces (APIs) invoked by specific HttpModule would work. Azure App Service Web Apps eliminates the need to manage the physical hardware, and it also provides several scaling options—from a shared multitenant model to a standard mode where dedicated machines service incoming traffic. For a simple ASP.NET MVC application, Azure App Service Web Apps is the recommended option.</a:t>
            </a:r>
          </a:p>
          <a:p>
            <a:pPr defTabSz="914367" fontAlgn="auto">
              <a:spcBef>
                <a:spcPts val="0"/>
              </a:spcBef>
              <a:spcAft>
                <a:spcPts val="333"/>
              </a:spcAft>
              <a:defRPr/>
            </a:pPr>
            <a:r>
              <a:rPr lang="en-US" sz="900"/>
              <a:t>For complex HttpHandlers and HttpModules ISAPI components</a:t>
            </a:r>
            <a:r>
              <a:rPr lang="en-US" sz="900" b="1"/>
              <a:t> </a:t>
            </a:r>
            <a:r>
              <a:rPr lang="en-US" sz="900" i="1"/>
              <a:t>Azure Virtual Machines </a:t>
            </a:r>
            <a:r>
              <a:rPr lang="en-US" sz="900"/>
              <a:t>might</a:t>
            </a:r>
            <a:r>
              <a:rPr lang="en-US" sz="900" b="1"/>
              <a:t> </a:t>
            </a:r>
            <a:r>
              <a:rPr lang="en-US" sz="900"/>
              <a:t>also be an option. IaaS virtual machines offer control over the operating system, configuration, and installed software and services. This is a good option for quickly migrating complex on-premises web applications to the cloud, because the machines can be moved as a whole.</a:t>
            </a:r>
          </a:p>
          <a:p>
            <a:pPr defTabSz="914367" fontAlgn="auto">
              <a:spcBef>
                <a:spcPts val="0"/>
              </a:spcBef>
              <a:spcAft>
                <a:spcPts val="333"/>
              </a:spcAft>
              <a:defRPr/>
            </a:pPr>
            <a:r>
              <a:rPr lang="en-US" sz="900" b="1"/>
              <a:t>Caching considerations: </a:t>
            </a:r>
            <a:r>
              <a:rPr lang="en-US" sz="900"/>
              <a:t>To provide high-throughput, low-latency access to commonly accessed application data, we recommend migrating the applications to use ASP.NET Cache provider for Azure Redis Cache.</a:t>
            </a:r>
            <a:endParaRPr lang="en-US" sz="900" b="1"/>
          </a:p>
          <a:p>
            <a:pPr defTabSz="914367" fontAlgn="auto">
              <a:spcBef>
                <a:spcPts val="0"/>
              </a:spcBef>
              <a:spcAft>
                <a:spcPts val="333"/>
              </a:spcAft>
              <a:defRPr/>
            </a:pPr>
            <a:r>
              <a:rPr lang="en-US" sz="900" b="1"/>
              <a:t>Session state considerations: </a:t>
            </a:r>
            <a:r>
              <a:rPr lang="en-US" sz="900"/>
              <a:t>While modern web applications ideally follow a stateless pattern, if session state is required for the migrated application, we recommend using Azure Redis Cache session state provider. </a:t>
            </a:r>
          </a:p>
          <a:p>
            <a:pPr defTabSz="914367" fontAlgn="auto">
              <a:spcBef>
                <a:spcPts val="0"/>
              </a:spcBef>
              <a:spcAft>
                <a:spcPts val="333"/>
              </a:spcAft>
              <a:defRPr/>
            </a:pPr>
            <a:r>
              <a:rPr lang="en-US" sz="900" b="1"/>
              <a:t>Persistent repository considerations: </a:t>
            </a:r>
            <a:r>
              <a:rPr lang="en-US" sz="900"/>
              <a:t>The type of existing storage medium used by the on-premises application—whether a local file system, a network share, or a proprietary storage mechanism—helps determine which Azure data services to consider:</a:t>
            </a:r>
          </a:p>
          <a:p>
            <a:pPr marL="171450" indent="-171450" defTabSz="914367" fontAlgn="auto">
              <a:spcBef>
                <a:spcPts val="0"/>
              </a:spcBef>
              <a:spcAft>
                <a:spcPts val="333"/>
              </a:spcAft>
              <a:buFont typeface="Arial" panose="020B0604020202020204" pitchFamily="34" charset="0"/>
              <a:buChar char="•"/>
              <a:defRPr/>
            </a:pPr>
            <a:r>
              <a:rPr lang="en-US" sz="900"/>
              <a:t>Use Azure Files when an application already uses the native file system APIs and will have to share data with other Azure-run systems.</a:t>
            </a:r>
          </a:p>
          <a:p>
            <a:pPr marL="171450" indent="-171450" defTabSz="914367" fontAlgn="auto">
              <a:spcBef>
                <a:spcPts val="0"/>
              </a:spcBef>
              <a:spcAft>
                <a:spcPts val="333"/>
              </a:spcAft>
              <a:buFont typeface="Arial" panose="020B0604020202020204" pitchFamily="34" charset="0"/>
              <a:buChar char="•"/>
              <a:defRPr/>
            </a:pPr>
            <a:r>
              <a:rPr lang="en-US" sz="900"/>
              <a:t>Use Azure Blobs when an application needs to support streaming and random access scenarios to store unstructured binary and text data.</a:t>
            </a:r>
          </a:p>
          <a:p>
            <a:pPr marL="171450" indent="-171450" defTabSz="914367" fontAlgn="auto">
              <a:spcBef>
                <a:spcPts val="0"/>
              </a:spcBef>
              <a:spcAft>
                <a:spcPts val="333"/>
              </a:spcAft>
              <a:buFont typeface="Arial" panose="020B0604020202020204" pitchFamily="34" charset="0"/>
              <a:buChar char="•"/>
              <a:defRPr/>
            </a:pPr>
            <a:r>
              <a:rPr lang="en-US" sz="900"/>
              <a:t>Use Azure Queues to provide effective messaging between application instances.</a:t>
            </a:r>
          </a:p>
          <a:p>
            <a:pPr marL="171450" indent="-171450" defTabSz="914367" fontAlgn="auto">
              <a:spcBef>
                <a:spcPts val="0"/>
              </a:spcBef>
              <a:spcAft>
                <a:spcPts val="333"/>
              </a:spcAft>
              <a:buFont typeface="Arial" panose="020B0604020202020204" pitchFamily="34" charset="0"/>
              <a:buChar char="•"/>
              <a:defRPr/>
            </a:pPr>
            <a:r>
              <a:rPr lang="en-US" sz="900"/>
              <a:t>Use Azure Tables to store non-relational structured data.</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Internet</a:t>
            </a:r>
            <a:r>
              <a:rPr lang="en-US" sz="900"/>
              <a:t> </a:t>
            </a:r>
            <a:r>
              <a:rPr lang="en-US" sz="900" b="1"/>
              <a:t>Server</a:t>
            </a:r>
            <a:r>
              <a:rPr lang="en-US" sz="900"/>
              <a:t> </a:t>
            </a:r>
            <a:r>
              <a:rPr lang="en-US" sz="900" b="1"/>
              <a:t>Application</a:t>
            </a:r>
            <a:r>
              <a:rPr lang="en-US" sz="900"/>
              <a:t> </a:t>
            </a:r>
            <a:r>
              <a:rPr lang="en-US" sz="900" b="1"/>
              <a:t>Programming</a:t>
            </a:r>
            <a:r>
              <a:rPr lang="en-US" sz="900"/>
              <a:t> </a:t>
            </a:r>
            <a:r>
              <a:rPr lang="en-US" sz="900" b="1"/>
              <a:t>Interface (</a:t>
            </a:r>
            <a:r>
              <a:rPr lang="en-US" sz="900" b="1" u="sng"/>
              <a:t>ISAPI_EXTENSIONS </a:t>
            </a:r>
            <a:endParaRPr lang="en-US" sz="900"/>
          </a:p>
          <a:p>
            <a:pPr defTabSz="914367" fontAlgn="auto">
              <a:spcBef>
                <a:spcPts val="0"/>
              </a:spcBef>
              <a:spcAft>
                <a:spcPts val="333"/>
              </a:spcAft>
              <a:defRPr/>
            </a:pPr>
            <a:r>
              <a:rPr lang="en-US" sz="900"/>
              <a:t>ISAPI extensions are native applications that run on Internet Information Services (IIS) 7.5 and have access to all of the functionality provided by IIS 7.5. For example, the ASP.NET engine itself is implemented as an ISAPI extension aspnet_isapi.dll, while the classic ASP engine is implemented as an ISAPI extension ASP.DLL.</a:t>
            </a:r>
          </a:p>
          <a:p>
            <a:pPr defTabSz="914367" fontAlgn="auto">
              <a:spcBef>
                <a:spcPts val="0"/>
              </a:spcBef>
              <a:spcAft>
                <a:spcPts val="333"/>
              </a:spcAft>
              <a:defRPr/>
            </a:pPr>
            <a:endParaRPr lang="en-US" sz="900"/>
          </a:p>
          <a:p>
            <a:pPr defTabSz="914367" fontAlgn="auto">
              <a:spcBef>
                <a:spcPts val="0"/>
              </a:spcBef>
              <a:spcAft>
                <a:spcPts val="333"/>
              </a:spcAft>
              <a:defRPr/>
            </a:pPr>
            <a:r>
              <a:rPr lang="en-US" sz="1200" b="1"/>
              <a:t>Migration recommendation: </a:t>
            </a:r>
            <a:r>
              <a:rPr lang="en-US" sz="900"/>
              <a:t>Consider migrating ISAPI extension to the managed .NET platform; for example, a combination of ASP.NET HttpHandlers or HttpModules and WebForms or MVC application if ISAPI extension generates a user UI. If you select this option, follow the migration guidance related to the chosen technology</a:t>
            </a:r>
          </a:p>
          <a:p>
            <a:pPr defTabSz="914367" fontAlgn="auto">
              <a:spcBef>
                <a:spcPts val="0"/>
              </a:spcBef>
              <a:spcAft>
                <a:spcPts val="333"/>
              </a:spcAft>
              <a:defRPr/>
            </a:pPr>
            <a:r>
              <a:rPr lang="en-US" sz="900"/>
              <a:t>For complex ISAPI components</a:t>
            </a:r>
            <a:r>
              <a:rPr lang="en-US" sz="900" b="1"/>
              <a:t> </a:t>
            </a:r>
            <a:r>
              <a:rPr lang="en-US" sz="900" i="1"/>
              <a:t>Azure Virtual Machines</a:t>
            </a:r>
            <a:r>
              <a:rPr lang="en-US" sz="900" b="1" i="1"/>
              <a:t> </a:t>
            </a:r>
            <a:r>
              <a:rPr lang="en-US" sz="900"/>
              <a:t>is a viable option. Azure IaaS Virtual Machines offers control over the operating system, configuration, and installed software and services. This is a good option for quickly migrating complex on-premises web applications to the cloud, because the machines can be moved as a whole. </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u="sng"/>
              <a:t>CLASSIC ASP APPLICATIONS </a:t>
            </a:r>
          </a:p>
          <a:p>
            <a:pPr defTabSz="914367" fontAlgn="auto">
              <a:spcBef>
                <a:spcPts val="0"/>
              </a:spcBef>
              <a:spcAft>
                <a:spcPts val="333"/>
              </a:spcAft>
              <a:defRPr/>
            </a:pPr>
            <a:endParaRPr lang="en-US" sz="900"/>
          </a:p>
          <a:p>
            <a:pPr indent="-117403" defTabSz="914367" fontAlgn="auto">
              <a:spcBef>
                <a:spcPts val="0"/>
              </a:spcBef>
              <a:spcAft>
                <a:spcPts val="333"/>
              </a:spcAft>
              <a:defRPr/>
            </a:pPr>
            <a:r>
              <a:rPr lang="en-US" sz="900" b="1"/>
              <a:t>Classic ASP application: </a:t>
            </a:r>
            <a:r>
              <a:rPr lang="en-US" sz="900"/>
              <a:t>ASP is a server-side scripting environment widely used before the release of ASP.NET based on .NET framework platform. ASP interpreter was well known to be the original IIS-based server-side script engine for dynamically generated web pages. It supported web page development using an Active Scripting engine such as VBScript, Jscript, or PerlScript. ASP pages are still supported by IIS 7.5 on modern Windows systems.</a:t>
            </a:r>
            <a:endParaRPr lang="en-US" sz="1200">
              <a:latin typeface="+mn-lt"/>
            </a:endParaRPr>
          </a:p>
          <a:p>
            <a:pPr defTabSz="914367" fontAlgn="auto">
              <a:spcBef>
                <a:spcPts val="0"/>
              </a:spcBef>
              <a:spcAft>
                <a:spcPts val="333"/>
              </a:spcAft>
              <a:defRPr/>
            </a:pPr>
            <a:r>
              <a:rPr lang="en-US" sz="900" b="1"/>
              <a:t>Migration recommendation: </a:t>
            </a:r>
            <a:r>
              <a:rPr lang="en-US" sz="900"/>
              <a:t>There is a set of options applicable to migrating classic ASP applications to the Azure platform:</a:t>
            </a:r>
          </a:p>
          <a:p>
            <a:pPr defTabSz="914367" fontAlgn="auto">
              <a:spcBef>
                <a:spcPts val="0"/>
              </a:spcBef>
              <a:spcAft>
                <a:spcPts val="333"/>
              </a:spcAft>
              <a:defRPr/>
            </a:pPr>
            <a:r>
              <a:rPr lang="en-US" sz="900"/>
              <a:t>Consider migrating classic ASP to the managed .NET platform, using ASP.NET WebForms or ASP.NET MVC. If you select this option, follow the migration guidance related to the chosen technology.</a:t>
            </a:r>
          </a:p>
          <a:p>
            <a:pPr defTabSz="914367" fontAlgn="auto">
              <a:spcBef>
                <a:spcPts val="0"/>
              </a:spcBef>
              <a:spcAft>
                <a:spcPts val="333"/>
              </a:spcAft>
              <a:defRPr/>
            </a:pPr>
            <a:r>
              <a:rPr lang="en-US" sz="900"/>
              <a:t>Azure App Service Web Apps Offering has classic ASP support activated by default and can be used to host the existing application.</a:t>
            </a:r>
          </a:p>
        </p:txBody>
      </p:sp>
      <p:sp>
        <p:nvSpPr>
          <p:cNvPr id="4" name="Header Placeholder 3">
            <a:extLst>
              <a:ext uri="{FF2B5EF4-FFF2-40B4-BE49-F238E27FC236}">
                <a16:creationId xmlns:a16="http://schemas.microsoft.com/office/drawing/2014/main" id="{26EF45EF-050D-144D-889D-5A55F7BD5D84}"/>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B44ADDB0-E535-CC49-958B-73BD2A82673F}"/>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6085" name="Date Placeholder 5">
            <a:extLst>
              <a:ext uri="{FF2B5EF4-FFF2-40B4-BE49-F238E27FC236}">
                <a16:creationId xmlns:a16="http://schemas.microsoft.com/office/drawing/2014/main" id="{ADBA6589-6211-5F47-A9B4-3C632DCDA43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8E0BA7E3-0514-2441-AAF0-5F1DB2BF93AC}"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46086" name="Slide Number Placeholder 6">
            <a:extLst>
              <a:ext uri="{FF2B5EF4-FFF2-40B4-BE49-F238E27FC236}">
                <a16:creationId xmlns:a16="http://schemas.microsoft.com/office/drawing/2014/main" id="{9B7DF07A-321A-3C47-8E72-97418FFC7D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F1C6877A-9075-D742-9F2D-4AEAC919B608}" type="slidenum">
              <a:rPr lang="en-US" altLang="en-US" sz="1200">
                <a:solidFill>
                  <a:srgbClr val="000000"/>
                </a:solidFill>
              </a:rPr>
              <a:pPr fontAlgn="base">
                <a:spcBef>
                  <a:spcPct val="0"/>
                </a:spcBef>
                <a:spcAft>
                  <a:spcPct val="0"/>
                </a:spcAft>
              </a:pPr>
              <a:t>30</a:t>
            </a:fld>
            <a:endParaRPr lang="en-US" alt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BB059AC0-2E71-0C40-A327-88E6831200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638FEFEF-721D-7445-A3A4-CB6FBF867A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lvl="2" indent="0">
              <a:spcBef>
                <a:spcPct val="0"/>
              </a:spcBef>
              <a:buFont typeface="Arial" panose="020B0604020202020204" pitchFamily="34" charset="0"/>
              <a:buNone/>
            </a:pPr>
            <a:endParaRPr lang="en-US" altLang="en-US" sz="900"/>
          </a:p>
        </p:txBody>
      </p:sp>
      <p:sp>
        <p:nvSpPr>
          <p:cNvPr id="4" name="Header Placeholder 3">
            <a:extLst>
              <a:ext uri="{FF2B5EF4-FFF2-40B4-BE49-F238E27FC236}">
                <a16:creationId xmlns:a16="http://schemas.microsoft.com/office/drawing/2014/main" id="{99D1E474-6FA8-5841-89D7-F8BA5BA51286}"/>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5147DC50-073D-E749-844B-4C3EA1C5ADCE}"/>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48133" name="Date Placeholder 5">
            <a:extLst>
              <a:ext uri="{FF2B5EF4-FFF2-40B4-BE49-F238E27FC236}">
                <a16:creationId xmlns:a16="http://schemas.microsoft.com/office/drawing/2014/main" id="{1B5683CC-364A-F146-998B-500BC5F466D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C7F049D8-6EC6-2740-9BBE-E47FDF715BD2}"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48134" name="Slide Number Placeholder 6">
            <a:extLst>
              <a:ext uri="{FF2B5EF4-FFF2-40B4-BE49-F238E27FC236}">
                <a16:creationId xmlns:a16="http://schemas.microsoft.com/office/drawing/2014/main" id="{833A44F7-BA62-8741-9B13-49EFB7BBE1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43A46D98-9C61-5C42-B977-F923142A4268}" type="slidenum">
              <a:rPr lang="en-US" altLang="en-US" sz="1200">
                <a:solidFill>
                  <a:srgbClr val="000000"/>
                </a:solidFill>
              </a:rPr>
              <a:pPr fontAlgn="base">
                <a:spcBef>
                  <a:spcPct val="0"/>
                </a:spcBef>
                <a:spcAft>
                  <a:spcPct val="0"/>
                </a:spcAft>
              </a:pPr>
              <a:t>31</a:t>
            </a:fld>
            <a:endParaRPr lang="en-US" alt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8E9C9C69-16DE-8946-989D-3857D7B7C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A92CE1C-AE98-B248-88CE-AD58A02F75C3}"/>
              </a:ext>
            </a:extLst>
          </p:cNvPr>
          <p:cNvSpPr>
            <a:spLocks noGrp="1"/>
          </p:cNvSpPr>
          <p:nvPr>
            <p:ph type="body" idx="1"/>
          </p:nvPr>
        </p:nvSpPr>
        <p:spPr/>
        <p:txBody>
          <a:bodyPr/>
          <a:lstStyle/>
          <a:p>
            <a:pPr indent="-117403" defTabSz="914367" fontAlgn="auto">
              <a:spcBef>
                <a:spcPts val="0"/>
              </a:spcBef>
              <a:spcAft>
                <a:spcPts val="333"/>
              </a:spcAft>
              <a:defRPr/>
            </a:pPr>
            <a:r>
              <a:rPr lang="en-US" sz="900" b="1"/>
              <a:t>ORACLE WEB LOGIC </a:t>
            </a:r>
            <a:endParaRPr lang="en-US" sz="900"/>
          </a:p>
          <a:p>
            <a:pPr defTabSz="914367" fontAlgn="auto">
              <a:spcBef>
                <a:spcPts val="0"/>
              </a:spcBef>
              <a:spcAft>
                <a:spcPts val="333"/>
              </a:spcAft>
              <a:defRPr/>
            </a:pPr>
            <a:r>
              <a:rPr lang="en-US" sz="900"/>
              <a:t>Oracle WebLogic Server is an enterprise Java Enterprise Edition application server for developing and deploying applications across cloud and on-premises environments (Oracle).</a:t>
            </a:r>
          </a:p>
          <a:p>
            <a:pPr defTabSz="914367" fontAlgn="auto">
              <a:spcBef>
                <a:spcPts val="0"/>
              </a:spcBef>
              <a:spcAft>
                <a:spcPts val="333"/>
              </a:spcAft>
              <a:defRPr/>
            </a:pPr>
            <a:r>
              <a:rPr lang="en-US" sz="900" b="1"/>
              <a:t>Migration recommendation: </a:t>
            </a:r>
            <a:r>
              <a:rPr lang="en-US" sz="900"/>
              <a:t>The following option is recommended to migrate Oracle WebLogic Server applications to the Microsoft Azure platform:</a:t>
            </a:r>
          </a:p>
          <a:p>
            <a:pPr defTabSz="914367" fontAlgn="auto">
              <a:spcBef>
                <a:spcPts val="0"/>
              </a:spcBef>
              <a:spcAft>
                <a:spcPts val="333"/>
              </a:spcAft>
              <a:defRPr/>
            </a:pPr>
            <a:r>
              <a:rPr lang="en-US" sz="900"/>
              <a:t>Use Azure Virtual Machines to</a:t>
            </a:r>
            <a:r>
              <a:rPr lang="en-US" sz="900" b="1"/>
              <a:t> </a:t>
            </a:r>
            <a:r>
              <a:rPr lang="en-US" sz="900"/>
              <a:t>spin up a virtual machine with a license already included, utilizing the on-demand infrastructure scaling provided by Azure. IaaS virtual machines offer control over the operating system, configuration, and installed software and services. Oracle WebLogic Server software is available in the Azure image gallery. The image includes Oracle WebLogic Server 12.1.2.0.0, Oracle JDJK 1.7.0u25, and Oracle Linux 6.4.0.0.0.</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IBM WEBSPHERE APPLICATION SERVER </a:t>
            </a:r>
          </a:p>
          <a:p>
            <a:pPr defTabSz="914367" fontAlgn="auto">
              <a:spcBef>
                <a:spcPts val="0"/>
              </a:spcBef>
              <a:spcAft>
                <a:spcPts val="333"/>
              </a:spcAft>
              <a:defRPr/>
            </a:pPr>
            <a:r>
              <a:rPr lang="en-US" sz="900"/>
              <a:t>WebSphere Application Server is Java-based web application server that supports distributed applications deployment (IBM)</a:t>
            </a:r>
          </a:p>
          <a:p>
            <a:pPr defTabSz="914367" fontAlgn="auto">
              <a:spcBef>
                <a:spcPts val="0"/>
              </a:spcBef>
              <a:spcAft>
                <a:spcPts val="333"/>
              </a:spcAft>
              <a:defRPr/>
            </a:pPr>
            <a:r>
              <a:rPr lang="en-US" sz="1200" b="1"/>
              <a:t>Migration recommendation: </a:t>
            </a:r>
            <a:r>
              <a:rPr lang="en-US" sz="900"/>
              <a:t>The following option is recommended to migrate WebSphere Application Server applications to the Azure platform:</a:t>
            </a:r>
          </a:p>
          <a:p>
            <a:pPr defTabSz="914367" fontAlgn="auto">
              <a:spcBef>
                <a:spcPts val="0"/>
              </a:spcBef>
              <a:spcAft>
                <a:spcPts val="333"/>
              </a:spcAft>
              <a:defRPr/>
            </a:pPr>
            <a:r>
              <a:rPr lang="en-US" sz="900"/>
              <a:t>Use Azure Virtual Machines</a:t>
            </a:r>
            <a:r>
              <a:rPr lang="en-US" sz="900" b="1"/>
              <a:t> </a:t>
            </a:r>
            <a:r>
              <a:rPr lang="en-US" sz="900"/>
              <a:t>to</a:t>
            </a:r>
            <a:r>
              <a:rPr lang="en-US" sz="900" b="1"/>
              <a:t> </a:t>
            </a:r>
            <a:r>
              <a:rPr lang="en-US" sz="900"/>
              <a:t>spin up a virtual machine, utilizing the on-demand infrastructure scaling provided by Azure. Infrastructure as a Service (IaaS) virtual machines offer control over the operating system, configuration, and installed software and services. WebSphere Application Server software is available in the Azure image gallery.</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PHP APPLICATIONS</a:t>
            </a:r>
          </a:p>
          <a:p>
            <a:pPr defTabSz="914367" fontAlgn="auto">
              <a:spcBef>
                <a:spcPts val="0"/>
              </a:spcBef>
              <a:spcAft>
                <a:spcPts val="333"/>
              </a:spcAft>
              <a:defRPr/>
            </a:pPr>
            <a:r>
              <a:rPr lang="en-US" sz="900"/>
              <a:t>PHP, which stands for “PHP: Hypertext Preprocessor,” is a widely-used, open source general-purpose scripting language used for web development. PHP can be embedded into hyper text markup language (HTML) and its syntax draws upon C, Java, and Perl programming languages (PHP).</a:t>
            </a:r>
          </a:p>
          <a:p>
            <a:pPr defTabSz="914367" fontAlgn="auto">
              <a:spcBef>
                <a:spcPts val="0"/>
              </a:spcBef>
              <a:spcAft>
                <a:spcPts val="333"/>
              </a:spcAft>
              <a:defRPr/>
            </a:pPr>
            <a:r>
              <a:rPr lang="en-US" sz="1200" b="1"/>
              <a:t>Migration recommendation: </a:t>
            </a:r>
            <a:r>
              <a:rPr lang="en-US" sz="900"/>
              <a:t>Azure App Service Web Apps Offering provides the built-in PHP runtime, and a PHP website can be created in Azure either through regular portal or command-line tools. After the site is created, a wide spectrum of tools, including Git, file transfer protocol (FTP), WebMatrix, can be used to deploy PHP application code. Azure App Service Web Apps also allow plugging in a custom PHP runtime and implementing various PHP extensions.</a:t>
            </a:r>
          </a:p>
          <a:p>
            <a:pPr defTabSz="914367" fontAlgn="auto">
              <a:spcBef>
                <a:spcPts val="0"/>
              </a:spcBef>
              <a:spcAft>
                <a:spcPts val="333"/>
              </a:spcAft>
              <a:defRPr/>
            </a:pPr>
            <a:r>
              <a:rPr lang="en-US" sz="900"/>
              <a:t>For PHP applications hosted on Linux Azure Virtual Machines can be</a:t>
            </a:r>
            <a:r>
              <a:rPr lang="en-US" sz="900" b="1"/>
              <a:t> </a:t>
            </a:r>
            <a:r>
              <a:rPr lang="en-US" sz="900"/>
              <a:t>used to migrate the workload to Azure platform. A set of Linux distributions is available in the Azure gallery, including Oracle Linux, CentOS, Ubuntu, SUSE, Red Hat Enterprise Linux (RHEL) among others.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APACHE TOMCAT </a:t>
            </a:r>
          </a:p>
          <a:p>
            <a:pPr defTabSz="914367" fontAlgn="auto">
              <a:spcBef>
                <a:spcPts val="0"/>
              </a:spcBef>
              <a:spcAft>
                <a:spcPts val="333"/>
              </a:spcAft>
              <a:defRPr/>
            </a:pPr>
            <a:r>
              <a:rPr lang="en-US" sz="900"/>
              <a:t>Apache Tomcat is an open source software implementation of the Java servlet and JavaServer Pages technologies, and provides Java hyper text transfer protocol (HTTP) web server environment hosting Java components. In the simplest configuration, Tomcat runs in a single operating system process running within a Java virtual machine. (Apache).</a:t>
            </a:r>
          </a:p>
          <a:p>
            <a:pPr defTabSz="914367" fontAlgn="auto">
              <a:spcBef>
                <a:spcPts val="0"/>
              </a:spcBef>
              <a:spcAft>
                <a:spcPts val="333"/>
              </a:spcAft>
              <a:defRPr/>
            </a:pPr>
            <a:r>
              <a:rPr lang="en-US" sz="1200" b="1"/>
              <a:t>Migration recommendation: </a:t>
            </a:r>
            <a:r>
              <a:rPr lang="en-US" sz="900"/>
              <a:t>The Microsoft Azure App Service Web Apps service provides built-in support within the portal user experience to activate the Tomcat 7.0.50 Java containers. In addition to the configuration user interface (UI), the web application gallery has complete installations available for Tomcat in cases where there is a need to modify and customize the Java web container.</a:t>
            </a:r>
          </a:p>
          <a:p>
            <a:pPr defTabSz="914367" fontAlgn="auto">
              <a:spcBef>
                <a:spcPts val="0"/>
              </a:spcBef>
              <a:spcAft>
                <a:spcPts val="333"/>
              </a:spcAft>
              <a:defRPr/>
            </a:pPr>
            <a:r>
              <a:rPr lang="en-US" sz="900"/>
              <a:t>To exert more control on the Tomcat installation, it can be deployed on Microsoft Windows or Linux Azure Virtual Machines. A choice of Microsoft Windows Server images and a set of Linux distributions is available in the Azure gallery, the latter including Oracle Linux, CentOS, Ubuntu, SUSE, RHEL among others.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JETTY</a:t>
            </a:r>
          </a:p>
          <a:p>
            <a:pPr defTabSz="914367" fontAlgn="auto">
              <a:spcBef>
                <a:spcPts val="0"/>
              </a:spcBef>
              <a:spcAft>
                <a:spcPts val="333"/>
              </a:spcAft>
              <a:defRPr/>
            </a:pPr>
            <a:r>
              <a:rPr lang="en-US" sz="900"/>
              <a:t>Jetty is a Java-based, open source web server implementing a HTTP server and servlet container that offers an ability to serve static and dynamic content (Eclipse).</a:t>
            </a:r>
          </a:p>
          <a:p>
            <a:pPr defTabSz="914367" fontAlgn="auto">
              <a:spcBef>
                <a:spcPts val="0"/>
              </a:spcBef>
              <a:spcAft>
                <a:spcPts val="333"/>
              </a:spcAft>
              <a:defRPr/>
            </a:pPr>
            <a:r>
              <a:rPr lang="en-US" sz="1200" b="1"/>
              <a:t>Migration recommendation: </a:t>
            </a:r>
            <a:r>
              <a:rPr lang="en-US" sz="900"/>
              <a:t>Azure App Service Web Apps Offering provides built-in support within the Portal user experience to activate the Jetty 9.1.0 Java containers. In addition to the configuration UI, the web application gallery has complete installations available for Jetty in cases where there is a need to modify and customize the Java web container.</a:t>
            </a:r>
          </a:p>
          <a:p>
            <a:pPr defTabSz="914367" fontAlgn="auto">
              <a:spcBef>
                <a:spcPts val="0"/>
              </a:spcBef>
              <a:spcAft>
                <a:spcPts val="333"/>
              </a:spcAft>
              <a:defRPr/>
            </a:pPr>
            <a:r>
              <a:rPr lang="en-US" sz="900"/>
              <a:t>To exert more control on the Jetty installation, it can be deployed on Windows or Linux Azure Virtual Machines. A choice of Windows Server images and a set of Linux distributions is available in the Azure gallery, the latter including Oracle Linux, CentOS, Ubuntu, SUSE, RHEL among others.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RED HAT JBOSS</a:t>
            </a:r>
          </a:p>
          <a:p>
            <a:pPr defTabSz="914367" fontAlgn="auto">
              <a:spcBef>
                <a:spcPts val="0"/>
              </a:spcBef>
              <a:spcAft>
                <a:spcPts val="333"/>
              </a:spcAft>
              <a:defRPr/>
            </a:pPr>
            <a:r>
              <a:rPr lang="en-US" sz="900"/>
              <a:t>Red Hat JBoss is a web server combining Apache Web Server and Apache Tomcat to provide a single solution for large-scale websites and lightweight Java web applications. It is comprised of the Apache HTTP Server, Apache Tomcat servlet engine, load balancers, and the Tomcat Native middleware support library (RedHat).</a:t>
            </a:r>
          </a:p>
          <a:p>
            <a:pPr defTabSz="914367" fontAlgn="auto">
              <a:spcBef>
                <a:spcPts val="0"/>
              </a:spcBef>
              <a:spcAft>
                <a:spcPts val="333"/>
              </a:spcAft>
              <a:defRPr/>
            </a:pPr>
            <a:r>
              <a:rPr lang="en-US" sz="1200" b="1"/>
              <a:t>Migration recommendation: </a:t>
            </a:r>
            <a:r>
              <a:rPr lang="en-US" sz="900"/>
              <a:t>JBoss support in Azure Virtual Machines is provided by Bitnami JBoss Stack which is available in the Azure gallery and includes ready-to-run versions of Apache, MySQL, JBoss, Java, and all of the other software required to run each of those components.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APACHE GERONIMO </a:t>
            </a:r>
          </a:p>
          <a:p>
            <a:pPr defTabSz="914367" fontAlgn="auto">
              <a:spcBef>
                <a:spcPts val="0"/>
              </a:spcBef>
              <a:spcAft>
                <a:spcPts val="333"/>
              </a:spcAft>
              <a:defRPr/>
            </a:pPr>
            <a:r>
              <a:rPr lang="en-US" sz="900"/>
              <a:t>Apache Geronimo is an open source server runtime that integrates various open source projects to create Java or OSGi server runtimes for enterprise software developers and system administrators. The modern Geronimo distribution is a fully certified Java EE 6 application server runtime (Apache, Geronimo).</a:t>
            </a:r>
          </a:p>
          <a:p>
            <a:pPr defTabSz="914367" fontAlgn="auto">
              <a:spcBef>
                <a:spcPts val="0"/>
              </a:spcBef>
              <a:spcAft>
                <a:spcPts val="333"/>
              </a:spcAft>
              <a:defRPr/>
            </a:pPr>
            <a:r>
              <a:rPr lang="en-US" sz="1200" b="1"/>
              <a:t>Migration recommendation: </a:t>
            </a:r>
            <a:r>
              <a:rPr lang="en-US" sz="900"/>
              <a:t>Azure Virtual Machines Offering can be used to deploy Apache Geronimo on Windows or Linux Azure Virtual Machines. A choice of Windows Server images and a set of Linux distributions is available in the Azure gallery, the latter including Oracle Linux, CentOS, Ubuntu, SUSE, RHEL among others.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SPRING MVC</a:t>
            </a:r>
          </a:p>
          <a:p>
            <a:pPr defTabSz="914367" fontAlgn="auto">
              <a:spcBef>
                <a:spcPts val="0"/>
              </a:spcBef>
              <a:spcAft>
                <a:spcPts val="333"/>
              </a:spcAft>
              <a:defRPr/>
            </a:pPr>
            <a:r>
              <a:rPr lang="en-US" sz="900"/>
              <a:t>The Spring framework is an open-source library providing a programming and configuration model for modern Java-based enterprise applications. It focuses on the "plumbing" of enterprise applications and includes the following features:</a:t>
            </a:r>
          </a:p>
          <a:p>
            <a:pPr defTabSz="914367" fontAlgn="auto">
              <a:spcBef>
                <a:spcPts val="0"/>
              </a:spcBef>
              <a:spcAft>
                <a:spcPts val="333"/>
              </a:spcAft>
              <a:defRPr/>
            </a:pPr>
            <a:r>
              <a:rPr lang="en-US" sz="900"/>
              <a:t>Dependency Injection</a:t>
            </a:r>
          </a:p>
          <a:p>
            <a:pPr defTabSz="914367" fontAlgn="auto">
              <a:spcBef>
                <a:spcPts val="0"/>
              </a:spcBef>
              <a:spcAft>
                <a:spcPts val="333"/>
              </a:spcAft>
              <a:defRPr/>
            </a:pPr>
            <a:r>
              <a:rPr lang="en-US" sz="900"/>
              <a:t>Aspect-Oriented Programming, including Spring's declarative transaction management</a:t>
            </a:r>
          </a:p>
          <a:p>
            <a:pPr defTabSz="914367" fontAlgn="auto">
              <a:spcBef>
                <a:spcPts val="0"/>
              </a:spcBef>
              <a:spcAft>
                <a:spcPts val="333"/>
              </a:spcAft>
              <a:defRPr/>
            </a:pPr>
            <a:r>
              <a:rPr lang="en-US" sz="900"/>
              <a:t>Spring MVC web application and RESTful web service framework</a:t>
            </a:r>
          </a:p>
          <a:p>
            <a:pPr defTabSz="914367" fontAlgn="auto">
              <a:spcBef>
                <a:spcPts val="0"/>
              </a:spcBef>
              <a:spcAft>
                <a:spcPts val="333"/>
              </a:spcAft>
              <a:defRPr/>
            </a:pPr>
            <a:r>
              <a:rPr lang="en-US" sz="900"/>
              <a:t>Foundational support for JDBC, JPA, and JMS (Spring)</a:t>
            </a:r>
          </a:p>
          <a:p>
            <a:pPr defTabSz="914367" fontAlgn="auto">
              <a:spcBef>
                <a:spcPts val="0"/>
              </a:spcBef>
              <a:spcAft>
                <a:spcPts val="333"/>
              </a:spcAft>
              <a:defRPr/>
            </a:pPr>
            <a:r>
              <a:rPr lang="en-US" sz="1200" b="1"/>
              <a:t>Migration recommendation: </a:t>
            </a:r>
            <a:r>
              <a:rPr lang="en-US" sz="900"/>
              <a:t>Jetty installation can be deployed on Windows or Linux Azure Virtual Machines</a:t>
            </a:r>
            <a:r>
              <a:rPr lang="en-US" sz="900" b="1"/>
              <a:t>.</a:t>
            </a:r>
            <a:r>
              <a:rPr lang="en-US" sz="900"/>
              <a:t> A choice of Windows Server images and a set of Linux distributions is available in the Azure gallery, the latter including Oracle Linux, CentOS, Ubuntu, SUSE, RHEL among others.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APACHE STRUTS 2 </a:t>
            </a:r>
          </a:p>
          <a:p>
            <a:pPr defTabSz="914367" fontAlgn="auto">
              <a:spcBef>
                <a:spcPts val="0"/>
              </a:spcBef>
              <a:spcAft>
                <a:spcPts val="333"/>
              </a:spcAft>
              <a:defRPr/>
            </a:pPr>
            <a:r>
              <a:rPr lang="en-US" sz="900"/>
              <a:t>Apache Struts is an open-source MVC framework for creating Java web applications that is extensible using a plugin architecture and ships with plugins to support REST, AJAX, and JSON. This framework is designed around the MVC architectural pattern, which separates an application into three main components: the model, the view, and the controller:</a:t>
            </a:r>
          </a:p>
          <a:p>
            <a:pPr defTabSz="914367" fontAlgn="auto">
              <a:spcBef>
                <a:spcPts val="0"/>
              </a:spcBef>
              <a:spcAft>
                <a:spcPts val="333"/>
              </a:spcAft>
              <a:defRPr/>
            </a:pPr>
            <a:r>
              <a:rPr lang="en-US" sz="900"/>
              <a:t>Models implement the logic for the application data domain, for example, often, retrieving and storing model state in a database. </a:t>
            </a:r>
          </a:p>
          <a:p>
            <a:pPr defTabSz="914367" fontAlgn="auto">
              <a:spcBef>
                <a:spcPts val="0"/>
              </a:spcBef>
              <a:spcAft>
                <a:spcPts val="333"/>
              </a:spcAft>
              <a:defRPr/>
            </a:pPr>
            <a:r>
              <a:rPr lang="en-US" sz="900"/>
              <a:t>Views display the application user interface.</a:t>
            </a:r>
          </a:p>
          <a:p>
            <a:pPr defTabSz="914367" fontAlgn="auto">
              <a:spcBef>
                <a:spcPts val="0"/>
              </a:spcBef>
              <a:spcAft>
                <a:spcPts val="333"/>
              </a:spcAft>
              <a:defRPr/>
            </a:pPr>
            <a:r>
              <a:rPr lang="en-US" sz="900"/>
              <a:t>Controllers handle user interaction, work with the model, and ultimately select a view to render that displays in the UI. (Apache, Struts 2)</a:t>
            </a:r>
          </a:p>
          <a:p>
            <a:pPr defTabSz="914367" fontAlgn="auto">
              <a:spcBef>
                <a:spcPts val="0"/>
              </a:spcBef>
              <a:spcAft>
                <a:spcPts val="333"/>
              </a:spcAft>
              <a:defRPr/>
            </a:pPr>
            <a:r>
              <a:rPr lang="en-US" sz="1200" b="1"/>
              <a:t>Migration recommendation: </a:t>
            </a:r>
            <a:r>
              <a:rPr lang="en-US" sz="900"/>
              <a:t>Java installation featuring Struts framework can be deployed on Windows or Linux Azure Virtual Machines. A choice of Windows Server images and a set of Linux distributions is available in the Azure gallery, the latter including Oracle Linux, CentOS, Ubuntu, SUSE, RHEL among others.</a:t>
            </a:r>
          </a:p>
        </p:txBody>
      </p:sp>
      <p:sp>
        <p:nvSpPr>
          <p:cNvPr id="50179" name="Header Placeholder 3">
            <a:extLst>
              <a:ext uri="{FF2B5EF4-FFF2-40B4-BE49-F238E27FC236}">
                <a16:creationId xmlns:a16="http://schemas.microsoft.com/office/drawing/2014/main" id="{D344202F-E167-764C-BB9D-7A305B5650AF}"/>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defTabSz="912813" fontAlgn="base">
              <a:spcBef>
                <a:spcPct val="0"/>
              </a:spcBef>
              <a:spcAft>
                <a:spcPct val="0"/>
              </a:spcAft>
            </a:pPr>
            <a:r>
              <a:rPr lang="en-US" altLang="en-US" sz="1200"/>
              <a:t>TechEd 2013</a:t>
            </a:r>
          </a:p>
        </p:txBody>
      </p:sp>
      <p:sp>
        <p:nvSpPr>
          <p:cNvPr id="5" name="Footer Placeholder 4">
            <a:extLst>
              <a:ext uri="{FF2B5EF4-FFF2-40B4-BE49-F238E27FC236}">
                <a16:creationId xmlns:a16="http://schemas.microsoft.com/office/drawing/2014/main" id="{02BBECAF-0453-7D49-82B8-1101C07991A4}"/>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0181" name="Date Placeholder 5">
            <a:extLst>
              <a:ext uri="{FF2B5EF4-FFF2-40B4-BE49-F238E27FC236}">
                <a16:creationId xmlns:a16="http://schemas.microsoft.com/office/drawing/2014/main" id="{2F220B4C-9BBA-714D-8520-01FACDEBCA2E}"/>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defTabSz="912813" fontAlgn="base">
              <a:spcBef>
                <a:spcPct val="0"/>
              </a:spcBef>
              <a:spcAft>
                <a:spcPct val="0"/>
              </a:spcAft>
            </a:pPr>
            <a:fld id="{0E9BD860-3F08-4E46-B925-22942A6510B7}" type="datetime8">
              <a:rPr lang="en-US" altLang="en-US" sz="1200"/>
              <a:pPr defTabSz="912813" fontAlgn="base">
                <a:spcBef>
                  <a:spcPct val="0"/>
                </a:spcBef>
                <a:spcAft>
                  <a:spcPct val="0"/>
                </a:spcAft>
              </a:pPr>
              <a:t>5/18/2018 1:23 PM</a:t>
            </a:fld>
            <a:endParaRPr lang="en-US" altLang="en-US" sz="1200"/>
          </a:p>
        </p:txBody>
      </p:sp>
      <p:sp>
        <p:nvSpPr>
          <p:cNvPr id="50182" name="Slide Number Placeholder 6">
            <a:extLst>
              <a:ext uri="{FF2B5EF4-FFF2-40B4-BE49-F238E27FC236}">
                <a16:creationId xmlns:a16="http://schemas.microsoft.com/office/drawing/2014/main" id="{7A23BACE-661C-CF46-B011-A9C06C3B20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defTabSz="912813" fontAlgn="base">
              <a:spcBef>
                <a:spcPct val="0"/>
              </a:spcBef>
              <a:spcAft>
                <a:spcPct val="0"/>
              </a:spcAft>
            </a:pPr>
            <a:fld id="{5C376F1A-69BB-A641-ABF0-34451B3EB459}" type="slidenum">
              <a:rPr lang="en-US" altLang="en-US" sz="1200"/>
              <a:pPr defTabSz="912813" fontAlgn="base">
                <a:spcBef>
                  <a:spcPct val="0"/>
                </a:spcBef>
                <a:spcAft>
                  <a:spcPct val="0"/>
                </a:spcAft>
              </a:pPr>
              <a:t>32</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4323BF65-9AF4-414B-B10F-A62C8862A4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60982FDC-47DE-B941-B81D-CB19975988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a:t>This layer implements the core functionality of the system and encapsulates the relevant business logic. It generally consists of components, some of which may expose service interfaces that other callers can use. Figure 6 depicts various components that belong to the application.</a:t>
            </a:r>
          </a:p>
          <a:p>
            <a:pPr>
              <a:spcBef>
                <a:spcPct val="0"/>
              </a:spcBef>
            </a:pPr>
            <a:endParaRPr lang="en-US" altLang="en-US" sz="900"/>
          </a:p>
          <a:p>
            <a:pPr>
              <a:spcBef>
                <a:spcPct val="0"/>
              </a:spcBef>
            </a:pPr>
            <a:r>
              <a:rPr lang="en-US" altLang="en-US" sz="900"/>
              <a:t>The application layer will usually include the following:</a:t>
            </a:r>
          </a:p>
          <a:p>
            <a:pPr>
              <a:spcBef>
                <a:spcPct val="0"/>
              </a:spcBef>
            </a:pPr>
            <a:r>
              <a:rPr lang="en-US" altLang="en-US" sz="900"/>
              <a:t>Application façade. This optional component typically provides a simplified interface to the business logic components, often by combining multiple business operations into a single operation that makes it easier to use the business logic. It reduces dependencies because external callers do not need to know details of the business components or the relationships between them.</a:t>
            </a:r>
          </a:p>
          <a:p>
            <a:pPr>
              <a:spcBef>
                <a:spcPct val="0"/>
              </a:spcBef>
            </a:pPr>
            <a:r>
              <a:rPr lang="en-US" altLang="en-US" sz="900"/>
              <a:t>Business Logic components. Business logic is defined as any application logic that is concerned with the retrieval, processing, transformation, and management of application data; application of business rules and policies; and helping to make sure data consistency and validity. To make use of reuse opportunities, business logic components should not contain any behavior or application logic that is specific to a use case or user story. Business logic components can be further subdivided into the following two categories:</a:t>
            </a:r>
          </a:p>
          <a:p>
            <a:pPr>
              <a:spcBef>
                <a:spcPct val="0"/>
              </a:spcBef>
            </a:pPr>
            <a:r>
              <a:rPr lang="en-US" altLang="en-US" sz="900"/>
              <a:t>Business Workflow components. After the UI components collect the required data from the user and pass it to the business layer, the application can use this data to perform a business process. Many business processes involve multiple steps that must be performed in the correct order, and can interact with each other through an orchestration. Business workflow components define and coordinate long running, multistep business processes and can be implemented using business process management tools. They work with business process components that instantiate and perform operations on workflow components.</a:t>
            </a:r>
          </a:p>
          <a:p>
            <a:pPr>
              <a:spcBef>
                <a:spcPct val="0"/>
              </a:spcBef>
            </a:pPr>
            <a:r>
              <a:rPr lang="en-US" altLang="en-US" sz="900"/>
              <a:t>Business Entity components. Business entities, or—more generally—business objects, encapsulate the business logic and data necessary to represent real world elements, such as customers or orders, within your application. They store data values and expose them through properties, contain and manage business data used by the application, and provide stateful programmatic access to the business data and related functionality. Business entities also validate the data contained within the entity and encapsulate business logic to maintain consistency and implement business rules and behavior.</a:t>
            </a:r>
          </a:p>
        </p:txBody>
      </p:sp>
      <p:sp>
        <p:nvSpPr>
          <p:cNvPr id="4" name="Header Placeholder 3">
            <a:extLst>
              <a:ext uri="{FF2B5EF4-FFF2-40B4-BE49-F238E27FC236}">
                <a16:creationId xmlns:a16="http://schemas.microsoft.com/office/drawing/2014/main" id="{A14F5FD9-5D21-B844-8567-CF2AD3D55997}"/>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1BFAF31C-4852-A848-A5BE-91C6F7FB41CC}"/>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2229" name="Date Placeholder 5">
            <a:extLst>
              <a:ext uri="{FF2B5EF4-FFF2-40B4-BE49-F238E27FC236}">
                <a16:creationId xmlns:a16="http://schemas.microsoft.com/office/drawing/2014/main" id="{EDD63E56-525E-D849-BFCD-829E74CE647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6747F67A-1D2E-4548-837A-737911095FE9}"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52230" name="Slide Number Placeholder 6">
            <a:extLst>
              <a:ext uri="{FF2B5EF4-FFF2-40B4-BE49-F238E27FC236}">
                <a16:creationId xmlns:a16="http://schemas.microsoft.com/office/drawing/2014/main" id="{867C79CF-42BF-2246-8A05-E36F3D1038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A2A47F63-EFA5-D843-8D52-F6EF28E6C560}" type="slidenum">
              <a:rPr lang="en-US" altLang="en-US" sz="1200">
                <a:solidFill>
                  <a:srgbClr val="000000"/>
                </a:solidFill>
              </a:rPr>
              <a:pPr fontAlgn="base">
                <a:spcBef>
                  <a:spcPct val="0"/>
                </a:spcBef>
                <a:spcAft>
                  <a:spcPct val="0"/>
                </a:spcAft>
              </a:pPr>
              <a:t>33</a:t>
            </a:fld>
            <a:endParaRPr lang="en-US" alt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777A9279-BAB7-E54A-A9EC-A4E6C44144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85EEDF03-523A-DA43-A423-09122EABB9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lvl="2" indent="0">
              <a:spcBef>
                <a:spcPct val="0"/>
              </a:spcBef>
              <a:buFont typeface="Arial" panose="020B0604020202020204" pitchFamily="34" charset="0"/>
              <a:buNone/>
            </a:pPr>
            <a:r>
              <a:rPr lang="en-US" altLang="en-US" sz="900"/>
              <a:t>VM: Virtual Machine</a:t>
            </a:r>
          </a:p>
        </p:txBody>
      </p:sp>
      <p:sp>
        <p:nvSpPr>
          <p:cNvPr id="4" name="Header Placeholder 3">
            <a:extLst>
              <a:ext uri="{FF2B5EF4-FFF2-40B4-BE49-F238E27FC236}">
                <a16:creationId xmlns:a16="http://schemas.microsoft.com/office/drawing/2014/main" id="{9A2AB7A5-F2BD-124B-A659-FD78D51E1041}"/>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69C91717-9858-4742-9E95-3020F288FFDF}"/>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4277" name="Date Placeholder 5">
            <a:extLst>
              <a:ext uri="{FF2B5EF4-FFF2-40B4-BE49-F238E27FC236}">
                <a16:creationId xmlns:a16="http://schemas.microsoft.com/office/drawing/2014/main" id="{DEE6887D-962D-3842-924E-38840577712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0C7DBB59-E104-6844-87D0-7DBB2755684A}"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54278" name="Slide Number Placeholder 6">
            <a:extLst>
              <a:ext uri="{FF2B5EF4-FFF2-40B4-BE49-F238E27FC236}">
                <a16:creationId xmlns:a16="http://schemas.microsoft.com/office/drawing/2014/main" id="{08C37BB3-44F4-CC4C-87F6-71D28A58F3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66D5FAFF-E2D2-654C-BCBE-4A36A15EBFB6}" type="slidenum">
              <a:rPr lang="en-US" altLang="en-US" sz="1200">
                <a:solidFill>
                  <a:srgbClr val="000000"/>
                </a:solidFill>
              </a:rPr>
              <a:pPr fontAlgn="base">
                <a:spcBef>
                  <a:spcPct val="0"/>
                </a:spcBef>
                <a:spcAft>
                  <a:spcPct val="0"/>
                </a:spcAft>
              </a:pPr>
              <a:t>34</a:t>
            </a:fld>
            <a:endParaRPr lang="en-US" altLang="en-US"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EC84EB84-F10D-4C45-AFBB-A1744D242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32EE241-4915-214E-BBF6-6711EA70A0EA}"/>
              </a:ext>
            </a:extLst>
          </p:cNvPr>
          <p:cNvSpPr>
            <a:spLocks noGrp="1"/>
          </p:cNvSpPr>
          <p:nvPr>
            <p:ph type="body" idx="1"/>
          </p:nvPr>
        </p:nvSpPr>
        <p:spPr/>
        <p:txBody>
          <a:bodyPr/>
          <a:lstStyle/>
          <a:p>
            <a:pPr indent="-117403" defTabSz="914367" fontAlgn="auto">
              <a:spcBef>
                <a:spcPts val="0"/>
              </a:spcBef>
              <a:spcAft>
                <a:spcPts val="333"/>
              </a:spcAft>
              <a:defRPr/>
            </a:pPr>
            <a:r>
              <a:rPr lang="en-US" sz="900" b="1"/>
              <a:t>ASP.NET Web API service</a:t>
            </a:r>
          </a:p>
          <a:p>
            <a:pPr defTabSz="914367" fontAlgn="auto">
              <a:spcBef>
                <a:spcPts val="0"/>
              </a:spcBef>
              <a:spcAft>
                <a:spcPts val="333"/>
              </a:spcAft>
              <a:defRPr/>
            </a:pPr>
            <a:r>
              <a:rPr lang="en-US" sz="900"/>
              <a:t>ASP.NET Web API is a framework that makes it easy to build HTTP services that reach a broad range of clients, including browsers and mobile devices and used as a platform for building RESTful applications on the .NET Framework.</a:t>
            </a:r>
          </a:p>
          <a:p>
            <a:pPr defTabSz="914367" fontAlgn="auto">
              <a:spcBef>
                <a:spcPts val="0"/>
              </a:spcBef>
              <a:spcAft>
                <a:spcPts val="333"/>
              </a:spcAft>
              <a:defRPr/>
            </a:pPr>
            <a:r>
              <a:rPr lang="en-US" sz="900" b="1"/>
              <a:t>Migration recommendation: </a:t>
            </a:r>
            <a:r>
              <a:rPr lang="en-US" sz="900"/>
              <a:t>An ASP.NET Web API application can run in Azure with minimal changes to the existing source code.</a:t>
            </a:r>
          </a:p>
          <a:p>
            <a:pPr defTabSz="914367" fontAlgn="auto">
              <a:spcBef>
                <a:spcPts val="0"/>
              </a:spcBef>
              <a:spcAft>
                <a:spcPts val="333"/>
              </a:spcAft>
              <a:defRPr/>
            </a:pPr>
            <a:r>
              <a:rPr lang="en-US" sz="900" b="1"/>
              <a:t>Technology options:</a:t>
            </a:r>
          </a:p>
          <a:p>
            <a:pPr defTabSz="914367" fontAlgn="auto">
              <a:spcBef>
                <a:spcPts val="0"/>
              </a:spcBef>
              <a:spcAft>
                <a:spcPts val="333"/>
              </a:spcAft>
              <a:defRPr/>
            </a:pPr>
            <a:r>
              <a:rPr lang="en-US" sz="900"/>
              <a:t>Azure App Service Web and API Apps PaaS Offering can be used to host ASP.NET Web API applications. The Azure Portal or the command-line tools can be used to set up a an App Service deployment with .NET configured as a target. ASP.NET Web API framework is already deployed and does not require more installation steps. After creating a site, an existing IIS 7.5 web application or IIS 7.5 website can be moved to be hosted in the newly created App Service instance. Azure App Service Web and API Apps eliminates the need to manage the physical hardware, and it also provides several scaling options—from a shared multitenant model to a standard and premium modes where dedicated machines service incoming traffic. For a simple ASP.NET Web API application, Azure App Service Web and API Apps is the recommended option.</a:t>
            </a:r>
          </a:p>
          <a:p>
            <a:pPr defTabSz="914367" fontAlgn="auto">
              <a:spcBef>
                <a:spcPts val="0"/>
              </a:spcBef>
              <a:spcAft>
                <a:spcPts val="333"/>
              </a:spcAft>
              <a:defRPr/>
            </a:pPr>
            <a:r>
              <a:rPr lang="en-US" sz="900" b="1"/>
              <a:t>Authentication considerations: </a:t>
            </a:r>
            <a:r>
              <a:rPr lang="en-US" sz="900"/>
              <a:t>Consider using Azure Active Directory for authentication using Open Web Interface for .NET (OWIN), OAuth 2.0, and OpenID Connect. Consider migrating ASP.NET authentication infrastructure to ASP.NET Identity system to be compliant with OWIN protocols, using Azure SQL Database or Azure Table Storage as an underlying repository.</a:t>
            </a:r>
          </a:p>
          <a:p>
            <a:pPr defTabSz="914367" fontAlgn="auto">
              <a:spcBef>
                <a:spcPts val="0"/>
              </a:spcBef>
              <a:spcAft>
                <a:spcPts val="333"/>
              </a:spcAft>
              <a:defRPr/>
            </a:pPr>
            <a:r>
              <a:rPr lang="en-US" sz="900" b="1"/>
              <a:t>Caching considerations: </a:t>
            </a:r>
            <a:r>
              <a:rPr lang="en-US" sz="900"/>
              <a:t>To provide high-throughput, low-latency access to commonly accessed application data, we recommend migrating the applications to use ASP.NET Cache provider for Azure Redis Cache.</a:t>
            </a:r>
          </a:p>
          <a:p>
            <a:pPr defTabSz="914367" fontAlgn="auto">
              <a:spcBef>
                <a:spcPts val="0"/>
              </a:spcBef>
              <a:spcAft>
                <a:spcPts val="333"/>
              </a:spcAft>
              <a:defRPr/>
            </a:pPr>
            <a:r>
              <a:rPr lang="en-US" sz="900"/>
              <a:t>Session state considerations:</a:t>
            </a:r>
          </a:p>
          <a:p>
            <a:pPr defTabSz="914367" fontAlgn="auto">
              <a:spcBef>
                <a:spcPts val="0"/>
              </a:spcBef>
              <a:spcAft>
                <a:spcPts val="333"/>
              </a:spcAft>
              <a:defRPr/>
            </a:pPr>
            <a:r>
              <a:rPr lang="en-US" sz="900"/>
              <a:t>While modern web applications ideally follow a stateless pattern, if session state is required for the migrated application, we recommend using Azure Redis Cache session state provider.</a:t>
            </a:r>
          </a:p>
          <a:p>
            <a:pPr defTabSz="914367" fontAlgn="auto">
              <a:spcBef>
                <a:spcPts val="0"/>
              </a:spcBef>
              <a:spcAft>
                <a:spcPts val="333"/>
              </a:spcAft>
              <a:defRPr/>
            </a:pPr>
            <a:r>
              <a:rPr lang="en-US" sz="900"/>
              <a:t>Persistent repository considerations:</a:t>
            </a:r>
          </a:p>
          <a:p>
            <a:pPr defTabSz="914367" fontAlgn="auto">
              <a:spcBef>
                <a:spcPts val="0"/>
              </a:spcBef>
              <a:spcAft>
                <a:spcPts val="333"/>
              </a:spcAft>
              <a:defRPr/>
            </a:pPr>
            <a:r>
              <a:rPr lang="en-US" sz="900"/>
              <a:t>The type of existing storage medium used by the on-premises application—whether a local file system, a network share, or a proprietary storage mechanism—helps determine which Azure data services to consider:</a:t>
            </a:r>
          </a:p>
          <a:p>
            <a:pPr defTabSz="914367" fontAlgn="auto">
              <a:spcBef>
                <a:spcPts val="0"/>
              </a:spcBef>
              <a:spcAft>
                <a:spcPts val="333"/>
              </a:spcAft>
              <a:defRPr/>
            </a:pPr>
            <a:r>
              <a:rPr lang="en-US" sz="900"/>
              <a:t>Use Azure Blobs when an application needs to support streaming and random access scenarios to store unstructured binary and text data.</a:t>
            </a:r>
          </a:p>
          <a:p>
            <a:pPr defTabSz="914367" fontAlgn="auto">
              <a:spcBef>
                <a:spcPts val="0"/>
              </a:spcBef>
              <a:spcAft>
                <a:spcPts val="333"/>
              </a:spcAft>
              <a:defRPr/>
            </a:pPr>
            <a:r>
              <a:rPr lang="en-US" sz="900"/>
              <a:t>Use Azure Queues to provide effective messaging between application instances.</a:t>
            </a:r>
          </a:p>
          <a:p>
            <a:pPr defTabSz="914367" fontAlgn="auto">
              <a:spcBef>
                <a:spcPts val="0"/>
              </a:spcBef>
              <a:spcAft>
                <a:spcPts val="333"/>
              </a:spcAft>
              <a:defRPr/>
            </a:pPr>
            <a:r>
              <a:rPr lang="en-US" sz="900"/>
              <a:t>Use Azure Tables to store non-relational structured data.</a:t>
            </a:r>
          </a:p>
          <a:p>
            <a:pPr defTabSz="914367" fontAlgn="auto">
              <a:spcBef>
                <a:spcPts val="0"/>
              </a:spcBef>
              <a:spcAft>
                <a:spcPts val="333"/>
              </a:spcAft>
              <a:defRPr/>
            </a:pPr>
            <a:r>
              <a:rPr lang="en-US" sz="900"/>
              <a:t>For unstructured data where manipulated information cannot be described by specific schema, or if the underlying data structure might change over the application’s lifetime, Azure DocumentDB can be used to host such datasets while still providing the atomic transaction support and backend stored procedures invocation features.</a:t>
            </a:r>
          </a:p>
          <a:p>
            <a:pPr defTabSz="914367" fontAlgn="auto">
              <a:spcBef>
                <a:spcPts val="0"/>
              </a:spcBef>
              <a:spcAft>
                <a:spcPts val="333"/>
              </a:spcAft>
              <a:defRPr/>
            </a:pPr>
            <a:r>
              <a:rPr lang="en-US" sz="900" b="1"/>
              <a:t>Available Offerings: </a:t>
            </a:r>
            <a:r>
              <a:rPr lang="en-US" sz="900"/>
              <a:t>App Modernization Essentials </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WCF service</a:t>
            </a:r>
          </a:p>
          <a:p>
            <a:pPr defTabSz="914367" fontAlgn="auto">
              <a:spcBef>
                <a:spcPts val="0"/>
              </a:spcBef>
              <a:spcAft>
                <a:spcPts val="333"/>
              </a:spcAft>
              <a:defRPr/>
            </a:pPr>
            <a:r>
              <a:rPr lang="en-US" sz="900"/>
              <a:t>WCF is a framework for building service-oriented applications. Using WCF, data can be sent as asynchronous messages from one service endpoint to another. A service endpoint can be part of a continuously available service hosted by IIS 7.5, or it can be a service hosted in an application. An endpoint can be a client of a service that requests data from a service endpoint. The messages can be as simple as a single character or word sent as extensible markup language (XML), or as complex as a stream of binary data.</a:t>
            </a:r>
          </a:p>
          <a:p>
            <a:pPr defTabSz="914367" fontAlgn="auto">
              <a:spcBef>
                <a:spcPts val="0"/>
              </a:spcBef>
              <a:spcAft>
                <a:spcPts val="333"/>
              </a:spcAft>
              <a:defRPr/>
            </a:pPr>
            <a:r>
              <a:rPr lang="en-US" sz="900" b="1"/>
              <a:t>Migration recommendation: </a:t>
            </a:r>
            <a:r>
              <a:rPr lang="en-US" sz="900"/>
              <a:t>A WCF service can run in Azure with minimal changes to the existing source code.</a:t>
            </a:r>
          </a:p>
          <a:p>
            <a:pPr defTabSz="914367" fontAlgn="auto">
              <a:spcBef>
                <a:spcPts val="0"/>
              </a:spcBef>
              <a:spcAft>
                <a:spcPts val="333"/>
              </a:spcAft>
              <a:defRPr/>
            </a:pPr>
            <a:r>
              <a:rPr lang="en-US" sz="900" b="1"/>
              <a:t>Technology options:</a:t>
            </a:r>
          </a:p>
          <a:p>
            <a:pPr defTabSz="914367" fontAlgn="auto">
              <a:spcBef>
                <a:spcPts val="0"/>
              </a:spcBef>
              <a:spcAft>
                <a:spcPts val="333"/>
              </a:spcAft>
              <a:defRPr/>
            </a:pPr>
            <a:r>
              <a:rPr lang="en-US" sz="900"/>
              <a:t>Azure App Service Web and API Apps PaaS Offering can be used to host WCF service exposing HTTP(S)-based endpoints. The Azure Portal or the command-line tools can be used to set up an App Service deployment with .NET configured as a target. .NET framework is already deployed and does not require more installation steps. After creating a site, an existing IIS 7.5 web application or IIS 7.5 website hosting WCF service can be moved to be hosted in the newly created App Service deployment. Azure App Service Web and API Apps eliminates the need to manage the physical hardware, and it also provides several scaling options—from a shared multitenant model to a standard or premium mode where dedicated machines service incoming traffic. For a simple WCF service exposing HTTP(S) endpoints, Azure App Service Web and API Apps is the recommended option.</a:t>
            </a:r>
          </a:p>
          <a:p>
            <a:pPr defTabSz="914367" fontAlgn="auto">
              <a:spcBef>
                <a:spcPts val="0"/>
              </a:spcBef>
              <a:spcAft>
                <a:spcPts val="333"/>
              </a:spcAft>
              <a:defRPr/>
            </a:pPr>
            <a:r>
              <a:rPr lang="en-US" sz="900" b="1"/>
              <a:t>Authentication considerations: </a:t>
            </a:r>
            <a:r>
              <a:rPr lang="en-US" sz="900"/>
              <a:t>Consider using Azure Active Directory for authentication using OAuth 2.0 and OpenID Connect. Consider migrating ASP.NET authentication infrastructure to ASP.NET Identity system to be compliant with OWIN protocols, using Azure SQL Database or Azure Table Storage as an underlying repository.</a:t>
            </a:r>
          </a:p>
          <a:p>
            <a:pPr defTabSz="914367" fontAlgn="auto">
              <a:spcBef>
                <a:spcPts val="0"/>
              </a:spcBef>
              <a:spcAft>
                <a:spcPts val="333"/>
              </a:spcAft>
              <a:defRPr/>
            </a:pPr>
            <a:r>
              <a:rPr lang="en-US" sz="900" b="1"/>
              <a:t>Caching considerations: </a:t>
            </a:r>
            <a:r>
              <a:rPr lang="en-US" sz="900"/>
              <a:t>To provide high-throughput, low-latency access to commonly accessed application data, we recommend migrating the applications to use ASP.NET Cache provider for Azure Redis Cache.</a:t>
            </a:r>
          </a:p>
          <a:p>
            <a:pPr defTabSz="914367" fontAlgn="auto">
              <a:spcBef>
                <a:spcPts val="0"/>
              </a:spcBef>
              <a:spcAft>
                <a:spcPts val="333"/>
              </a:spcAft>
              <a:defRPr/>
            </a:pPr>
            <a:r>
              <a:rPr lang="en-US" sz="900" b="1"/>
              <a:t>Persistent repository considerations</a:t>
            </a:r>
            <a:r>
              <a:rPr lang="en-US" sz="900"/>
              <a:t>: The type of existing storage medium used by the on-premises application—whether a local file system, a network share, or a proprietary storage mechanism—helps determine which Azure data services to consider:</a:t>
            </a:r>
          </a:p>
          <a:p>
            <a:pPr defTabSz="914367" fontAlgn="auto">
              <a:spcBef>
                <a:spcPts val="0"/>
              </a:spcBef>
              <a:spcAft>
                <a:spcPts val="333"/>
              </a:spcAft>
              <a:defRPr/>
            </a:pPr>
            <a:r>
              <a:rPr lang="en-US" sz="900"/>
              <a:t>Use Azure Blobs when an application needs to support streaming and random access scenarios to store unstructured binary and text data.</a:t>
            </a:r>
          </a:p>
          <a:p>
            <a:pPr defTabSz="914367" fontAlgn="auto">
              <a:spcBef>
                <a:spcPts val="0"/>
              </a:spcBef>
              <a:spcAft>
                <a:spcPts val="333"/>
              </a:spcAft>
              <a:defRPr/>
            </a:pPr>
            <a:r>
              <a:rPr lang="en-US" sz="900"/>
              <a:t>Use Azure Queues to provide effective messaging between application instances.</a:t>
            </a:r>
          </a:p>
          <a:p>
            <a:pPr defTabSz="914367" fontAlgn="auto">
              <a:spcBef>
                <a:spcPts val="0"/>
              </a:spcBef>
              <a:spcAft>
                <a:spcPts val="333"/>
              </a:spcAft>
              <a:defRPr/>
            </a:pPr>
            <a:r>
              <a:rPr lang="en-US" sz="900"/>
              <a:t>Use Azure Tables to store non-relational structured data.</a:t>
            </a:r>
          </a:p>
          <a:p>
            <a:pPr defTabSz="914367" fontAlgn="auto">
              <a:spcBef>
                <a:spcPts val="0"/>
              </a:spcBef>
              <a:spcAft>
                <a:spcPts val="333"/>
              </a:spcAft>
              <a:defRPr/>
            </a:pPr>
            <a:r>
              <a:rPr lang="en-US" sz="900"/>
              <a:t>For unstructured data where manipulated information cannot be described by specific schema, or if the underlying data structure might change over the application’s lifetime, Azure DocumentDB can be used to host such datasets while still providing the atomic transaction support and backend stored procedures invocation features.</a:t>
            </a:r>
          </a:p>
          <a:p>
            <a:pPr defTabSz="914367" fontAlgn="auto">
              <a:spcBef>
                <a:spcPts val="0"/>
              </a:spcBef>
              <a:spcAft>
                <a:spcPts val="333"/>
              </a:spcAft>
              <a:defRPr/>
            </a:pPr>
            <a:r>
              <a:rPr lang="en-US" sz="900" b="1"/>
              <a:t>API management: </a:t>
            </a:r>
            <a:r>
              <a:rPr lang="en-US" sz="900"/>
              <a:t>Consider using Azure API Management service to expose set of operations that can be invoked by client applications and implement authentication, rate limit, and quota policies.</a:t>
            </a:r>
          </a:p>
          <a:p>
            <a:pPr defTabSz="914367" fontAlgn="auto">
              <a:spcBef>
                <a:spcPts val="0"/>
              </a:spcBef>
              <a:spcAft>
                <a:spcPts val="333"/>
              </a:spcAft>
              <a:defRPr/>
            </a:pPr>
            <a:r>
              <a:rPr lang="en-US" sz="900" b="1"/>
              <a:t>Available Offerings:</a:t>
            </a:r>
          </a:p>
          <a:p>
            <a:pPr defTabSz="914367" fontAlgn="auto">
              <a:spcBef>
                <a:spcPts val="0"/>
              </a:spcBef>
              <a:spcAft>
                <a:spcPts val="333"/>
              </a:spcAft>
              <a:defRPr/>
            </a:pPr>
            <a:r>
              <a:rPr lang="en-US" sz="900"/>
              <a:t>App Modernization Essentials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COM+ serviced components</a:t>
            </a:r>
          </a:p>
          <a:p>
            <a:pPr defTabSz="914367" fontAlgn="auto">
              <a:spcBef>
                <a:spcPts val="0"/>
              </a:spcBef>
              <a:spcAft>
                <a:spcPts val="333"/>
              </a:spcAft>
              <a:defRPr/>
            </a:pPr>
            <a:r>
              <a:rPr lang="en-US" sz="900"/>
              <a:t>COM+ was an evolution of Microsoft Component Object Model (COM) and Microsoft Transaction Server (MTS). COM+ acted as a middleware application service to handle resource management tasks, such as thread allocation and security. COM+ also provided thread pooling, object pooling, and just-in-time object activation and transaction support.</a:t>
            </a:r>
          </a:p>
          <a:p>
            <a:pPr defTabSz="914367" fontAlgn="auto">
              <a:spcBef>
                <a:spcPts val="0"/>
              </a:spcBef>
              <a:spcAft>
                <a:spcPts val="333"/>
              </a:spcAft>
              <a:defRPr/>
            </a:pPr>
            <a:r>
              <a:rPr lang="en-US" sz="1200" b="1"/>
              <a:t>Migration recommendation: </a:t>
            </a:r>
            <a:r>
              <a:rPr lang="en-US" sz="900"/>
              <a:t>There is a set of options applicable to migrating COM+ applications to the Azure platform:</a:t>
            </a:r>
          </a:p>
          <a:p>
            <a:pPr defTabSz="914367" fontAlgn="auto">
              <a:spcBef>
                <a:spcPts val="0"/>
              </a:spcBef>
              <a:spcAft>
                <a:spcPts val="333"/>
              </a:spcAft>
              <a:defRPr/>
            </a:pPr>
            <a:r>
              <a:rPr lang="en-US" sz="900"/>
              <a:t>For out-of-process COM+ servers, consider migrating the underlying business logic to modern development stack, such as .NET services. If you select this option, follow the migration guidance related to the chosen technology. In-process COM+ services components can be redeployed as regular .NET assemblies and invoked directly by the calling party.</a:t>
            </a:r>
          </a:p>
          <a:p>
            <a:pPr defTabSz="914367" fontAlgn="auto">
              <a:spcBef>
                <a:spcPts val="0"/>
              </a:spcBef>
              <a:spcAft>
                <a:spcPts val="333"/>
              </a:spcAft>
              <a:defRPr/>
            </a:pPr>
            <a:r>
              <a:rPr lang="en-US" sz="900"/>
              <a:t>Azure IaaS</a:t>
            </a:r>
            <a:r>
              <a:rPr lang="en-US" sz="900" b="1"/>
              <a:t> </a:t>
            </a:r>
            <a:r>
              <a:rPr lang="en-US" sz="900"/>
              <a:t>Virtual Machine offering can be used to host a COM+ serviced component</a:t>
            </a:r>
            <a:r>
              <a:rPr lang="ru-RU" sz="900"/>
              <a:t> </a:t>
            </a:r>
            <a:r>
              <a:rPr lang="en-US" sz="900"/>
              <a:t>and can be scaled out via ARM VM ScaleSets as required. There is also an increased level of control over the underlying web application infrastructure, for example, there is the ability to remote desktop onto the machines running VM instances. All required COM+ registration procedures can be carried out at role initialization using the custom script extension functionality.</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.NET remoting components</a:t>
            </a:r>
          </a:p>
          <a:p>
            <a:pPr defTabSz="914367" fontAlgn="auto">
              <a:spcBef>
                <a:spcPts val="0"/>
              </a:spcBef>
              <a:spcAft>
                <a:spcPts val="333"/>
              </a:spcAft>
              <a:defRPr/>
            </a:pPr>
            <a:r>
              <a:rPr lang="en-US" sz="900"/>
              <a:t>.NET remoting is a legacy technology that facilitates building distributed applications, whether the application components are all on one computer or spread out across the entire world. .NET remoting can also be used to communicate with other application domains in the same process. </a:t>
            </a:r>
          </a:p>
          <a:p>
            <a:pPr defTabSz="914367" fontAlgn="auto">
              <a:spcBef>
                <a:spcPts val="0"/>
              </a:spcBef>
              <a:spcAft>
                <a:spcPts val="333"/>
              </a:spcAft>
              <a:defRPr/>
            </a:pPr>
            <a:r>
              <a:rPr lang="en-US" sz="900"/>
              <a:t>.NET remoting provides an abstract approach to interprocess communication that separates the remotable object from a specific client or server application domain and from a specific mechanism of communication. In addition, the remoting system assumes no particular application model, whether the origin of communication is a web application, a console application, or a Windows service. Any application can host remoting objects and provide its services to any client on its computer or network.</a:t>
            </a:r>
          </a:p>
          <a:p>
            <a:pPr defTabSz="914367" fontAlgn="auto">
              <a:spcBef>
                <a:spcPts val="0"/>
              </a:spcBef>
              <a:spcAft>
                <a:spcPts val="333"/>
              </a:spcAft>
              <a:defRPr/>
            </a:pPr>
            <a:r>
              <a:rPr lang="en-US" sz="1200" b="1"/>
              <a:t>Migration recommendation: </a:t>
            </a:r>
            <a:r>
              <a:rPr lang="en-US" sz="900"/>
              <a:t>There is a set of options applicable to migrating .NET remoting applications to the Azure platform:</a:t>
            </a:r>
          </a:p>
          <a:p>
            <a:pPr defTabSz="914367" fontAlgn="auto">
              <a:spcBef>
                <a:spcPts val="0"/>
              </a:spcBef>
              <a:spcAft>
                <a:spcPts val="333"/>
              </a:spcAft>
              <a:defRPr/>
            </a:pPr>
            <a:r>
              <a:rPr lang="en-US" sz="900"/>
              <a:t>Consider migrating the application to the modern development stack, such as .NET managed services, for example, using ASP.NET Web API. If you select this option, follow the migration guidance related to the chosen technology. In-process .NET remoting components can be redeployed as regular .NET assemblies and invoked directly by the calling party.</a:t>
            </a:r>
          </a:p>
          <a:p>
            <a:pPr defTabSz="914367" fontAlgn="auto">
              <a:spcBef>
                <a:spcPts val="0"/>
              </a:spcBef>
              <a:spcAft>
                <a:spcPts val="333"/>
              </a:spcAft>
              <a:defRPr/>
            </a:pPr>
            <a:r>
              <a:rPr lang="en-US" sz="900"/>
              <a:t>To temporarily migrate (“lift and shift”) a legacy application into the Azure environment, you can use an Azure IaaS Virtual Machines offering. .NET remoting is a legacy technology that is retained in the latest versions of Windows Server operating system for backward compatibility with existing applications, and as such, the existing .NET remoting application will work on Windows Server 2012 R2 virtual machines.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ASMX Web Service</a:t>
            </a:r>
          </a:p>
          <a:p>
            <a:pPr defTabSz="914367" fontAlgn="auto">
              <a:spcBef>
                <a:spcPts val="0"/>
              </a:spcBef>
              <a:spcAft>
                <a:spcPts val="333"/>
              </a:spcAft>
              <a:defRPr/>
            </a:pPr>
            <a:r>
              <a:rPr lang="en-US" sz="900"/>
              <a:t>ASMX Web Service is a legacy technology provided by ASP.NET to create Simple Object Access Protocol (SOAP) XML web services. An ASP.NET XML web service is implemented in a file with an .asmx file name extension, which has a web service declaration and followed by web service methods. Such web service automatically supports clients communicating using the SOAP, HTTP-GET, and HTTP-POST protocols.</a:t>
            </a:r>
          </a:p>
          <a:p>
            <a:pPr defTabSz="914367" fontAlgn="auto">
              <a:spcBef>
                <a:spcPts val="0"/>
              </a:spcBef>
              <a:spcAft>
                <a:spcPts val="333"/>
              </a:spcAft>
              <a:defRPr/>
            </a:pPr>
            <a:r>
              <a:rPr lang="en-US" sz="1200" b="1"/>
              <a:t>Migration recommendation: </a:t>
            </a:r>
            <a:r>
              <a:rPr lang="en-US" sz="900"/>
              <a:t>There is a set of options applicable to migrating ASMX Web Service applications to the Azure platform:</a:t>
            </a:r>
          </a:p>
          <a:p>
            <a:pPr defTabSz="914367" fontAlgn="auto">
              <a:spcBef>
                <a:spcPts val="0"/>
              </a:spcBef>
              <a:spcAft>
                <a:spcPts val="333"/>
              </a:spcAft>
              <a:defRPr/>
            </a:pPr>
            <a:r>
              <a:rPr lang="en-US" sz="900"/>
              <a:t>Consider migrating the application to the modern development stack, such as .NET managed services, for example, using ASP.NET Web API. If you select this option, follow the migration guidance related to the chosen technology. </a:t>
            </a:r>
          </a:p>
          <a:p>
            <a:pPr defTabSz="914367" fontAlgn="auto">
              <a:spcBef>
                <a:spcPts val="0"/>
              </a:spcBef>
              <a:spcAft>
                <a:spcPts val="333"/>
              </a:spcAft>
              <a:defRPr/>
            </a:pPr>
            <a:r>
              <a:rPr lang="en-US" sz="900"/>
              <a:t>Azure App Service Web Apps PaaS offering can be used to host ASMX Web Service which exposes HTTP(s)-based endpoints. The Azure Portal or the command-line tools can be used to set up a App Service deployment with .NET configured as a target. .NET framework is already deployed and does not require more installation steps. After creating a site, an existing IIS 7.5 web application or IIS 7.5 website hosting ASMX Web Service can be moved to be hosted in the newly created App Service deployment . Azure App Service Web Apps eliminates the need to manage the physical hardware, and it also provides several scaling options—from a shared multitenant model to a standard or premium mode where dedicated machines service incoming traffic. For a simple ASMX service exposing HTTP(S) endpoints, Azure App Service Web Apps is a viable deployment vehicle if migration to current technologies is not an option.</a:t>
            </a:r>
          </a:p>
          <a:p>
            <a:pPr defTabSz="914367" fontAlgn="auto">
              <a:spcBef>
                <a:spcPts val="0"/>
              </a:spcBef>
              <a:spcAft>
                <a:spcPts val="333"/>
              </a:spcAft>
              <a:defRPr/>
            </a:pPr>
            <a:r>
              <a:rPr lang="en-US" sz="900" b="1"/>
              <a:t>Message Queuing applications</a:t>
            </a:r>
          </a:p>
          <a:p>
            <a:pPr defTabSz="914367" fontAlgn="auto">
              <a:spcBef>
                <a:spcPts val="0"/>
              </a:spcBef>
              <a:spcAft>
                <a:spcPts val="333"/>
              </a:spcAft>
              <a:defRPr/>
            </a:pPr>
            <a:r>
              <a:rPr lang="en-US" sz="900"/>
              <a:t>Microsoft Message Queuing (MSMQ) technology allows applications running at different times to communicate across heterogeneous networks and systems that may be temporarily offline. Applications send messages to queues and read messages from queues. The following illustration shows how a queue can hold messages that are generated by multiple sending applications and read by multiple receiving applications.</a:t>
            </a:r>
          </a:p>
          <a:p>
            <a:pPr defTabSz="914367" fontAlgn="auto">
              <a:spcBef>
                <a:spcPts val="0"/>
              </a:spcBef>
              <a:spcAft>
                <a:spcPts val="333"/>
              </a:spcAft>
              <a:defRPr/>
            </a:pPr>
            <a:r>
              <a:rPr lang="en-US" sz="900"/>
              <a:t>Message Queuing provides message delivery, efficient routing, improved security, and priority-based messaging. It can be used to implement solutions to both asynchronous and synchronous scenarios requiring high performance. </a:t>
            </a:r>
          </a:p>
          <a:p>
            <a:pPr defTabSz="914367" fontAlgn="auto">
              <a:spcBef>
                <a:spcPts val="0"/>
              </a:spcBef>
              <a:spcAft>
                <a:spcPts val="333"/>
              </a:spcAft>
              <a:defRPr/>
            </a:pPr>
            <a:r>
              <a:rPr lang="en-US" sz="1200" b="1"/>
              <a:t>Migration recommendation: </a:t>
            </a:r>
            <a:r>
              <a:rPr lang="en-US" sz="900"/>
              <a:t>There is a set of options applicable to migrating MSMQ applications to the Azure platform:</a:t>
            </a:r>
          </a:p>
          <a:p>
            <a:pPr defTabSz="914367" fontAlgn="auto">
              <a:spcBef>
                <a:spcPts val="0"/>
              </a:spcBef>
              <a:spcAft>
                <a:spcPts val="333"/>
              </a:spcAft>
              <a:defRPr/>
            </a:pPr>
            <a:r>
              <a:rPr lang="en-US" sz="900"/>
              <a:t>Consider migrating applications communicating with MSMQ to utilize the Azure platform messaging services—such as Azure Storage Queues, Azure Service Bus Queues, Topics, and EventHubs.</a:t>
            </a:r>
          </a:p>
          <a:p>
            <a:pPr defTabSz="914367" fontAlgn="auto">
              <a:spcBef>
                <a:spcPts val="0"/>
              </a:spcBef>
              <a:spcAft>
                <a:spcPts val="333"/>
              </a:spcAft>
              <a:defRPr/>
            </a:pPr>
            <a:r>
              <a:rPr lang="en-US" sz="900"/>
              <a:t>Use the following recommendations when determining which queuing technology fits the purpose for a given Solution:</a:t>
            </a:r>
          </a:p>
          <a:p>
            <a:pPr defTabSz="914367" fontAlgn="auto">
              <a:spcBef>
                <a:spcPts val="0"/>
              </a:spcBef>
              <a:spcAft>
                <a:spcPts val="333"/>
              </a:spcAft>
              <a:defRPr/>
            </a:pPr>
            <a:r>
              <a:rPr lang="en-US" sz="900"/>
              <a:t>Azure Queues should be used when an application:</a:t>
            </a:r>
          </a:p>
          <a:p>
            <a:pPr defTabSz="914367" fontAlgn="auto">
              <a:spcBef>
                <a:spcPts val="0"/>
              </a:spcBef>
              <a:spcAft>
                <a:spcPts val="333"/>
              </a:spcAft>
              <a:defRPr/>
            </a:pPr>
            <a:r>
              <a:rPr lang="en-US" sz="900"/>
              <a:t>Must store over 80 gigabytes (GB) of messages in a queue, where the messages have a lifetime shorter than seven days.</a:t>
            </a:r>
          </a:p>
          <a:p>
            <a:pPr defTabSz="914367" fontAlgn="auto">
              <a:spcBef>
                <a:spcPts val="0"/>
              </a:spcBef>
              <a:spcAft>
                <a:spcPts val="333"/>
              </a:spcAft>
              <a:defRPr/>
            </a:pPr>
            <a:r>
              <a:rPr lang="en-US" sz="900"/>
              <a:t>Needs to track progress for processing a message inside of the queue. This is useful if the worker processing a message crashes. A subsequent worker can then use that information to continue from where the prior worker left off.</a:t>
            </a:r>
          </a:p>
          <a:p>
            <a:pPr defTabSz="914367" fontAlgn="auto">
              <a:spcBef>
                <a:spcPts val="0"/>
              </a:spcBef>
              <a:spcAft>
                <a:spcPts val="333"/>
              </a:spcAft>
              <a:defRPr/>
            </a:pPr>
            <a:r>
              <a:rPr lang="en-US" sz="900"/>
              <a:t>Requires server-side logs of all of the transactions performed against your queues.</a:t>
            </a:r>
          </a:p>
          <a:p>
            <a:pPr defTabSz="914367" fontAlgn="auto">
              <a:spcBef>
                <a:spcPts val="0"/>
              </a:spcBef>
              <a:spcAft>
                <a:spcPts val="333"/>
              </a:spcAft>
              <a:defRPr/>
            </a:pPr>
            <a:r>
              <a:rPr lang="en-US" sz="900"/>
              <a:t>Service Bus queues should be used when a Solution:</a:t>
            </a:r>
          </a:p>
          <a:p>
            <a:pPr defTabSz="914367" fontAlgn="auto">
              <a:spcBef>
                <a:spcPts val="0"/>
              </a:spcBef>
              <a:spcAft>
                <a:spcPts val="333"/>
              </a:spcAft>
              <a:defRPr/>
            </a:pPr>
            <a:r>
              <a:rPr lang="en-US" sz="900"/>
              <a:t>Must be able to receive messages without having to poll the queue. With Service Bus, this can be achieved through the use of the long-polling receive operation, using the transmission control protocol (TCP)-based protocols that Service Bus supports.</a:t>
            </a:r>
          </a:p>
          <a:p>
            <a:pPr defTabSz="914367" fontAlgn="auto">
              <a:spcBef>
                <a:spcPts val="0"/>
              </a:spcBef>
              <a:spcAft>
                <a:spcPts val="333"/>
              </a:spcAft>
              <a:defRPr/>
            </a:pPr>
            <a:r>
              <a:rPr lang="en-US" sz="900"/>
              <a:t>Requires the queue to confirm first-in-first-out (FIFO) ordered delivery.</a:t>
            </a:r>
          </a:p>
          <a:p>
            <a:pPr defTabSz="914367" fontAlgn="auto">
              <a:spcBef>
                <a:spcPts val="0"/>
              </a:spcBef>
              <a:spcAft>
                <a:spcPts val="333"/>
              </a:spcAft>
              <a:defRPr/>
            </a:pPr>
            <a:r>
              <a:rPr lang="en-US" sz="900"/>
              <a:t>Must be able to support automatic duplicate detection.</a:t>
            </a:r>
          </a:p>
          <a:p>
            <a:pPr defTabSz="914367" fontAlgn="auto">
              <a:spcBef>
                <a:spcPts val="0"/>
              </a:spcBef>
              <a:spcAft>
                <a:spcPts val="333"/>
              </a:spcAft>
              <a:defRPr/>
            </a:pPr>
            <a:r>
              <a:rPr lang="en-US" sz="900"/>
              <a:t>Needs to process messages as parallel, long-running streams (messages are associated with a stream using the SessionID property on the message). In this model, each node in the consuming application competes for streams, as opposed to messages. When a stream is given to a consuming node, the node can examine the state of the application stream state using transactions.</a:t>
            </a:r>
          </a:p>
          <a:p>
            <a:pPr defTabSz="914367" fontAlgn="auto">
              <a:spcBef>
                <a:spcPts val="0"/>
              </a:spcBef>
              <a:spcAft>
                <a:spcPts val="333"/>
              </a:spcAft>
              <a:defRPr/>
            </a:pPr>
            <a:r>
              <a:rPr lang="en-US" sz="900"/>
              <a:t>Requires transactional behavior and atomicity when sending or receiving multiple messages from a queue.</a:t>
            </a:r>
          </a:p>
          <a:p>
            <a:pPr defTabSz="914367" fontAlgn="auto">
              <a:spcBef>
                <a:spcPts val="0"/>
              </a:spcBef>
              <a:spcAft>
                <a:spcPts val="333"/>
              </a:spcAft>
              <a:defRPr/>
            </a:pPr>
            <a:r>
              <a:rPr lang="en-US" sz="900"/>
              <a:t>Has a time-to-live (TTL) characteristic that can exceed the seven-day period.</a:t>
            </a:r>
          </a:p>
          <a:p>
            <a:pPr defTabSz="914367" fontAlgn="auto">
              <a:spcBef>
                <a:spcPts val="0"/>
              </a:spcBef>
              <a:spcAft>
                <a:spcPts val="333"/>
              </a:spcAft>
              <a:defRPr/>
            </a:pPr>
            <a:r>
              <a:rPr lang="en-US" sz="900"/>
              <a:t>Handles messages that can exceed 64 kilobytes (KB) but will not likely approach the 256 KB limit.</a:t>
            </a:r>
          </a:p>
          <a:p>
            <a:pPr defTabSz="914367" fontAlgn="auto">
              <a:spcBef>
                <a:spcPts val="0"/>
              </a:spcBef>
              <a:spcAft>
                <a:spcPts val="333"/>
              </a:spcAft>
              <a:defRPr/>
            </a:pPr>
            <a:r>
              <a:rPr lang="en-US" sz="900"/>
              <a:t>Has a requirement to provide a role-based access model to the queues and different rights or permissions for senders and receivers.</a:t>
            </a:r>
          </a:p>
          <a:p>
            <a:pPr defTabSz="914367" fontAlgn="auto">
              <a:spcBef>
                <a:spcPts val="0"/>
              </a:spcBef>
              <a:spcAft>
                <a:spcPts val="333"/>
              </a:spcAft>
              <a:defRPr/>
            </a:pPr>
            <a:r>
              <a:rPr lang="en-US" sz="900"/>
              <a:t>Does not expect the queue size to grow larger than 80 gigabyte (GB).</a:t>
            </a:r>
          </a:p>
          <a:p>
            <a:pPr defTabSz="914367" fontAlgn="auto">
              <a:spcBef>
                <a:spcPts val="0"/>
              </a:spcBef>
              <a:spcAft>
                <a:spcPts val="333"/>
              </a:spcAft>
              <a:defRPr/>
            </a:pPr>
            <a:r>
              <a:rPr lang="en-US" sz="900"/>
              <a:t>Needs to use the Advanced Message Queuing Protocol 1.0 standards-based messaging broker.</a:t>
            </a:r>
          </a:p>
          <a:p>
            <a:pPr defTabSz="914367" fontAlgn="auto">
              <a:spcBef>
                <a:spcPts val="0"/>
              </a:spcBef>
              <a:spcAft>
                <a:spcPts val="333"/>
              </a:spcAft>
              <a:defRPr/>
            </a:pPr>
            <a:r>
              <a:rPr lang="en-US" sz="900"/>
              <a:t>Is expected to eventually migrate from queue-based point-to-point communication to a message exchange pattern that allows virtually seamless integration of additional receivers (subscribers), each of which receives independent copies of either some or all messages sent to the queue. The latter refers to the publish and subscribe capability natively provided by Service Bus.</a:t>
            </a:r>
          </a:p>
          <a:p>
            <a:pPr defTabSz="914367" fontAlgn="auto">
              <a:spcBef>
                <a:spcPts val="0"/>
              </a:spcBef>
              <a:spcAft>
                <a:spcPts val="333"/>
              </a:spcAft>
              <a:defRPr/>
            </a:pPr>
            <a:r>
              <a:rPr lang="en-US" sz="900"/>
              <a:t>Must support the “at-most-once” delivery guarantee without the need to build the additional infrastructure components.</a:t>
            </a:r>
          </a:p>
          <a:p>
            <a:pPr defTabSz="914367" fontAlgn="auto">
              <a:spcBef>
                <a:spcPts val="0"/>
              </a:spcBef>
              <a:spcAft>
                <a:spcPts val="333"/>
              </a:spcAft>
              <a:defRPr/>
            </a:pPr>
            <a:r>
              <a:rPr lang="en-US" sz="900"/>
              <a:t>Needs to publish and consume batches of messages.</a:t>
            </a:r>
          </a:p>
          <a:p>
            <a:pPr defTabSz="914367" fontAlgn="auto">
              <a:spcBef>
                <a:spcPts val="0"/>
              </a:spcBef>
              <a:spcAft>
                <a:spcPts val="333"/>
              </a:spcAft>
              <a:defRPr/>
            </a:pPr>
            <a:r>
              <a:rPr lang="en-US" sz="900"/>
              <a:t>Requires full integration with the WCF communication stack in the .NET framework.</a:t>
            </a:r>
          </a:p>
          <a:p>
            <a:pPr defTabSz="914367" fontAlgn="auto">
              <a:spcBef>
                <a:spcPts val="0"/>
              </a:spcBef>
              <a:spcAft>
                <a:spcPts val="333"/>
              </a:spcAft>
              <a:defRPr/>
            </a:pPr>
            <a:r>
              <a:rPr lang="en-US" sz="900"/>
              <a:t>Azure App Service Web Jobs and Azure Functions PaaS</a:t>
            </a:r>
            <a:r>
              <a:rPr lang="en-US" sz="900" b="1"/>
              <a:t> </a:t>
            </a:r>
            <a:r>
              <a:rPr lang="en-US" sz="900"/>
              <a:t>offerings can be used to host highly-available, scalable applications that utilize Azure messaging services provided by Azure Storage and Azure Service Bus. Such application can be deployed within Azure App Service PaaS offering and can be scaled out as required. </a:t>
            </a:r>
            <a:br>
              <a:rPr lang="en-US" sz="900"/>
            </a:br>
            <a:r>
              <a:rPr lang="en-US" sz="900"/>
              <a:t>To temporarily lift and shift a legacy application that uses MSMQ to communicate within the single virtual machine deployment, you can use the Azure IaaS Virtual Machines</a:t>
            </a:r>
            <a:r>
              <a:rPr lang="en-US" sz="900" b="1"/>
              <a:t> </a:t>
            </a:r>
            <a:r>
              <a:rPr lang="en-US" sz="900"/>
              <a:t>offering. IaaS virtual machines offer control over the operating system, configuration, and installed software and services. This is a good option for quickly migrating complex on-premises applications to the cloud, because the machines can be moved as a whole.</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Remote Procedure Call server</a:t>
            </a:r>
          </a:p>
          <a:p>
            <a:pPr defTabSz="914367" fontAlgn="auto">
              <a:spcBef>
                <a:spcPts val="0"/>
              </a:spcBef>
              <a:spcAft>
                <a:spcPts val="333"/>
              </a:spcAft>
              <a:defRPr/>
            </a:pPr>
            <a:r>
              <a:rPr lang="en-US" sz="900"/>
              <a:t>A Remote Procedure Call (RPC) server is a communications interface provided by an application or service that allows remote clients to connect, pass commands, and transfer data using the RPC protocol. An application will register its RPC server with the operating system’s Endpoint Mapper (EPM) service so that the remote client can locate the RPC server. When the application registers with the EPM, it will indicate the IP address and TCP port that it is listening on</a:t>
            </a:r>
          </a:p>
          <a:p>
            <a:pPr defTabSz="914367" fontAlgn="auto">
              <a:spcBef>
                <a:spcPts val="0"/>
              </a:spcBef>
              <a:spcAft>
                <a:spcPts val="333"/>
              </a:spcAft>
              <a:defRPr/>
            </a:pPr>
            <a:r>
              <a:rPr lang="en-US" sz="1200" b="1"/>
              <a:t>Migration recommendation: </a:t>
            </a:r>
            <a:r>
              <a:rPr lang="en-US" sz="900"/>
              <a:t>There is a set of options applicable to migrating RPC server applications to the Azure platform:</a:t>
            </a:r>
          </a:p>
          <a:p>
            <a:pPr defTabSz="914367" fontAlgn="auto">
              <a:spcBef>
                <a:spcPts val="0"/>
              </a:spcBef>
              <a:spcAft>
                <a:spcPts val="333"/>
              </a:spcAft>
              <a:defRPr/>
            </a:pPr>
            <a:r>
              <a:rPr lang="en-US" sz="900"/>
              <a:t>Depending on latency and absolute performance requirements, consider migrating the application to the modern development stack, such as .NET managed services, for example, using ASP.NET Web API. If you select this option, follow the migration guidance related to the chosen technology.</a:t>
            </a:r>
          </a:p>
          <a:p>
            <a:pPr defTabSz="914367" fontAlgn="auto">
              <a:spcBef>
                <a:spcPts val="0"/>
              </a:spcBef>
              <a:spcAft>
                <a:spcPts val="333"/>
              </a:spcAft>
              <a:defRPr/>
            </a:pPr>
            <a:r>
              <a:rPr lang="en-US" sz="900"/>
              <a:t>Azure Virtual Machines IaaS Offering can be used to create highly-available, scalable applications and can be used to host a RPC Server application; An RPC Server can be deployed within a backend Azure IaaS Virtual Machine and can be scaled out via ScaleSets as required. There is also an increased level of control over the underlying infrastructure; for example, there is the ability to remote desktop onto virtual machine instances. Finally, machine-wide configuration changes can be applied at virtual machine startup, including tasks that require administrator control. Azure IaaS Virtual Machines offering offers control over the operating system, configuration, and installed software and services. </a:t>
            </a:r>
          </a:p>
          <a:p>
            <a:pPr defTabSz="914367" fontAlgn="auto">
              <a:spcBef>
                <a:spcPts val="0"/>
              </a:spcBef>
              <a:spcAft>
                <a:spcPts val="333"/>
              </a:spcAft>
              <a:defRPr/>
            </a:pPr>
            <a:r>
              <a:rPr lang="en-US" sz="900"/>
              <a:t> </a:t>
            </a:r>
          </a:p>
          <a:p>
            <a:pPr defTabSz="914367" fontAlgn="auto">
              <a:spcBef>
                <a:spcPts val="0"/>
              </a:spcBef>
              <a:spcAft>
                <a:spcPts val="333"/>
              </a:spcAft>
              <a:defRPr/>
            </a:pPr>
            <a:r>
              <a:rPr lang="en-US" sz="900" b="1"/>
              <a:t>Socket network applications</a:t>
            </a:r>
          </a:p>
          <a:p>
            <a:pPr defTabSz="914367" fontAlgn="auto">
              <a:spcBef>
                <a:spcPts val="0"/>
              </a:spcBef>
              <a:spcAft>
                <a:spcPts val="333"/>
              </a:spcAft>
              <a:defRPr/>
            </a:pPr>
            <a:r>
              <a:rPr lang="en-US" sz="900"/>
              <a:t>A network socket is an abstraction used in the interprocess communication pattern completion flow in distributed computer environments. The contemporary network communication is based on the TCP/IP open protocol. A socket API support is provided by all modern operating systems to allow software applications to communicate through network sockets. Historically, such socket API frameworks have been based on the Berkeley sockets standard. A typical socket address is the coupling of an IP address and a port number. Using such an address, network sockets deliver data packets to the appropriate application process.</a:t>
            </a:r>
          </a:p>
          <a:p>
            <a:pPr defTabSz="914367" fontAlgn="auto">
              <a:spcBef>
                <a:spcPts val="0"/>
              </a:spcBef>
              <a:spcAft>
                <a:spcPts val="333"/>
              </a:spcAft>
              <a:defRPr/>
            </a:pPr>
            <a:r>
              <a:rPr lang="en-US" sz="1200" b="1"/>
              <a:t>Migration recommendation: </a:t>
            </a:r>
            <a:r>
              <a:rPr lang="en-US" sz="900"/>
              <a:t>There is a set of options applicable to migrating socket-based networking applications to the Azure platform:</a:t>
            </a:r>
          </a:p>
          <a:p>
            <a:pPr defTabSz="914367" fontAlgn="auto">
              <a:spcBef>
                <a:spcPts val="0"/>
              </a:spcBef>
              <a:spcAft>
                <a:spcPts val="333"/>
              </a:spcAft>
              <a:defRPr/>
            </a:pPr>
            <a:r>
              <a:rPr lang="en-US" sz="900"/>
              <a:t>Depending on application requirements, consider migrating the application to the modern development stack, such as .NET-based services. If you select this option, follow the migration guidance related to the chosen technology.</a:t>
            </a:r>
          </a:p>
          <a:p>
            <a:pPr defTabSz="914367" fontAlgn="auto">
              <a:spcBef>
                <a:spcPts val="0"/>
              </a:spcBef>
              <a:spcAft>
                <a:spcPts val="333"/>
              </a:spcAft>
              <a:defRPr/>
            </a:pPr>
            <a:r>
              <a:rPr lang="en-US" sz="900"/>
              <a:t>Azure Virtual Machine IaaS</a:t>
            </a:r>
            <a:r>
              <a:rPr lang="en-US" sz="900" b="1"/>
              <a:t> </a:t>
            </a:r>
            <a:r>
              <a:rPr lang="en-US" sz="900"/>
              <a:t>Offering can be used to create highly-available, scalable applications and can be used to host a socket application; especially</a:t>
            </a:r>
            <a:r>
              <a:rPr lang="en-US" sz="900" b="1"/>
              <a:t> </a:t>
            </a:r>
            <a:r>
              <a:rPr lang="en-US" sz="900"/>
              <a:t>if it acts as a presentation tier</a:t>
            </a:r>
            <a:r>
              <a:rPr lang="en-US" sz="900" b="1"/>
              <a:t> </a:t>
            </a:r>
            <a:r>
              <a:rPr lang="en-US" sz="900"/>
              <a:t>for a</a:t>
            </a:r>
            <a:r>
              <a:rPr lang="en-US" sz="900" b="1"/>
              <a:t> </a:t>
            </a:r>
            <a:r>
              <a:rPr lang="en-US" sz="900"/>
              <a:t>complex, multitier architecture. A socket application can be deployed within a backend virtual machine in Azure IaaS service and can be scaled out as required using VM ScaleSets. There is also an increased level of control over the underlying infrastructure; for example, there is the ability to remote desktop onto the virtual machines. Finally, machine-wide configuration changes can be applied at virtual machine startup, including tasks that require administrator control.</a:t>
            </a:r>
          </a:p>
          <a:p>
            <a:pPr marL="217261" lvl="2" indent="0" defTabSz="914367" fontAlgn="auto">
              <a:spcBef>
                <a:spcPts val="0"/>
              </a:spcBef>
              <a:spcAft>
                <a:spcPts val="333"/>
              </a:spcAft>
              <a:buFont typeface="Arial" panose="020B0604020202020204" pitchFamily="34" charset="0"/>
              <a:buNone/>
              <a:defRPr/>
            </a:pPr>
            <a:endParaRPr lang="en-US" sz="900"/>
          </a:p>
        </p:txBody>
      </p:sp>
      <p:sp>
        <p:nvSpPr>
          <p:cNvPr id="4" name="Header Placeholder 3">
            <a:extLst>
              <a:ext uri="{FF2B5EF4-FFF2-40B4-BE49-F238E27FC236}">
                <a16:creationId xmlns:a16="http://schemas.microsoft.com/office/drawing/2014/main" id="{57FF8E40-A40B-6A42-9128-97A4CE99DC4F}"/>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29DF6C7C-E75C-5341-B2AD-FC8307344A6E}"/>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6325" name="Date Placeholder 5">
            <a:extLst>
              <a:ext uri="{FF2B5EF4-FFF2-40B4-BE49-F238E27FC236}">
                <a16:creationId xmlns:a16="http://schemas.microsoft.com/office/drawing/2014/main" id="{70E803F0-FAD9-CA4C-BCC3-BA8C463CB99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10F6B29A-CAC3-3047-A49B-F010CDCFA066}"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56326" name="Slide Number Placeholder 6">
            <a:extLst>
              <a:ext uri="{FF2B5EF4-FFF2-40B4-BE49-F238E27FC236}">
                <a16:creationId xmlns:a16="http://schemas.microsoft.com/office/drawing/2014/main" id="{6B49C437-9FDC-1E44-8F3D-5047D2B5F8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4FDDA0AC-D419-E64F-A369-07F813BF9946}" type="slidenum">
              <a:rPr lang="en-US" altLang="en-US" sz="1200">
                <a:solidFill>
                  <a:srgbClr val="000000"/>
                </a:solidFill>
              </a:rPr>
              <a:pPr fontAlgn="base">
                <a:spcBef>
                  <a:spcPct val="0"/>
                </a:spcBef>
                <a:spcAft>
                  <a:spcPct val="0"/>
                </a:spcAft>
              </a:pPr>
              <a:t>35</a:t>
            </a:fld>
            <a:endParaRPr lang="en-US" alt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537082B8-D02F-564C-AB86-6E306C36A5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F1F23017-800E-1240-8081-0881736AA0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lvl="2" indent="0" defTabSz="931863">
              <a:spcBef>
                <a:spcPct val="0"/>
              </a:spcBef>
              <a:buFont typeface="Arial" panose="020B0604020202020204" pitchFamily="34" charset="0"/>
              <a:buNone/>
            </a:pPr>
            <a:endParaRPr lang="en-US" altLang="en-US" sz="900"/>
          </a:p>
        </p:txBody>
      </p:sp>
      <p:sp>
        <p:nvSpPr>
          <p:cNvPr id="4" name="Header Placeholder 3">
            <a:extLst>
              <a:ext uri="{FF2B5EF4-FFF2-40B4-BE49-F238E27FC236}">
                <a16:creationId xmlns:a16="http://schemas.microsoft.com/office/drawing/2014/main" id="{95510A00-161A-0E43-A3C2-FB7E844A6A11}"/>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20E4EE24-DD02-674A-93E5-0D3CB7134856}"/>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8373" name="Date Placeholder 5">
            <a:extLst>
              <a:ext uri="{FF2B5EF4-FFF2-40B4-BE49-F238E27FC236}">
                <a16:creationId xmlns:a16="http://schemas.microsoft.com/office/drawing/2014/main" id="{B202458F-9723-F043-A936-43DB20BE36B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B56ACCD0-F80E-5A41-BE62-72D9DF7E6B0C}"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58374" name="Slide Number Placeholder 6">
            <a:extLst>
              <a:ext uri="{FF2B5EF4-FFF2-40B4-BE49-F238E27FC236}">
                <a16:creationId xmlns:a16="http://schemas.microsoft.com/office/drawing/2014/main" id="{A80DE904-D85D-D244-A17D-90F60FA48F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9674BCD9-F187-C042-B2F3-6903B486B03D}" type="slidenum">
              <a:rPr lang="en-US" altLang="en-US" sz="1200">
                <a:solidFill>
                  <a:srgbClr val="000000"/>
                </a:solidFill>
              </a:rPr>
              <a:pPr fontAlgn="base">
                <a:spcBef>
                  <a:spcPct val="0"/>
                </a:spcBef>
                <a:spcAft>
                  <a:spcPct val="0"/>
                </a:spcAft>
              </a:pPr>
              <a:t>36</a:t>
            </a:fld>
            <a:endParaRPr lang="en-US" alt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DC7C10FD-21AD-7C4E-9CE3-2C5C83E45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BE395A7-A506-EC45-8547-60B74B3F3111}"/>
              </a:ext>
            </a:extLst>
          </p:cNvPr>
          <p:cNvSpPr>
            <a:spLocks noGrp="1"/>
          </p:cNvSpPr>
          <p:nvPr>
            <p:ph type="body" idx="1"/>
          </p:nvPr>
        </p:nvSpPr>
        <p:spPr/>
        <p:txBody>
          <a:bodyPr/>
          <a:lstStyle/>
          <a:p>
            <a:pPr indent="-117403" defTabSz="914367" fontAlgn="auto">
              <a:spcBef>
                <a:spcPts val="0"/>
              </a:spcBef>
              <a:spcAft>
                <a:spcPts val="333"/>
              </a:spcAft>
              <a:defRPr/>
            </a:pPr>
            <a:r>
              <a:rPr lang="en-US" sz="900" b="1"/>
              <a:t>GlassFish</a:t>
            </a:r>
          </a:p>
          <a:p>
            <a:pPr defTabSz="914367" fontAlgn="auto">
              <a:spcBef>
                <a:spcPts val="0"/>
              </a:spcBef>
              <a:spcAft>
                <a:spcPts val="333"/>
              </a:spcAft>
              <a:defRPr/>
            </a:pPr>
            <a:r>
              <a:rPr lang="en-US" sz="900"/>
              <a:t>GlassFish Server implements a server for the development and deployment of Java platform, Enterprise Edition (Java EE platform) applications and web technologies based on Java technology. GlassFish Server 4.0 provides the following:</a:t>
            </a:r>
          </a:p>
          <a:p>
            <a:pPr defTabSz="914367" fontAlgn="auto">
              <a:spcBef>
                <a:spcPts val="0"/>
              </a:spcBef>
              <a:spcAft>
                <a:spcPts val="333"/>
              </a:spcAft>
              <a:defRPr/>
            </a:pPr>
            <a:r>
              <a:rPr lang="en-US" sz="900"/>
              <a:t>A lightweight and extensible core based on Open Services Gateway Initiative (OSGi) Alliance standards</a:t>
            </a:r>
          </a:p>
          <a:p>
            <a:pPr defTabSz="914367" fontAlgn="auto">
              <a:spcBef>
                <a:spcPts val="0"/>
              </a:spcBef>
              <a:spcAft>
                <a:spcPts val="333"/>
              </a:spcAft>
              <a:defRPr/>
            </a:pPr>
            <a:r>
              <a:rPr lang="en-US" sz="900"/>
              <a:t>A web container</a:t>
            </a:r>
          </a:p>
          <a:p>
            <a:pPr defTabSz="914367" fontAlgn="auto">
              <a:spcBef>
                <a:spcPts val="0"/>
              </a:spcBef>
              <a:spcAft>
                <a:spcPts val="333"/>
              </a:spcAft>
              <a:defRPr/>
            </a:pPr>
            <a:r>
              <a:rPr lang="en-US" sz="900"/>
              <a:t>An easy-to-use administration console for configuration and management</a:t>
            </a:r>
          </a:p>
          <a:p>
            <a:pPr defTabSz="914367" fontAlgn="auto">
              <a:spcBef>
                <a:spcPts val="0"/>
              </a:spcBef>
              <a:spcAft>
                <a:spcPts val="333"/>
              </a:spcAft>
              <a:defRPr/>
            </a:pPr>
            <a:r>
              <a:rPr lang="en-US" sz="900"/>
              <a:t>Update tool connectivity for updates and add-on components</a:t>
            </a:r>
          </a:p>
          <a:p>
            <a:pPr defTabSz="914367" fontAlgn="auto">
              <a:spcBef>
                <a:spcPts val="0"/>
              </a:spcBef>
              <a:spcAft>
                <a:spcPts val="333"/>
              </a:spcAft>
              <a:defRPr/>
            </a:pPr>
            <a:r>
              <a:rPr lang="en-US" sz="900"/>
              <a:t>Support for high-availability clustering and load balancing. (GlassFish)</a:t>
            </a:r>
          </a:p>
          <a:p>
            <a:pPr defTabSz="914367" fontAlgn="auto">
              <a:spcBef>
                <a:spcPts val="0"/>
              </a:spcBef>
              <a:spcAft>
                <a:spcPts val="333"/>
              </a:spcAft>
              <a:defRPr/>
            </a:pPr>
            <a:r>
              <a:rPr lang="en-US" sz="1200" b="1">
                <a:latin typeface="+mn-lt"/>
              </a:rPr>
              <a:t>Migration recommendation: </a:t>
            </a:r>
            <a:r>
              <a:rPr lang="en-US" sz="900"/>
              <a:t>Azure IaaS Offering can be used to create highly-available, scalable applications and can be used to host a GlassFish deployment. Such a Solution can be deployed within a backend virtual machine in Azure IaaS service and can be scaled out as required using ScaleSets. There is also an increased level of control over the underlying infrastructure; for example, there is the ability to remote desktop onto the machines running the VM instances. Finally, machine-wide configuration changes can be applied at virtual machine startup, including tasks that require administrator control.</a:t>
            </a:r>
          </a:p>
          <a:p>
            <a:pPr defTabSz="914367" fontAlgn="auto">
              <a:spcBef>
                <a:spcPts val="0"/>
              </a:spcBef>
              <a:spcAft>
                <a:spcPts val="333"/>
              </a:spcAft>
              <a:defRPr/>
            </a:pPr>
            <a:r>
              <a:rPr lang="en-US" sz="900"/>
              <a:t>GlassFish is deployed in Azure IaaS Virtual Machines using</a:t>
            </a:r>
            <a:r>
              <a:rPr lang="en-US" sz="900" b="1"/>
              <a:t> </a:t>
            </a:r>
            <a:r>
              <a:rPr lang="en-US" sz="900"/>
              <a:t>a corresponding operating system, including Windows Server 2012 R2 or a Linux flavor such as Ubuntu.</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Red Hat JBoss</a:t>
            </a:r>
          </a:p>
          <a:p>
            <a:pPr defTabSz="914367" fontAlgn="auto">
              <a:spcBef>
                <a:spcPts val="0"/>
              </a:spcBef>
              <a:spcAft>
                <a:spcPts val="333"/>
              </a:spcAft>
              <a:defRPr/>
            </a:pPr>
            <a:r>
              <a:rPr lang="en-US" sz="900"/>
              <a:t>Red Hat JBoss Enterprise Application platform is a Java EE 6 container to build, run, and manage Java-based services. (RedHat)</a:t>
            </a:r>
          </a:p>
          <a:p>
            <a:pPr defTabSz="914367" fontAlgn="auto">
              <a:spcBef>
                <a:spcPts val="0"/>
              </a:spcBef>
              <a:spcAft>
                <a:spcPts val="333"/>
              </a:spcAft>
              <a:defRPr/>
            </a:pPr>
            <a:r>
              <a:rPr lang="en-US" sz="1200" b="1">
                <a:latin typeface="+mn-lt"/>
              </a:rPr>
              <a:t>Migration recommendation: </a:t>
            </a:r>
            <a:r>
              <a:rPr lang="en-US" sz="900"/>
              <a:t>JBoss support in Azure Virtual Machines</a:t>
            </a:r>
            <a:r>
              <a:rPr lang="en-US" sz="900" b="1"/>
              <a:t> </a:t>
            </a:r>
            <a:r>
              <a:rPr lang="en-US" sz="900"/>
              <a:t>is provided by Bitnami JBoss Stack, which is available in the Azure gallery and includes ready-to-run versions of Apache, MySQL, JBoss, Java, and all of the other software required to run each of those components.</a:t>
            </a:r>
          </a:p>
          <a:p>
            <a:pPr defTabSz="914367" fontAlgn="auto">
              <a:spcBef>
                <a:spcPts val="0"/>
              </a:spcBef>
              <a:spcAft>
                <a:spcPts val="333"/>
              </a:spcAft>
              <a:defRPr/>
            </a:pPr>
            <a:endParaRPr lang="en-US" sz="882"/>
          </a:p>
        </p:txBody>
      </p:sp>
      <p:sp>
        <p:nvSpPr>
          <p:cNvPr id="4" name="Header Placeholder 3">
            <a:extLst>
              <a:ext uri="{FF2B5EF4-FFF2-40B4-BE49-F238E27FC236}">
                <a16:creationId xmlns:a16="http://schemas.microsoft.com/office/drawing/2014/main" id="{74A46405-A942-7B4F-A14F-4BC414531740}"/>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A160C884-8C9C-2641-9702-7424B908C843}"/>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0421" name="Date Placeholder 5">
            <a:extLst>
              <a:ext uri="{FF2B5EF4-FFF2-40B4-BE49-F238E27FC236}">
                <a16:creationId xmlns:a16="http://schemas.microsoft.com/office/drawing/2014/main" id="{FF7D70B7-1413-1347-967F-E60F59158BD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D20FF89B-B182-D84E-B62F-B2C6965614CF}"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60422" name="Slide Number Placeholder 6">
            <a:extLst>
              <a:ext uri="{FF2B5EF4-FFF2-40B4-BE49-F238E27FC236}">
                <a16:creationId xmlns:a16="http://schemas.microsoft.com/office/drawing/2014/main" id="{6F9137C4-7F10-4645-9A2A-0B091EEFE4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9F766136-DCCE-B744-B3A5-9CF9F0CE18CB}" type="slidenum">
              <a:rPr lang="en-US" altLang="en-US" sz="1200">
                <a:solidFill>
                  <a:srgbClr val="000000"/>
                </a:solidFill>
              </a:rPr>
              <a:pPr fontAlgn="base">
                <a:spcBef>
                  <a:spcPct val="0"/>
                </a:spcBef>
                <a:spcAft>
                  <a:spcPct val="0"/>
                </a:spcAft>
              </a:pPr>
              <a:t>37</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a:solidFill>
                  <a:schemeClr val="tx1"/>
                </a:solidFill>
                <a:effectLst/>
                <a:latin typeface="+mn-lt"/>
                <a:ea typeface="+mn-ea"/>
                <a:cs typeface="+mn-cs"/>
              </a:rPr>
              <a:t>Legacy Apps</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Monolithic - </a:t>
            </a:r>
            <a:r>
              <a:rPr lang="en-US" sz="1200" b="0" i="0" u="none" strike="noStrike" kern="1200" baseline="0">
                <a:solidFill>
                  <a:schemeClr val="tx1"/>
                </a:solidFill>
                <a:effectLst/>
                <a:latin typeface="+mn-lt"/>
                <a:ea typeface="+mn-ea"/>
                <a:cs typeface="+mn-cs"/>
              </a:rPr>
              <a:t>Built as a single unit with few separate services or components. Any services which are used tend to be custom built for the App.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Tightly</a:t>
            </a:r>
            <a:r>
              <a:rPr lang="en-US" sz="1200" b="1" i="0" u="none" strike="noStrike" kern="1200" baseline="0">
                <a:solidFill>
                  <a:schemeClr val="tx1"/>
                </a:solidFill>
                <a:effectLst/>
                <a:latin typeface="+mn-lt"/>
                <a:ea typeface="+mn-ea"/>
                <a:cs typeface="+mn-cs"/>
              </a:rPr>
              <a:t> Coupled - </a:t>
            </a:r>
            <a:r>
              <a:rPr lang="en-US" sz="1200" b="0" i="0" u="none" strike="noStrike" kern="1200" baseline="0">
                <a:solidFill>
                  <a:schemeClr val="tx1"/>
                </a:solidFill>
                <a:effectLst/>
                <a:latin typeface="+mn-lt"/>
                <a:ea typeface="+mn-ea"/>
                <a:cs typeface="+mn-cs"/>
              </a:rPr>
              <a:t>Tend to have internal and external dependences that impact both reliability and development agility. </a:t>
            </a:r>
            <a:endParaRPr lang="en-US" sz="1200" b="0" i="0" u="none" strike="noStrike" kern="1200">
              <a:solidFill>
                <a:schemeClr val="tx1"/>
              </a:solidFill>
              <a:effectLst/>
              <a:latin typeface="+mn-lt"/>
              <a:ea typeface="+mn-ea"/>
              <a:cs typeface="+mn-cs"/>
            </a:endParaRPr>
          </a:p>
          <a:p>
            <a:pPr rtl="0" eaLnBrk="1" fontAlgn="auto" latinLnBrk="0" hangingPunct="1"/>
            <a:r>
              <a:rPr lang="en-US" sz="1200" b="1" i="0" u="none" strike="noStrike" kern="1200">
                <a:solidFill>
                  <a:schemeClr val="tx1"/>
                </a:solidFill>
                <a:effectLst/>
                <a:latin typeface="+mn-lt"/>
                <a:ea typeface="+mn-ea"/>
                <a:cs typeface="+mn-cs"/>
              </a:rPr>
              <a:t>Long Delivery Cycle - </a:t>
            </a:r>
            <a:r>
              <a:rPr lang="en-US" sz="1200" b="0" i="0" u="none" strike="noStrike" kern="1200" baseline="0">
                <a:solidFill>
                  <a:schemeClr val="tx1"/>
                </a:solidFill>
                <a:effectLst/>
                <a:latin typeface="+mn-lt"/>
                <a:ea typeface="+mn-ea"/>
                <a:cs typeface="+mn-cs"/>
              </a:rPr>
              <a:t>Slow to test, deploy, and scale. Making iteration difficult.</a:t>
            </a:r>
            <a:endParaRPr lang="en-US" sz="1200" b="0" i="0" u="none" strike="noStrike" kern="1200">
              <a:solidFill>
                <a:schemeClr val="tx1"/>
              </a:solidFill>
              <a:effectLst/>
              <a:latin typeface="+mn-lt"/>
              <a:ea typeface="+mn-ea"/>
              <a:cs typeface="+mn-cs"/>
            </a:endParaRPr>
          </a:p>
          <a:p>
            <a:pPr rtl="0" eaLnBrk="1" fontAlgn="auto" latinLnBrk="0" hangingPunct="1"/>
            <a:r>
              <a:rPr lang="en-US" sz="1200" b="1" i="0" u="none" strike="noStrike" kern="1200">
                <a:solidFill>
                  <a:schemeClr val="tx1"/>
                </a:solidFill>
                <a:effectLst/>
                <a:latin typeface="+mn-lt"/>
                <a:ea typeface="+mn-ea"/>
                <a:cs typeface="+mn-cs"/>
              </a:rPr>
              <a:t>IT</a:t>
            </a:r>
            <a:r>
              <a:rPr lang="en-US" sz="1200" b="1" i="0" u="none" strike="noStrike" kern="1200" baseline="0">
                <a:solidFill>
                  <a:schemeClr val="tx1"/>
                </a:solidFill>
                <a:effectLst/>
                <a:latin typeface="+mn-lt"/>
                <a:ea typeface="+mn-ea"/>
                <a:cs typeface="+mn-cs"/>
              </a:rPr>
              <a:t> Dependent - </a:t>
            </a:r>
            <a:r>
              <a:rPr lang="en-US" sz="1200" b="0" i="0" u="none" strike="noStrike" kern="1200" baseline="0">
                <a:solidFill>
                  <a:schemeClr val="tx1"/>
                </a:solidFill>
                <a:effectLst/>
                <a:latin typeface="+mn-lt"/>
                <a:ea typeface="+mn-ea"/>
                <a:cs typeface="+mn-cs"/>
              </a:rPr>
              <a:t>Dependent on long lead time bare metal provided by IT. With complicated patching and update process. </a:t>
            </a:r>
            <a:endParaRPr lang="en-US" sz="1200" b="0" i="0" u="none" strike="noStrike" kern="1200">
              <a:solidFill>
                <a:schemeClr val="tx1"/>
              </a:solidFill>
              <a:effectLst/>
              <a:latin typeface="+mn-lt"/>
              <a:ea typeface="+mn-ea"/>
              <a:cs typeface="+mn-cs"/>
            </a:endParaRPr>
          </a:p>
          <a:p>
            <a:pPr rtl="0" eaLnBrk="1" fontAlgn="t" latinLnBrk="0" hangingPunct="1"/>
            <a:endParaRPr lang="en-US" sz="1200" b="1" i="0" u="none" strike="noStrike" kern="1200">
              <a:solidFill>
                <a:schemeClr val="tx1"/>
              </a:solidFill>
              <a:effectLst/>
              <a:latin typeface="+mn-lt"/>
              <a:ea typeface="+mn-ea"/>
              <a:cs typeface="+mn-cs"/>
            </a:endParaRPr>
          </a:p>
          <a:p>
            <a:pPr rtl="0" eaLnBrk="1" fontAlgn="ctr" latinLnBrk="0" hangingPunct="1"/>
            <a:r>
              <a:rPr lang="en-US" sz="1200" b="1" i="0" u="none" strike="noStrike" kern="1200">
                <a:solidFill>
                  <a:schemeClr val="tx1"/>
                </a:solidFill>
                <a:effectLst/>
                <a:latin typeface="+mn-lt"/>
                <a:ea typeface="+mn-ea"/>
                <a:cs typeface="+mn-cs"/>
              </a:rPr>
              <a:t>Internet Apps</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Service</a:t>
            </a:r>
            <a:r>
              <a:rPr lang="en-US" sz="1200" b="1" i="0" u="none" strike="noStrike" kern="1200" baseline="0">
                <a:solidFill>
                  <a:schemeClr val="tx1"/>
                </a:solidFill>
                <a:effectLst/>
                <a:latin typeface="+mn-lt"/>
                <a:ea typeface="+mn-ea"/>
                <a:cs typeface="+mn-cs"/>
              </a:rPr>
              <a:t> Oriented - </a:t>
            </a:r>
            <a:r>
              <a:rPr lang="en-US" sz="1200" b="0" i="0" u="none" strike="noStrike" kern="1200" baseline="0">
                <a:solidFill>
                  <a:schemeClr val="tx1"/>
                </a:solidFill>
                <a:effectLst/>
                <a:latin typeface="+mn-lt"/>
                <a:ea typeface="+mn-ea"/>
                <a:cs typeface="+mn-cs"/>
              </a:rPr>
              <a:t>Build modularly using packaged middleware, common services, and SOA architectures.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Loosely Coupled - </a:t>
            </a:r>
            <a:r>
              <a:rPr lang="en-US" sz="1200" b="0" i="0" u="none" strike="noStrike" kern="1200">
                <a:solidFill>
                  <a:schemeClr val="tx1"/>
                </a:solidFill>
                <a:effectLst/>
                <a:latin typeface="+mn-lt"/>
                <a:ea typeface="+mn-ea"/>
                <a:cs typeface="+mn-cs"/>
              </a:rPr>
              <a:t>Technology</a:t>
            </a:r>
            <a:r>
              <a:rPr lang="en-US" sz="1200" b="0" i="0" u="none" strike="noStrike" kern="1200" baseline="0">
                <a:solidFill>
                  <a:schemeClr val="tx1"/>
                </a:solidFill>
                <a:effectLst/>
                <a:latin typeface="+mn-lt"/>
                <a:ea typeface="+mn-ea"/>
                <a:cs typeface="+mn-cs"/>
              </a:rPr>
              <a:t> like messaging stacks and queues used to disintermediate apps. Management and diagnostic tools integrated into Apps.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Agile</a:t>
            </a:r>
            <a:r>
              <a:rPr lang="en-US" sz="1200" b="1" i="0" u="none" strike="noStrike" kern="1200" baseline="0">
                <a:solidFill>
                  <a:schemeClr val="tx1"/>
                </a:solidFill>
                <a:effectLst/>
                <a:latin typeface="+mn-lt"/>
                <a:ea typeface="+mn-ea"/>
                <a:cs typeface="+mn-cs"/>
              </a:rPr>
              <a:t> Delivery - </a:t>
            </a:r>
            <a:r>
              <a:rPr lang="en-US" sz="1200" b="0" i="0" u="none" strike="noStrike" kern="1200" baseline="0">
                <a:solidFill>
                  <a:schemeClr val="tx1"/>
                </a:solidFill>
                <a:effectLst/>
                <a:latin typeface="+mn-lt"/>
                <a:ea typeface="+mn-ea"/>
                <a:cs typeface="+mn-cs"/>
              </a:rPr>
              <a:t>Dependency management and disintermediation allows software to be built incrementally. Shortening delivery times from years to months.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Virtualize</a:t>
            </a:r>
            <a:r>
              <a:rPr lang="en-US" sz="1200" b="1" i="0" u="none" strike="noStrike" kern="1200" baseline="0">
                <a:solidFill>
                  <a:schemeClr val="tx1"/>
                </a:solidFill>
                <a:effectLst/>
                <a:latin typeface="+mn-lt"/>
                <a:ea typeface="+mn-ea"/>
                <a:cs typeface="+mn-cs"/>
              </a:rPr>
              <a:t>d </a:t>
            </a:r>
            <a:r>
              <a:rPr lang="en-US" sz="1200" b="0" i="0" u="none" strike="noStrike" kern="1200" baseline="0">
                <a:solidFill>
                  <a:schemeClr val="tx1"/>
                </a:solidFill>
                <a:effectLst/>
                <a:latin typeface="+mn-lt"/>
                <a:ea typeface="+mn-ea"/>
                <a:cs typeface="+mn-cs"/>
              </a:rPr>
              <a:t>- Software hosted on virtualized infrastructure that reduces IT dependencies, improves delivery time, and simplifies update process.</a:t>
            </a:r>
            <a:endParaRPr lang="en-US" sz="1200" b="0" i="0" u="none" strike="noStrike" kern="1200">
              <a:solidFill>
                <a:schemeClr val="tx1"/>
              </a:solidFill>
              <a:effectLst/>
              <a:latin typeface="+mn-lt"/>
              <a:ea typeface="+mn-ea"/>
              <a:cs typeface="+mn-cs"/>
            </a:endParaRPr>
          </a:p>
          <a:p>
            <a:pPr rtl="0" eaLnBrk="1" fontAlgn="t" latinLnBrk="0" hangingPunct="1"/>
            <a:endParaRPr lang="en-US" sz="1200" b="1" i="0" u="none" strike="noStrike" kern="1200">
              <a:solidFill>
                <a:schemeClr val="tx1"/>
              </a:solidFill>
              <a:effectLst/>
              <a:latin typeface="+mn-lt"/>
              <a:ea typeface="+mn-ea"/>
              <a:cs typeface="+mn-cs"/>
            </a:endParaRPr>
          </a:p>
          <a:p>
            <a:pPr marL="0" indent="0">
              <a:buFont typeface="Arial" panose="020B0604020202020204" pitchFamily="34" charset="0"/>
              <a:buNone/>
            </a:pPr>
            <a:endParaRPr lang="en-US"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a:solidFill>
                  <a:schemeClr val="tx1"/>
                </a:solidFill>
                <a:effectLst/>
                <a:latin typeface="+mn-lt"/>
                <a:ea typeface="+mn-ea"/>
                <a:cs typeface="+mn-cs"/>
              </a:rPr>
              <a:t>Cloud Apps</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Cloud Based</a:t>
            </a:r>
            <a:r>
              <a:rPr lang="en-US" sz="1200" b="1" i="0" u="none" strike="noStrike" kern="1200" baseline="0">
                <a:solidFill>
                  <a:schemeClr val="tx1"/>
                </a:solidFill>
                <a:effectLst/>
                <a:latin typeface="+mn-lt"/>
                <a:ea typeface="+mn-ea"/>
                <a:cs typeface="+mn-cs"/>
              </a:rPr>
              <a:t> Service - </a:t>
            </a:r>
            <a:r>
              <a:rPr lang="en-US" sz="1200" b="0" i="0" u="none" strike="noStrike" kern="1200" baseline="0">
                <a:solidFill>
                  <a:schemeClr val="tx1"/>
                </a:solidFill>
                <a:effectLst/>
                <a:latin typeface="+mn-lt"/>
                <a:ea typeface="+mn-ea"/>
                <a:cs typeface="+mn-cs"/>
              </a:rPr>
              <a:t>Applications built using API’s, SaaS Services, and independently scaling Microservices. With custom code only needed for core business logic.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Distributed - </a:t>
            </a:r>
            <a:r>
              <a:rPr lang="en-US" sz="1200" b="0" i="0" u="none" strike="noStrike" kern="1200" baseline="0">
                <a:solidFill>
                  <a:schemeClr val="tx1"/>
                </a:solidFill>
                <a:effectLst/>
                <a:latin typeface="+mn-lt"/>
                <a:ea typeface="+mn-ea"/>
                <a:cs typeface="+mn-cs"/>
              </a:rPr>
              <a:t>Applications use cloud services and API’s, further disintermediating tiers. Often taking advantage of on demand services that are not instantiated when not in use.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DevOps - </a:t>
            </a:r>
            <a:r>
              <a:rPr lang="en-US" sz="1200" b="0" i="0" u="none" strike="noStrike" kern="1200" baseline="0">
                <a:solidFill>
                  <a:schemeClr val="tx1"/>
                </a:solidFill>
                <a:effectLst/>
                <a:latin typeface="+mn-lt"/>
                <a:ea typeface="+mn-ea"/>
                <a:cs typeface="+mn-cs"/>
              </a:rPr>
              <a:t>Continuous Integration, Continuous deployment, and Testing in Production used to shorten delivery and scale times from months to days or hours.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Platform</a:t>
            </a:r>
            <a:r>
              <a:rPr lang="en-US" sz="1200" b="1" i="0" u="none" strike="noStrike" kern="1200" baseline="0">
                <a:solidFill>
                  <a:schemeClr val="tx1"/>
                </a:solidFill>
                <a:effectLst/>
                <a:latin typeface="+mn-lt"/>
                <a:ea typeface="+mn-ea"/>
                <a:cs typeface="+mn-cs"/>
              </a:rPr>
              <a:t> Based - </a:t>
            </a:r>
            <a:r>
              <a:rPr lang="en-US" sz="1200" b="0" i="0" u="none" strike="noStrike" kern="1200" baseline="0">
                <a:solidFill>
                  <a:schemeClr val="tx1"/>
                </a:solidFill>
                <a:effectLst/>
                <a:latin typeface="+mn-lt"/>
                <a:ea typeface="+mn-ea"/>
                <a:cs typeface="+mn-cs"/>
              </a:rPr>
              <a:t>Applications written to PaaS or IaaS based cloud platforms. Reducing scale times to minutes or even seconds and simplifying the patching and deployment process.</a:t>
            </a:r>
            <a:endParaRPr lang="en-US" sz="1200" b="0" i="0" u="none" strike="noStrike" kern="1200">
              <a:solidFill>
                <a:schemeClr val="tx1"/>
              </a:solidFill>
              <a:effectLst/>
              <a:latin typeface="+mn-lt"/>
              <a:ea typeface="+mn-ea"/>
              <a:cs typeface="+mn-cs"/>
            </a:endParaRPr>
          </a:p>
          <a:p>
            <a:pPr marL="0" indent="0">
              <a:buFont typeface="Arial" panose="020B0604020202020204" pitchFamily="34" charset="0"/>
              <a:buNone/>
            </a:pPr>
            <a:endParaRPr lang="en-US" baseline="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57143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5/18/2018 1:23 PM</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448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96073E7D-9A77-A645-833F-8FACA49D2D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75233C1-C16B-F544-B9BC-C680CBFD5611}"/>
              </a:ext>
            </a:extLst>
          </p:cNvPr>
          <p:cNvSpPr>
            <a:spLocks noGrp="1"/>
          </p:cNvSpPr>
          <p:nvPr>
            <p:ph type="body" idx="1"/>
          </p:nvPr>
        </p:nvSpPr>
        <p:spPr/>
        <p:txBody>
          <a:bodyPr/>
          <a:lstStyle/>
          <a:p>
            <a:pPr defTabSz="914367" fontAlgn="auto">
              <a:spcBef>
                <a:spcPts val="0"/>
              </a:spcBef>
              <a:spcAft>
                <a:spcPts val="333"/>
              </a:spcAft>
              <a:defRPr/>
            </a:pPr>
            <a:r>
              <a:rPr lang="en-US" sz="900"/>
              <a:t>This layer implements the core functionality of the system and encapsulates the relevant business logic. It generally consists of components, some of which may expose service interfaces that other callers can use. Figure 6 depicts various components that belong to the application.</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a:t>The application layer will usually include the following:</a:t>
            </a:r>
          </a:p>
          <a:p>
            <a:pPr defTabSz="914367" fontAlgn="auto">
              <a:spcBef>
                <a:spcPts val="0"/>
              </a:spcBef>
              <a:spcAft>
                <a:spcPts val="333"/>
              </a:spcAft>
              <a:defRPr/>
            </a:pPr>
            <a:r>
              <a:rPr lang="en-US" sz="900" b="1"/>
              <a:t>Application façade. </a:t>
            </a:r>
            <a:r>
              <a:rPr lang="en-US" sz="900"/>
              <a:t>This optional component typically provides a simplified interface to the business logic components, often by combining multiple business operations into a single operation that makes it easier to use the business logic. It reduces dependencies because external callers do not need to know details of the business components or the relationships between them.</a:t>
            </a:r>
          </a:p>
          <a:p>
            <a:pPr defTabSz="914367" fontAlgn="auto">
              <a:spcBef>
                <a:spcPts val="0"/>
              </a:spcBef>
              <a:spcAft>
                <a:spcPts val="333"/>
              </a:spcAft>
              <a:defRPr/>
            </a:pPr>
            <a:r>
              <a:rPr lang="en-US" sz="900" b="1"/>
              <a:t>Business Logic components. </a:t>
            </a:r>
            <a:r>
              <a:rPr lang="en-US" sz="900"/>
              <a:t>Business logic is defined as any application logic that is concerned with the retrieval, processing, transformation, and management of application data; application of business rules and policies; and helping to make sure data consistency and validity. To make use of reuse opportunities, business logic components should not contain any behavior or application logic that is specific to a use case or user story. Business logic components can be further subdivided into the following two categories:</a:t>
            </a:r>
          </a:p>
          <a:p>
            <a:pPr marL="171450" indent="-171450" defTabSz="914367" fontAlgn="auto">
              <a:spcBef>
                <a:spcPts val="0"/>
              </a:spcBef>
              <a:spcAft>
                <a:spcPts val="333"/>
              </a:spcAft>
              <a:buFont typeface="Arial" panose="020B0604020202020204" pitchFamily="34" charset="0"/>
              <a:buChar char="•"/>
              <a:defRPr/>
            </a:pPr>
            <a:r>
              <a:rPr lang="en-US" sz="900"/>
              <a:t>Business Workflow components. After the UI components collect the required data from the user and pass it to the business layer, the application can use this data to perform a business process. Many business processes involve multiple steps that must be performed in the correct order, and can interact with each other through an orchestration. Business workflow components define and coordinate long running, multistep business processes and can be implemented using business process management tools. They work with business process components that instantiate and perform operations on workflow components.</a:t>
            </a:r>
          </a:p>
          <a:p>
            <a:pPr marL="171450" indent="-171450" defTabSz="914367" fontAlgn="auto">
              <a:spcBef>
                <a:spcPts val="0"/>
              </a:spcBef>
              <a:spcAft>
                <a:spcPts val="333"/>
              </a:spcAft>
              <a:buFont typeface="Arial" panose="020B0604020202020204" pitchFamily="34" charset="0"/>
              <a:buChar char="•"/>
              <a:defRPr/>
            </a:pPr>
            <a:r>
              <a:rPr lang="en-US" sz="900"/>
              <a:t>Business Entity components. Business entities, or—more generally—business objects, encapsulate the business logic and data necessary to represent real world elements, such as customers or orders, within your application. They store data values and expose them through properties, contain and manage business data used by the application, and provide stateful programmatic access to the business data and related functionality. Business entities also validate the data contained within the entity and encapsulate business logic to maintain consistency and implement business rules and behavior.</a:t>
            </a:r>
          </a:p>
          <a:p>
            <a:pPr marL="171450" indent="-171450" defTabSz="914367" fontAlgn="auto">
              <a:spcBef>
                <a:spcPts val="0"/>
              </a:spcBef>
              <a:spcAft>
                <a:spcPts val="333"/>
              </a:spcAft>
              <a:buFont typeface="Arial" panose="020B0604020202020204" pitchFamily="34" charset="0"/>
              <a:buChar char="•"/>
              <a:defRPr/>
            </a:pPr>
            <a:endParaRPr lang="en-US" sz="900"/>
          </a:p>
          <a:p>
            <a:pPr marL="334664" lvl="2" indent="-117403" defTabSz="914367" fontAlgn="auto">
              <a:spcBef>
                <a:spcPts val="0"/>
              </a:spcBef>
              <a:spcAft>
                <a:spcPts val="333"/>
              </a:spcAft>
              <a:defRPr/>
            </a:pPr>
            <a:endParaRPr lang="en-US" sz="900"/>
          </a:p>
        </p:txBody>
      </p:sp>
      <p:sp>
        <p:nvSpPr>
          <p:cNvPr id="4" name="Header Placeholder 3">
            <a:extLst>
              <a:ext uri="{FF2B5EF4-FFF2-40B4-BE49-F238E27FC236}">
                <a16:creationId xmlns:a16="http://schemas.microsoft.com/office/drawing/2014/main" id="{A125E52A-7745-2740-9FDF-FF95B873CC69}"/>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81B002BE-3E2A-F448-B1DA-A0841CE108C2}"/>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2469" name="Date Placeholder 5">
            <a:extLst>
              <a:ext uri="{FF2B5EF4-FFF2-40B4-BE49-F238E27FC236}">
                <a16:creationId xmlns:a16="http://schemas.microsoft.com/office/drawing/2014/main" id="{5C41DE21-0AED-554C-9A52-6B57F028CDF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8315C8C7-60A8-2E4F-BA4D-E62980226CAD}"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62470" name="Slide Number Placeholder 6">
            <a:extLst>
              <a:ext uri="{FF2B5EF4-FFF2-40B4-BE49-F238E27FC236}">
                <a16:creationId xmlns:a16="http://schemas.microsoft.com/office/drawing/2014/main" id="{345A18A0-FB46-1D41-B628-039A1178B8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E5D13035-F53E-5743-9F82-7FEAA277A598}" type="slidenum">
              <a:rPr lang="en-US" altLang="en-US" sz="1200">
                <a:solidFill>
                  <a:srgbClr val="000000"/>
                </a:solidFill>
              </a:rPr>
              <a:pPr fontAlgn="base">
                <a:spcBef>
                  <a:spcPct val="0"/>
                </a:spcBef>
                <a:spcAft>
                  <a:spcPct val="0"/>
                </a:spcAft>
              </a:pPr>
              <a:t>39</a:t>
            </a:fld>
            <a:endParaRPr lang="en-US" alt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5/18/2018 1:23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19194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247F4CA6-9AE8-5D47-887C-190D012FBB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A746E07-DCDC-1A4D-A8C3-FAD0CDAE5A27}"/>
              </a:ext>
            </a:extLst>
          </p:cNvPr>
          <p:cNvSpPr>
            <a:spLocks noGrp="1"/>
          </p:cNvSpPr>
          <p:nvPr>
            <p:ph type="body" idx="1"/>
          </p:nvPr>
        </p:nvSpPr>
        <p:spPr/>
        <p:txBody>
          <a:bodyPr/>
          <a:lstStyle/>
          <a:p>
            <a:pPr indent="-117403" defTabSz="914367" fontAlgn="auto">
              <a:spcBef>
                <a:spcPts val="0"/>
              </a:spcBef>
              <a:spcAft>
                <a:spcPts val="333"/>
              </a:spcAft>
              <a:defRPr/>
            </a:pPr>
            <a:r>
              <a:rPr lang="en-US" sz="900" b="1"/>
              <a:t>Microsoft SQL Server</a:t>
            </a:r>
          </a:p>
          <a:p>
            <a:pPr defTabSz="914367" fontAlgn="auto">
              <a:spcBef>
                <a:spcPts val="0"/>
              </a:spcBef>
              <a:spcAft>
                <a:spcPts val="333"/>
              </a:spcAft>
              <a:defRPr/>
            </a:pPr>
            <a:r>
              <a:rPr lang="en-US" sz="900"/>
              <a:t>Microsoft SQL Server is a relational database management system. The latest version of SQL Server 2016 facilitates building mission-critical applications and big-data solutions using high-performance and in-memory technology across online transaction processing (OLTP), data warehousing, business intelligence, and analytics workloads without having to buy expensive add-ons or high-end appliances. SQL Server 2016 uses a common set of tools to deploy and manage databases both on-premises and in the cloud, which makes it easier for customers to use the cloud with existing skills.</a:t>
            </a:r>
          </a:p>
          <a:p>
            <a:pPr defTabSz="914367" fontAlgn="auto">
              <a:spcBef>
                <a:spcPts val="0"/>
              </a:spcBef>
              <a:spcAft>
                <a:spcPts val="333"/>
              </a:spcAft>
              <a:defRPr/>
            </a:pPr>
            <a:endParaRPr lang="en-US" sz="900"/>
          </a:p>
          <a:p>
            <a:pPr defTabSz="914367" fontAlgn="auto">
              <a:spcBef>
                <a:spcPts val="0"/>
              </a:spcBef>
              <a:spcAft>
                <a:spcPts val="333"/>
              </a:spcAft>
              <a:defRPr/>
            </a:pPr>
            <a:r>
              <a:rPr lang="en-US" sz="900" b="1"/>
              <a:t>Criteria and decision-making points:</a:t>
            </a:r>
          </a:p>
          <a:p>
            <a:pPr defTabSz="914367" fontAlgn="auto">
              <a:spcBef>
                <a:spcPts val="0"/>
              </a:spcBef>
              <a:spcAft>
                <a:spcPts val="333"/>
              </a:spcAft>
              <a:defRPr/>
            </a:pPr>
            <a:r>
              <a:rPr lang="en-US" sz="900"/>
              <a:t>New or existing application or service. Migrating existing applications (“lift and shift”) typically has a greater requirement to emulate on-premises application behavior than generating new applications.</a:t>
            </a:r>
          </a:p>
          <a:p>
            <a:pPr defTabSz="914367" fontAlgn="auto">
              <a:spcBef>
                <a:spcPts val="0"/>
              </a:spcBef>
              <a:spcAft>
                <a:spcPts val="333"/>
              </a:spcAft>
              <a:defRPr/>
            </a:pPr>
            <a:r>
              <a:rPr lang="en-US" sz="900"/>
              <a:t>Application and service requirements. This decision point checks for any compatibility, networking or security requirements that might require SQL Server in a virtual machine. See </a:t>
            </a:r>
            <a:r>
              <a:rPr lang="en-US" sz="900" i="1"/>
              <a:t>SQL Server in Azure Virtual Machine vs. SQL Database</a:t>
            </a:r>
            <a:r>
              <a:rPr lang="en-US" sz="900"/>
              <a:t> for more details. For a full list of feature compatibility differences between SQL Database and SQL or virtual machines, refer to the Microsoft developer network (MSDN) article </a:t>
            </a:r>
            <a:r>
              <a:rPr lang="en-US" sz="900" i="1"/>
              <a:t>Azure SQL Database Guidelines and Limitations</a:t>
            </a:r>
            <a:r>
              <a:rPr lang="en-US" sz="900"/>
              <a:t>.</a:t>
            </a:r>
          </a:p>
          <a:p>
            <a:pPr defTabSz="914367" fontAlgn="auto">
              <a:spcBef>
                <a:spcPts val="0"/>
              </a:spcBef>
              <a:spcAft>
                <a:spcPts val="333"/>
              </a:spcAft>
              <a:defRPr/>
            </a:pPr>
            <a:r>
              <a:rPr lang="en-US" sz="900"/>
              <a:t>Database size. SQL Database editions have size constraints. The current maximum size of a single Azure SQL Database is 4 TB. For SQL or virtual machines, the current maximum virtual machine size is G5 (32 CPU cores, 448 GB RAM, and up to 64 terabytes of disk space). See the Azure documentation article </a:t>
            </a:r>
            <a:r>
              <a:rPr lang="en-US" sz="900" i="1"/>
              <a:t>How to Configure Virtual Machine Sizes</a:t>
            </a:r>
            <a:r>
              <a:rPr lang="en-US" sz="900"/>
              <a:t> for more details on virtual machine sizes.</a:t>
            </a:r>
          </a:p>
          <a:p>
            <a:pPr defTabSz="914367" fontAlgn="auto">
              <a:spcBef>
                <a:spcPts val="0"/>
              </a:spcBef>
              <a:spcAft>
                <a:spcPts val="333"/>
              </a:spcAft>
              <a:defRPr/>
            </a:pPr>
            <a:r>
              <a:rPr lang="en-US" sz="900"/>
              <a:t>Willingness to redesign or partition for economies of scale. This decision point checks for elasticity and scale-out requirements, which can be met using SQL Database scale-out technologies. To fully utilize the economies of scale and elasticity features offered by SQL Database typically requires a degree of redesign Beyond migration to an equivalent SQL relational database, other considerations for choosing a persistent repository might include:</a:t>
            </a:r>
          </a:p>
          <a:p>
            <a:pPr defTabSz="914367" fontAlgn="auto">
              <a:spcBef>
                <a:spcPts val="0"/>
              </a:spcBef>
              <a:spcAft>
                <a:spcPts val="333"/>
              </a:spcAft>
              <a:defRPr/>
            </a:pPr>
            <a:r>
              <a:rPr lang="en-US" sz="900"/>
              <a:t>Depending on the constraints enforced for the prospective storage medium:</a:t>
            </a:r>
          </a:p>
          <a:p>
            <a:pPr defTabSz="914367" fontAlgn="auto">
              <a:spcBef>
                <a:spcPts val="0"/>
              </a:spcBef>
              <a:spcAft>
                <a:spcPts val="333"/>
              </a:spcAft>
              <a:defRPr/>
            </a:pPr>
            <a:r>
              <a:rPr lang="en-US" sz="900"/>
              <a:t>Use Azure Files when an application already uses the native file system APIs and will have to share data with other Azure-run systems.</a:t>
            </a:r>
          </a:p>
          <a:p>
            <a:pPr defTabSz="914367" fontAlgn="auto">
              <a:spcBef>
                <a:spcPts val="0"/>
              </a:spcBef>
              <a:spcAft>
                <a:spcPts val="333"/>
              </a:spcAft>
              <a:defRPr/>
            </a:pPr>
            <a:r>
              <a:rPr lang="en-US" sz="900"/>
              <a:t>Use Azure Blobs when an application needs to support streaming and random access scenarios to store unstructured binary and text data.</a:t>
            </a:r>
          </a:p>
          <a:p>
            <a:pPr defTabSz="914367" fontAlgn="auto">
              <a:spcBef>
                <a:spcPts val="0"/>
              </a:spcBef>
              <a:spcAft>
                <a:spcPts val="333"/>
              </a:spcAft>
              <a:defRPr/>
            </a:pPr>
            <a:r>
              <a:rPr lang="en-US" sz="900"/>
              <a:t>Use Azure Queues to provide effective messaging between application instances.</a:t>
            </a:r>
          </a:p>
          <a:p>
            <a:pPr defTabSz="914367" fontAlgn="auto">
              <a:spcBef>
                <a:spcPts val="0"/>
              </a:spcBef>
              <a:spcAft>
                <a:spcPts val="333"/>
              </a:spcAft>
              <a:defRPr/>
            </a:pPr>
            <a:r>
              <a:rPr lang="en-US" sz="900"/>
              <a:t>Use Azure Tables to store non-relational structured data.</a:t>
            </a:r>
          </a:p>
          <a:p>
            <a:pPr defTabSz="914367" fontAlgn="auto">
              <a:spcBef>
                <a:spcPts val="0"/>
              </a:spcBef>
              <a:spcAft>
                <a:spcPts val="333"/>
              </a:spcAft>
              <a:defRPr/>
            </a:pPr>
            <a:r>
              <a:rPr lang="en-US" sz="900"/>
              <a:t>For unstructured data where manipulated information cannot be described by specific schema, or if the underlying data structure might change over the application’s lifetime, Azure DocumentDB can be used to host such datasets while still providing the atomic transaction support and backend stored procedures invocation features.</a:t>
            </a:r>
          </a:p>
        </p:txBody>
      </p:sp>
      <p:sp>
        <p:nvSpPr>
          <p:cNvPr id="4" name="Header Placeholder 3">
            <a:extLst>
              <a:ext uri="{FF2B5EF4-FFF2-40B4-BE49-F238E27FC236}">
                <a16:creationId xmlns:a16="http://schemas.microsoft.com/office/drawing/2014/main" id="{B92BADD0-83CC-CF46-BDFE-574F71698374}"/>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396F918C-FD85-7743-B961-9386BF2457B4}"/>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4517" name="Date Placeholder 5">
            <a:extLst>
              <a:ext uri="{FF2B5EF4-FFF2-40B4-BE49-F238E27FC236}">
                <a16:creationId xmlns:a16="http://schemas.microsoft.com/office/drawing/2014/main" id="{4A10C9F0-21B0-734B-A571-83D21E96315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F3CEB674-F3D6-C148-84EE-C3B2CEB1FB87}"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64518" name="Slide Number Placeholder 6">
            <a:extLst>
              <a:ext uri="{FF2B5EF4-FFF2-40B4-BE49-F238E27FC236}">
                <a16:creationId xmlns:a16="http://schemas.microsoft.com/office/drawing/2014/main" id="{9204DF34-83C2-4045-935A-E28FC92A92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4710B74F-5378-8347-B0AE-53AFF3240DBF}" type="slidenum">
              <a:rPr lang="en-US" altLang="en-US" sz="1200">
                <a:solidFill>
                  <a:srgbClr val="000000"/>
                </a:solidFill>
              </a:rPr>
              <a:pPr fontAlgn="base">
                <a:spcBef>
                  <a:spcPct val="0"/>
                </a:spcBef>
                <a:spcAft>
                  <a:spcPct val="0"/>
                </a:spcAft>
              </a:pPr>
              <a:t>41</a:t>
            </a:fld>
            <a:endParaRPr lang="en-US" alt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F5B8D34F-2A7F-C44F-9F6A-1AF1D9746A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90DE3CD-82E9-4144-9877-CF23AED53D27}"/>
              </a:ext>
            </a:extLst>
          </p:cNvPr>
          <p:cNvSpPr>
            <a:spLocks noGrp="1"/>
          </p:cNvSpPr>
          <p:nvPr>
            <p:ph type="body" idx="1"/>
          </p:nvPr>
        </p:nvSpPr>
        <p:spPr/>
        <p:txBody>
          <a:bodyPr/>
          <a:lstStyle/>
          <a:p>
            <a:pPr indent="-117403" defTabSz="914367" fontAlgn="auto">
              <a:spcBef>
                <a:spcPts val="0"/>
              </a:spcBef>
              <a:spcAft>
                <a:spcPts val="333"/>
              </a:spcAft>
              <a:defRPr/>
            </a:pPr>
            <a:r>
              <a:rPr lang="en-US" sz="900" b="1"/>
              <a:t>Oracle Database</a:t>
            </a:r>
          </a:p>
          <a:p>
            <a:pPr defTabSz="914367" fontAlgn="auto">
              <a:spcBef>
                <a:spcPts val="0"/>
              </a:spcBef>
              <a:spcAft>
                <a:spcPts val="333"/>
              </a:spcAft>
              <a:defRPr/>
            </a:pPr>
            <a:r>
              <a:rPr lang="en-US" sz="900"/>
              <a:t>Oracle Database is a relational database management system manufactured by Oracle Corporation. (Oracle, Oracle Database)</a:t>
            </a:r>
          </a:p>
          <a:p>
            <a:pPr defTabSz="914367" fontAlgn="auto">
              <a:spcBef>
                <a:spcPts val="0"/>
              </a:spcBef>
              <a:spcAft>
                <a:spcPts val="333"/>
              </a:spcAft>
              <a:defRPr/>
            </a:pPr>
            <a:endParaRPr lang="en-US" sz="1200" b="1">
              <a:latin typeface="+mn-lt"/>
            </a:endParaRPr>
          </a:p>
          <a:p>
            <a:pPr defTabSz="914367" fontAlgn="auto">
              <a:spcBef>
                <a:spcPts val="0"/>
              </a:spcBef>
              <a:spcAft>
                <a:spcPts val="333"/>
              </a:spcAft>
              <a:defRPr/>
            </a:pPr>
            <a:r>
              <a:rPr lang="en-US" sz="1200" b="1">
                <a:latin typeface="+mn-lt"/>
              </a:rPr>
              <a:t>Migration recommendation: </a:t>
            </a:r>
            <a:r>
              <a:rPr lang="en-US" sz="900"/>
              <a:t>The following option is recommended to migrate Oracle Database server applications to the Azure platform:</a:t>
            </a:r>
          </a:p>
          <a:p>
            <a:pPr defTabSz="914367" fontAlgn="auto">
              <a:spcBef>
                <a:spcPts val="0"/>
              </a:spcBef>
              <a:spcAft>
                <a:spcPts val="333"/>
              </a:spcAft>
              <a:defRPr/>
            </a:pPr>
            <a:r>
              <a:rPr lang="en-US" sz="900"/>
              <a:t>Use Azure Virtual Machines to</a:t>
            </a:r>
            <a:r>
              <a:rPr lang="en-US" sz="900" b="1"/>
              <a:t> </a:t>
            </a:r>
            <a:r>
              <a:rPr lang="en-US" sz="900"/>
              <a:t>spin up a virtual machine with a license already included, using the on-demand infrastructure scaling provided by Azure. IaaS virtual machines offers control over the operating system, configuration, and installed software and services.</a:t>
            </a:r>
          </a:p>
        </p:txBody>
      </p:sp>
      <p:sp>
        <p:nvSpPr>
          <p:cNvPr id="4" name="Header Placeholder 3">
            <a:extLst>
              <a:ext uri="{FF2B5EF4-FFF2-40B4-BE49-F238E27FC236}">
                <a16:creationId xmlns:a16="http://schemas.microsoft.com/office/drawing/2014/main" id="{AEF35ED9-D8DE-DC49-A1ED-9C4D5302CF15}"/>
              </a:ext>
            </a:extLst>
          </p:cNvPr>
          <p:cNvSpPr>
            <a:spLocks noGrp="1"/>
          </p:cNvSpPr>
          <p:nvPr>
            <p:ph type="hdr" sz="quarter"/>
          </p:nvPr>
        </p:nvSpPr>
        <p:spPr/>
        <p:txBody>
          <a:bodyPr/>
          <a:lstStyle/>
          <a:p>
            <a:pPr defTabSz="932742">
              <a:defRPr/>
            </a:pPr>
            <a:r>
              <a:rPr lang="en-US">
                <a:gradFill>
                  <a:gsLst>
                    <a:gs pos="1250">
                      <a:prstClr val="black"/>
                    </a:gs>
                    <a:gs pos="100000">
                      <a:prstClr val="black"/>
                    </a:gs>
                  </a:gsLst>
                  <a:lin ang="5400000" scaled="0"/>
                </a:gradFill>
              </a:rPr>
              <a:t>TechEd 2013</a:t>
            </a:r>
          </a:p>
        </p:txBody>
      </p:sp>
      <p:sp>
        <p:nvSpPr>
          <p:cNvPr id="5" name="Footer Placeholder 4">
            <a:extLst>
              <a:ext uri="{FF2B5EF4-FFF2-40B4-BE49-F238E27FC236}">
                <a16:creationId xmlns:a16="http://schemas.microsoft.com/office/drawing/2014/main" id="{70DE208C-BD8B-C048-A7C1-194883DDE2D1}"/>
              </a:ext>
            </a:extLst>
          </p:cNvPr>
          <p:cNvSpPr>
            <a:spLocks noGrp="1"/>
          </p:cNvSpPr>
          <p:nvPr>
            <p:ph type="ftr" sz="quarter" idx="4"/>
          </p:nvPr>
        </p:nvSpPr>
        <p:spPr>
          <a:xfrm>
            <a:off x="0" y="8686800"/>
            <a:ext cx="5920740" cy="355964"/>
          </a:xfrm>
        </p:spPr>
        <p:txBody>
          <a:bodyPr/>
          <a:lstStyle/>
          <a:p>
            <a:pPr>
              <a:defRPr/>
            </a:pPr>
            <a:r>
              <a:rPr lang="en-US"/>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6565" name="Date Placeholder 5">
            <a:extLst>
              <a:ext uri="{FF2B5EF4-FFF2-40B4-BE49-F238E27FC236}">
                <a16:creationId xmlns:a16="http://schemas.microsoft.com/office/drawing/2014/main" id="{BA881409-46F8-3B47-91EA-D613D50DFF4E}"/>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328FAB12-B3BA-F444-97A4-D70459070810}" type="datetime8">
              <a:rPr lang="en-US" altLang="en-US" sz="1200">
                <a:solidFill>
                  <a:srgbClr val="000000"/>
                </a:solidFill>
              </a:rPr>
              <a:pPr fontAlgn="base">
                <a:spcBef>
                  <a:spcPct val="0"/>
                </a:spcBef>
                <a:spcAft>
                  <a:spcPct val="0"/>
                </a:spcAft>
              </a:pPr>
              <a:t>5/18/2018 1:23 PM</a:t>
            </a:fld>
            <a:endParaRPr lang="en-US" altLang="en-US" sz="1200">
              <a:solidFill>
                <a:srgbClr val="000000"/>
              </a:solidFill>
            </a:endParaRPr>
          </a:p>
        </p:txBody>
      </p:sp>
      <p:sp>
        <p:nvSpPr>
          <p:cNvPr id="66566" name="Slide Number Placeholder 6">
            <a:extLst>
              <a:ext uri="{FF2B5EF4-FFF2-40B4-BE49-F238E27FC236}">
                <a16:creationId xmlns:a16="http://schemas.microsoft.com/office/drawing/2014/main" id="{BA97E476-EA8E-3E46-8384-C58C0A198C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sz="1700">
                <a:solidFill>
                  <a:schemeClr val="tx1"/>
                </a:solidFill>
                <a:latin typeface="Segoe UI" panose="020B0502040204020203" pitchFamily="34" charset="0"/>
              </a:defRPr>
            </a:lvl1pPr>
            <a:lvl2pPr marL="742950" indent="-285750" defTabSz="931863">
              <a:defRPr sz="1700">
                <a:solidFill>
                  <a:schemeClr val="tx1"/>
                </a:solidFill>
                <a:latin typeface="Segoe UI" panose="020B0502040204020203" pitchFamily="34" charset="0"/>
              </a:defRPr>
            </a:lvl2pPr>
            <a:lvl3pPr marL="1143000" indent="-228600" defTabSz="931863">
              <a:defRPr sz="1700">
                <a:solidFill>
                  <a:schemeClr val="tx1"/>
                </a:solidFill>
                <a:latin typeface="Segoe UI" panose="020B0502040204020203" pitchFamily="34" charset="0"/>
              </a:defRPr>
            </a:lvl3pPr>
            <a:lvl4pPr marL="1600200" indent="-228600" defTabSz="931863">
              <a:defRPr sz="1700">
                <a:solidFill>
                  <a:schemeClr val="tx1"/>
                </a:solidFill>
                <a:latin typeface="Segoe UI" panose="020B0502040204020203" pitchFamily="34" charset="0"/>
              </a:defRPr>
            </a:lvl4pPr>
            <a:lvl5pPr marL="2057400" indent="-228600" defTabSz="931863">
              <a:defRPr sz="1700">
                <a:solidFill>
                  <a:schemeClr val="tx1"/>
                </a:solidFill>
                <a:latin typeface="Segoe UI" panose="020B0502040204020203" pitchFamily="34" charset="0"/>
              </a:defRPr>
            </a:lvl5pPr>
            <a:lvl6pPr marL="2514600" indent="-228600" defTabSz="931863" fontAlgn="base">
              <a:spcBef>
                <a:spcPct val="0"/>
              </a:spcBef>
              <a:spcAft>
                <a:spcPct val="0"/>
              </a:spcAft>
              <a:defRPr sz="1700">
                <a:solidFill>
                  <a:schemeClr val="tx1"/>
                </a:solidFill>
                <a:latin typeface="Segoe UI" panose="020B0502040204020203" pitchFamily="34" charset="0"/>
              </a:defRPr>
            </a:lvl6pPr>
            <a:lvl7pPr marL="2971800" indent="-228600" defTabSz="931863" fontAlgn="base">
              <a:spcBef>
                <a:spcPct val="0"/>
              </a:spcBef>
              <a:spcAft>
                <a:spcPct val="0"/>
              </a:spcAft>
              <a:defRPr sz="1700">
                <a:solidFill>
                  <a:schemeClr val="tx1"/>
                </a:solidFill>
                <a:latin typeface="Segoe UI" panose="020B0502040204020203" pitchFamily="34" charset="0"/>
              </a:defRPr>
            </a:lvl7pPr>
            <a:lvl8pPr marL="3429000" indent="-228600" defTabSz="931863" fontAlgn="base">
              <a:spcBef>
                <a:spcPct val="0"/>
              </a:spcBef>
              <a:spcAft>
                <a:spcPct val="0"/>
              </a:spcAft>
              <a:defRPr sz="1700">
                <a:solidFill>
                  <a:schemeClr val="tx1"/>
                </a:solidFill>
                <a:latin typeface="Segoe UI" panose="020B0502040204020203" pitchFamily="34" charset="0"/>
              </a:defRPr>
            </a:lvl8pPr>
            <a:lvl9pPr marL="3886200" indent="-228600" defTabSz="931863" fontAlgn="base">
              <a:spcBef>
                <a:spcPct val="0"/>
              </a:spcBef>
              <a:spcAft>
                <a:spcPct val="0"/>
              </a:spcAft>
              <a:defRPr sz="1700">
                <a:solidFill>
                  <a:schemeClr val="tx1"/>
                </a:solidFill>
                <a:latin typeface="Segoe UI" panose="020B0502040204020203" pitchFamily="34" charset="0"/>
              </a:defRPr>
            </a:lvl9pPr>
          </a:lstStyle>
          <a:p>
            <a:pPr fontAlgn="base">
              <a:spcBef>
                <a:spcPct val="0"/>
              </a:spcBef>
              <a:spcAft>
                <a:spcPct val="0"/>
              </a:spcAft>
            </a:pPr>
            <a:fld id="{7AD6D7FC-D282-DC44-A97E-6752A7071DEE}" type="slidenum">
              <a:rPr lang="en-US" altLang="en-US" sz="1200">
                <a:solidFill>
                  <a:srgbClr val="000000"/>
                </a:solidFill>
              </a:rPr>
              <a:pPr fontAlgn="base">
                <a:spcBef>
                  <a:spcPct val="0"/>
                </a:spcBef>
                <a:spcAft>
                  <a:spcPct val="0"/>
                </a:spcAft>
              </a:pPr>
              <a:t>42</a:t>
            </a:fld>
            <a:endParaRPr lang="en-US" alt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78ADB9-F596-413C-968B-E1025F4BD740}"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944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1" i="0" u="none" strike="noStrike" kern="1200">
                <a:solidFill>
                  <a:schemeClr val="tx1"/>
                </a:solidFill>
                <a:effectLst/>
                <a:latin typeface="+mn-lt"/>
                <a:ea typeface="+mn-ea"/>
                <a:cs typeface="+mn-cs"/>
              </a:rPr>
              <a:t>Legacy Apps</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Monolithic - </a:t>
            </a:r>
            <a:r>
              <a:rPr lang="en-US" sz="1200" b="0" i="0" u="none" strike="noStrike" kern="1200" baseline="0">
                <a:solidFill>
                  <a:schemeClr val="tx1"/>
                </a:solidFill>
                <a:effectLst/>
                <a:latin typeface="+mn-lt"/>
                <a:ea typeface="+mn-ea"/>
                <a:cs typeface="+mn-cs"/>
              </a:rPr>
              <a:t>Built as a single unit with few separate services or components. Any services which are used tend to be custom built for the App.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Tightly</a:t>
            </a:r>
            <a:r>
              <a:rPr lang="en-US" sz="1200" b="1" i="0" u="none" strike="noStrike" kern="1200" baseline="0">
                <a:solidFill>
                  <a:schemeClr val="tx1"/>
                </a:solidFill>
                <a:effectLst/>
                <a:latin typeface="+mn-lt"/>
                <a:ea typeface="+mn-ea"/>
                <a:cs typeface="+mn-cs"/>
              </a:rPr>
              <a:t> Coupled - </a:t>
            </a:r>
            <a:r>
              <a:rPr lang="en-US" sz="1200" b="0" i="0" u="none" strike="noStrike" kern="1200" baseline="0">
                <a:solidFill>
                  <a:schemeClr val="tx1"/>
                </a:solidFill>
                <a:effectLst/>
                <a:latin typeface="+mn-lt"/>
                <a:ea typeface="+mn-ea"/>
                <a:cs typeface="+mn-cs"/>
              </a:rPr>
              <a:t>Tend to have internal and external dependences that impact both reliability and development agility. </a:t>
            </a:r>
            <a:endParaRPr lang="en-US" sz="1200" b="0" i="0" u="none" strike="noStrike" kern="1200">
              <a:solidFill>
                <a:schemeClr val="tx1"/>
              </a:solidFill>
              <a:effectLst/>
              <a:latin typeface="+mn-lt"/>
              <a:ea typeface="+mn-ea"/>
              <a:cs typeface="+mn-cs"/>
            </a:endParaRPr>
          </a:p>
          <a:p>
            <a:pPr rtl="0" eaLnBrk="1" fontAlgn="auto" latinLnBrk="0" hangingPunct="1"/>
            <a:r>
              <a:rPr lang="en-US" sz="1200" b="1" i="0" u="none" strike="noStrike" kern="1200">
                <a:solidFill>
                  <a:schemeClr val="tx1"/>
                </a:solidFill>
                <a:effectLst/>
                <a:latin typeface="+mn-lt"/>
                <a:ea typeface="+mn-ea"/>
                <a:cs typeface="+mn-cs"/>
              </a:rPr>
              <a:t>Long Delivery Cycle - </a:t>
            </a:r>
            <a:r>
              <a:rPr lang="en-US" sz="1200" b="0" i="0" u="none" strike="noStrike" kern="1200" baseline="0">
                <a:solidFill>
                  <a:schemeClr val="tx1"/>
                </a:solidFill>
                <a:effectLst/>
                <a:latin typeface="+mn-lt"/>
                <a:ea typeface="+mn-ea"/>
                <a:cs typeface="+mn-cs"/>
              </a:rPr>
              <a:t>Slow to test, deploy, and scale. Making iteration difficult.</a:t>
            </a:r>
            <a:endParaRPr lang="en-US" sz="1200" b="0" i="0" u="none" strike="noStrike" kern="1200">
              <a:solidFill>
                <a:schemeClr val="tx1"/>
              </a:solidFill>
              <a:effectLst/>
              <a:latin typeface="+mn-lt"/>
              <a:ea typeface="+mn-ea"/>
              <a:cs typeface="+mn-cs"/>
            </a:endParaRPr>
          </a:p>
          <a:p>
            <a:pPr rtl="0" eaLnBrk="1" fontAlgn="auto" latinLnBrk="0" hangingPunct="1"/>
            <a:r>
              <a:rPr lang="en-US" sz="1200" b="1" i="0" u="none" strike="noStrike" kern="1200">
                <a:solidFill>
                  <a:schemeClr val="tx1"/>
                </a:solidFill>
                <a:effectLst/>
                <a:latin typeface="+mn-lt"/>
                <a:ea typeface="+mn-ea"/>
                <a:cs typeface="+mn-cs"/>
              </a:rPr>
              <a:t>IT</a:t>
            </a:r>
            <a:r>
              <a:rPr lang="en-US" sz="1200" b="1" i="0" u="none" strike="noStrike" kern="1200" baseline="0">
                <a:solidFill>
                  <a:schemeClr val="tx1"/>
                </a:solidFill>
                <a:effectLst/>
                <a:latin typeface="+mn-lt"/>
                <a:ea typeface="+mn-ea"/>
                <a:cs typeface="+mn-cs"/>
              </a:rPr>
              <a:t> Dependent - </a:t>
            </a:r>
            <a:r>
              <a:rPr lang="en-US" sz="1200" b="0" i="0" u="none" strike="noStrike" kern="1200" baseline="0">
                <a:solidFill>
                  <a:schemeClr val="tx1"/>
                </a:solidFill>
                <a:effectLst/>
                <a:latin typeface="+mn-lt"/>
                <a:ea typeface="+mn-ea"/>
                <a:cs typeface="+mn-cs"/>
              </a:rPr>
              <a:t>Dependent on long lead time bare metal provided by IT. With complicated patching and update process. </a:t>
            </a:r>
            <a:endParaRPr lang="en-US" sz="1200" b="0" i="0" u="none" strike="noStrike" kern="1200">
              <a:solidFill>
                <a:schemeClr val="tx1"/>
              </a:solidFill>
              <a:effectLst/>
              <a:latin typeface="+mn-lt"/>
              <a:ea typeface="+mn-ea"/>
              <a:cs typeface="+mn-cs"/>
            </a:endParaRPr>
          </a:p>
          <a:p>
            <a:pPr rtl="0" eaLnBrk="1" fontAlgn="t" latinLnBrk="0" hangingPunct="1"/>
            <a:endParaRPr lang="en-US" sz="1200" b="1" i="0" u="none" strike="noStrike" kern="1200">
              <a:solidFill>
                <a:schemeClr val="tx1"/>
              </a:solidFill>
              <a:effectLst/>
              <a:latin typeface="+mn-lt"/>
              <a:ea typeface="+mn-ea"/>
              <a:cs typeface="+mn-cs"/>
            </a:endParaRPr>
          </a:p>
          <a:p>
            <a:pPr rtl="0" eaLnBrk="1" fontAlgn="ctr" latinLnBrk="0" hangingPunct="1"/>
            <a:r>
              <a:rPr lang="en-US" sz="1200" b="1" i="0" u="none" strike="noStrike" kern="1200">
                <a:solidFill>
                  <a:schemeClr val="tx1"/>
                </a:solidFill>
                <a:effectLst/>
                <a:latin typeface="+mn-lt"/>
                <a:ea typeface="+mn-ea"/>
                <a:cs typeface="+mn-cs"/>
              </a:rPr>
              <a:t>Internet Apps</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Service</a:t>
            </a:r>
            <a:r>
              <a:rPr lang="en-US" sz="1200" b="1" i="0" u="none" strike="noStrike" kern="1200" baseline="0">
                <a:solidFill>
                  <a:schemeClr val="tx1"/>
                </a:solidFill>
                <a:effectLst/>
                <a:latin typeface="+mn-lt"/>
                <a:ea typeface="+mn-ea"/>
                <a:cs typeface="+mn-cs"/>
              </a:rPr>
              <a:t> Oriented - </a:t>
            </a:r>
            <a:r>
              <a:rPr lang="en-US" sz="1200" b="0" i="0" u="none" strike="noStrike" kern="1200" baseline="0">
                <a:solidFill>
                  <a:schemeClr val="tx1"/>
                </a:solidFill>
                <a:effectLst/>
                <a:latin typeface="+mn-lt"/>
                <a:ea typeface="+mn-ea"/>
                <a:cs typeface="+mn-cs"/>
              </a:rPr>
              <a:t>Build modularly using packaged middleware, common services, and SOA architectures.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Loosely Coupled - </a:t>
            </a:r>
            <a:r>
              <a:rPr lang="en-US" sz="1200" b="0" i="0" u="none" strike="noStrike" kern="1200">
                <a:solidFill>
                  <a:schemeClr val="tx1"/>
                </a:solidFill>
                <a:effectLst/>
                <a:latin typeface="+mn-lt"/>
                <a:ea typeface="+mn-ea"/>
                <a:cs typeface="+mn-cs"/>
              </a:rPr>
              <a:t>Technology</a:t>
            </a:r>
            <a:r>
              <a:rPr lang="en-US" sz="1200" b="0" i="0" u="none" strike="noStrike" kern="1200" baseline="0">
                <a:solidFill>
                  <a:schemeClr val="tx1"/>
                </a:solidFill>
                <a:effectLst/>
                <a:latin typeface="+mn-lt"/>
                <a:ea typeface="+mn-ea"/>
                <a:cs typeface="+mn-cs"/>
              </a:rPr>
              <a:t> like messaging stacks and queues used to disintermediate apps. Management and diagnostic tools integrated into Apps.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Agile</a:t>
            </a:r>
            <a:r>
              <a:rPr lang="en-US" sz="1200" b="1" i="0" u="none" strike="noStrike" kern="1200" baseline="0">
                <a:solidFill>
                  <a:schemeClr val="tx1"/>
                </a:solidFill>
                <a:effectLst/>
                <a:latin typeface="+mn-lt"/>
                <a:ea typeface="+mn-ea"/>
                <a:cs typeface="+mn-cs"/>
              </a:rPr>
              <a:t> Delivery - </a:t>
            </a:r>
            <a:r>
              <a:rPr lang="en-US" sz="1200" b="0" i="0" u="none" strike="noStrike" kern="1200" baseline="0">
                <a:solidFill>
                  <a:schemeClr val="tx1"/>
                </a:solidFill>
                <a:effectLst/>
                <a:latin typeface="+mn-lt"/>
                <a:ea typeface="+mn-ea"/>
                <a:cs typeface="+mn-cs"/>
              </a:rPr>
              <a:t>Dependency management and disintermediation allows software to be built incrementally. Shortening delivery times from years to months.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Virtualize</a:t>
            </a:r>
            <a:r>
              <a:rPr lang="en-US" sz="1200" b="1" i="0" u="none" strike="noStrike" kern="1200" baseline="0">
                <a:solidFill>
                  <a:schemeClr val="tx1"/>
                </a:solidFill>
                <a:effectLst/>
                <a:latin typeface="+mn-lt"/>
                <a:ea typeface="+mn-ea"/>
                <a:cs typeface="+mn-cs"/>
              </a:rPr>
              <a:t>d </a:t>
            </a:r>
            <a:r>
              <a:rPr lang="en-US" sz="1200" b="0" i="0" u="none" strike="noStrike" kern="1200" baseline="0">
                <a:solidFill>
                  <a:schemeClr val="tx1"/>
                </a:solidFill>
                <a:effectLst/>
                <a:latin typeface="+mn-lt"/>
                <a:ea typeface="+mn-ea"/>
                <a:cs typeface="+mn-cs"/>
              </a:rPr>
              <a:t>- Software hosted on virtualized infrastructure that reduces IT dependencies, improves delivery time, and simplifies update process.</a:t>
            </a:r>
            <a:endParaRPr lang="en-US" sz="1200" b="0" i="0" u="none" strike="noStrike" kern="1200">
              <a:solidFill>
                <a:schemeClr val="tx1"/>
              </a:solidFill>
              <a:effectLst/>
              <a:latin typeface="+mn-lt"/>
              <a:ea typeface="+mn-ea"/>
              <a:cs typeface="+mn-cs"/>
            </a:endParaRPr>
          </a:p>
          <a:p>
            <a:pPr rtl="0" eaLnBrk="1" fontAlgn="t" latinLnBrk="0" hangingPunct="1"/>
            <a:endParaRPr lang="en-US" sz="1200" b="1" i="0" u="none" strike="noStrike" kern="1200">
              <a:solidFill>
                <a:schemeClr val="tx1"/>
              </a:solidFill>
              <a:effectLst/>
              <a:latin typeface="+mn-lt"/>
              <a:ea typeface="+mn-ea"/>
              <a:cs typeface="+mn-cs"/>
            </a:endParaRPr>
          </a:p>
          <a:p>
            <a:pPr marL="0" indent="0">
              <a:buFont typeface="Arial" panose="020B0604020202020204" pitchFamily="34" charset="0"/>
              <a:buNone/>
            </a:pPr>
            <a:endParaRPr lang="en-US"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a:solidFill>
                  <a:schemeClr val="tx1"/>
                </a:solidFill>
                <a:effectLst/>
                <a:latin typeface="+mn-lt"/>
                <a:ea typeface="+mn-ea"/>
                <a:cs typeface="+mn-cs"/>
              </a:rPr>
              <a:t>Cloud Apps</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Cloud Based</a:t>
            </a:r>
            <a:r>
              <a:rPr lang="en-US" sz="1200" b="1" i="0" u="none" strike="noStrike" kern="1200" baseline="0">
                <a:solidFill>
                  <a:schemeClr val="tx1"/>
                </a:solidFill>
                <a:effectLst/>
                <a:latin typeface="+mn-lt"/>
                <a:ea typeface="+mn-ea"/>
                <a:cs typeface="+mn-cs"/>
              </a:rPr>
              <a:t> Service - </a:t>
            </a:r>
            <a:r>
              <a:rPr lang="en-US" sz="1200" b="0" i="0" u="none" strike="noStrike" kern="1200" baseline="0">
                <a:solidFill>
                  <a:schemeClr val="tx1"/>
                </a:solidFill>
                <a:effectLst/>
                <a:latin typeface="+mn-lt"/>
                <a:ea typeface="+mn-ea"/>
                <a:cs typeface="+mn-cs"/>
              </a:rPr>
              <a:t>Applications built using API’s, SaaS Services, and independently scaling Microservices. With custom code only needed for core business logic.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Distributed - </a:t>
            </a:r>
            <a:r>
              <a:rPr lang="en-US" sz="1200" b="0" i="0" u="none" strike="noStrike" kern="1200" baseline="0">
                <a:solidFill>
                  <a:schemeClr val="tx1"/>
                </a:solidFill>
                <a:effectLst/>
                <a:latin typeface="+mn-lt"/>
                <a:ea typeface="+mn-ea"/>
                <a:cs typeface="+mn-cs"/>
              </a:rPr>
              <a:t>Applications use cloud services and API’s, further disintermediating tiers. Often taking advantage of on demand services that are not instantiated when not in use.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DevOps - </a:t>
            </a:r>
            <a:r>
              <a:rPr lang="en-US" sz="1200" b="0" i="0" u="none" strike="noStrike" kern="1200" baseline="0">
                <a:solidFill>
                  <a:schemeClr val="tx1"/>
                </a:solidFill>
                <a:effectLst/>
                <a:latin typeface="+mn-lt"/>
                <a:ea typeface="+mn-ea"/>
                <a:cs typeface="+mn-cs"/>
              </a:rPr>
              <a:t>Continuous Integration, Continuous deployment, and Testing in Production used to shorten delivery and scale times from months to days or hours. </a:t>
            </a:r>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Platform</a:t>
            </a:r>
            <a:r>
              <a:rPr lang="en-US" sz="1200" b="1" i="0" u="none" strike="noStrike" kern="1200" baseline="0">
                <a:solidFill>
                  <a:schemeClr val="tx1"/>
                </a:solidFill>
                <a:effectLst/>
                <a:latin typeface="+mn-lt"/>
                <a:ea typeface="+mn-ea"/>
                <a:cs typeface="+mn-cs"/>
              </a:rPr>
              <a:t> Based - </a:t>
            </a:r>
            <a:r>
              <a:rPr lang="en-US" sz="1200" b="0" i="0" u="none" strike="noStrike" kern="1200" baseline="0">
                <a:solidFill>
                  <a:schemeClr val="tx1"/>
                </a:solidFill>
                <a:effectLst/>
                <a:latin typeface="+mn-lt"/>
                <a:ea typeface="+mn-ea"/>
                <a:cs typeface="+mn-cs"/>
              </a:rPr>
              <a:t>Applications written to PaaS or IaaS based cloud platforms. Reducing scale times to minutes or even seconds and simplifying the patching and deployment process.</a:t>
            </a:r>
            <a:endParaRPr lang="en-US" sz="1200" b="0" i="0" u="none" strike="noStrike" kern="1200">
              <a:solidFill>
                <a:schemeClr val="tx1"/>
              </a:solidFill>
              <a:effectLst/>
              <a:latin typeface="+mn-lt"/>
              <a:ea typeface="+mn-ea"/>
              <a:cs typeface="+mn-cs"/>
            </a:endParaRPr>
          </a:p>
          <a:p>
            <a:pPr marL="0" indent="0">
              <a:buFont typeface="Arial" panose="020B0604020202020204" pitchFamily="34" charset="0"/>
              <a:buNone/>
            </a:pPr>
            <a:endParaRPr lang="en-US" baseline="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57143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5/18/2018 1:23 PM</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063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5/18/2018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01760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B1278-D92B-4AF3-A9C1-71DD298190CE}" type="datetimeFigureOut">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797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6716D7-889E-4B1D-BF5F-55BC8AEAEECE}" type="slidenum">
              <a:rPr lang="en-US" smtClean="0"/>
              <a:t>50</a:t>
            </a:fld>
            <a:endParaRPr lang="en-US"/>
          </a:p>
        </p:txBody>
      </p:sp>
    </p:spTree>
    <p:extLst>
      <p:ext uri="{BB962C8B-B14F-4D97-AF65-F5344CB8AC3E}">
        <p14:creationId xmlns:p14="http://schemas.microsoft.com/office/powerpoint/2010/main" val="3531827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kumimoji="0" lang="en-US" altLang="en-US" sz="1200" b="1" i="0" u="none" strike="noStrike" cap="none" normalizeH="0" baseline="0">
                <a:ln>
                  <a:noFill/>
                </a:ln>
                <a:solidFill>
                  <a:srgbClr val="0B5394"/>
                </a:solidFill>
                <a:effectLst/>
                <a:latin typeface="inherit"/>
                <a:cs typeface="Arial" panose="020B0604020202020204" pitchFamily="34" charset="0"/>
              </a:rPr>
              <a:t>The Factory: Migration Teams Performing Repeatable Technical Work</a:t>
            </a:r>
            <a:endParaRPr kumimoji="0" lang="en-US" altLang="en-US" sz="400" b="0" i="0" u="none" strike="noStrike" cap="none" normalizeH="0" baseline="0">
              <a:ln>
                <a:noFill/>
              </a:ln>
              <a:solidFill>
                <a:schemeClr val="tx1"/>
              </a:solidFill>
              <a:effectLst/>
            </a:endParaRPr>
          </a:p>
          <a:p>
            <a:pPr lvl="0" eaLnBrk="0" fontAlgn="base" hangingPunct="0">
              <a:spcBef>
                <a:spcPct val="0"/>
              </a:spcBef>
              <a:spcAft>
                <a:spcPct val="0"/>
              </a:spcAft>
            </a:pPr>
            <a: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t>The “factory” is one or more technical teams who are able to rapidly perform migration tasks. The high velocity is due to repeatable work of the same nature (“cookie cutter” jobs), steered by concrete guidance. This type of work favors a heavy offshore component to keep costs down. Migration tasks could be complete migrations (e.g. “migrate a PHP web site”) or assembly-line style partial tasks (e.g. “update this application to use a cloud-based caching service“).</a:t>
            </a:r>
          </a:p>
          <a:p>
            <a:pPr lvl="0" eaLnBrk="0" fontAlgn="base" hangingPunct="0">
              <a:spcBef>
                <a:spcPct val="0"/>
              </a:spcBef>
              <a:spcAft>
                <a:spcPct val="0"/>
              </a:spcAft>
            </a:pPr>
            <a:b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t>Like a physical factory, one or more supervisors are needed to oversee how things are going and ensure the factory is humming along as it should be. Problems that stop the assembly line need to be dealt with swiftly.</a:t>
            </a:r>
          </a:p>
          <a:p>
            <a:pPr lvl="0" eaLnBrk="0" fontAlgn="base" hangingPunct="0">
              <a:spcBef>
                <a:spcPct val="0"/>
              </a:spcBef>
              <a:spcAft>
                <a:spcPct val="0"/>
              </a:spcAft>
            </a:pPr>
            <a:b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kumimoji="0" lang="en-US" altLang="en-US" sz="1200" b="1" i="0" u="none" strike="noStrike" cap="none" normalizeH="0" baseline="0">
                <a:ln>
                  <a:noFill/>
                </a:ln>
                <a:solidFill>
                  <a:srgbClr val="0B5394"/>
                </a:solidFill>
                <a:effectLst/>
                <a:latin typeface="inherit"/>
                <a:cs typeface="Arial" panose="020B0604020202020204" pitchFamily="34" charset="0"/>
              </a:rPr>
              <a:t>The Advance Team: Equips the Factory for New Kinds of Work</a:t>
            </a:r>
            <a:endPar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t>The factory only knows how to manufacture what is has been configured to make. Someone needs to teach it new tricks to handle new kinds of applications or variations on past patterns. The Advance Team consists of architects and technology subject matter experts who analyze applications before they are handed off to the factory, categorizing them as previously-encountered types or something new. New kinds of applications are studied, and updated migration guidance for the factory is created. If the new tasks are significantly novel, factory members may need to be formally trained on the new pattern. The advance team also sizes the migration effort required.</a:t>
            </a:r>
          </a:p>
          <a:p>
            <a:pPr lvl="0" eaLnBrk="0" fontAlgn="base" hangingPunct="0">
              <a:spcBef>
                <a:spcPct val="0"/>
              </a:spcBef>
              <a:spcAft>
                <a:spcPct val="0"/>
              </a:spcAft>
            </a:pPr>
            <a:b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t>The Advance Team receives feedback from the Exceptions Team on how migration work is going. This feedback loop drives continual improvements into the guidance based on experiences using it.</a:t>
            </a:r>
          </a:p>
          <a:p>
            <a:pPr lvl="0" eaLnBrk="0" fontAlgn="base" hangingPunct="0">
              <a:spcBef>
                <a:spcPct val="0"/>
              </a:spcBef>
              <a:spcAft>
                <a:spcPct val="0"/>
              </a:spcAft>
            </a:pPr>
            <a:b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200" b="1" i="0" u="none" strike="noStrike" cap="none" normalizeH="0" baseline="0">
              <a:ln>
                <a:noFill/>
              </a:ln>
              <a:solidFill>
                <a:srgbClr val="0B5394"/>
              </a:solidFill>
              <a:effectLst/>
              <a:latin typeface="inherit"/>
              <a:cs typeface="Arial" panose="020B0604020202020204" pitchFamily="34" charset="0"/>
            </a:endParaRPr>
          </a:p>
          <a:p>
            <a:pPr lvl="0" eaLnBrk="0" fontAlgn="base" hangingPunct="0">
              <a:spcBef>
                <a:spcPct val="0"/>
              </a:spcBef>
              <a:spcAft>
                <a:spcPct val="0"/>
              </a:spcAft>
            </a:pPr>
            <a:r>
              <a:rPr kumimoji="0" lang="en-US" altLang="en-US" sz="1200" b="1" i="0" u="none" strike="noStrike" cap="none" normalizeH="0" baseline="0">
                <a:ln>
                  <a:noFill/>
                </a:ln>
                <a:solidFill>
                  <a:srgbClr val="0B5394"/>
                </a:solidFill>
                <a:effectLst/>
                <a:latin typeface="inherit"/>
                <a:cs typeface="Arial" panose="020B0604020202020204" pitchFamily="34" charset="0"/>
              </a:rPr>
              <a:t>The Exceptions Team: Supports the Factory and Takes Over Difficult Migrations</a:t>
            </a:r>
            <a:endParaRPr kumimoji="0" lang="en-US" altLang="en-US" sz="400" b="0" i="0" u="none" strike="noStrike" cap="none" normalizeH="0" baseline="0">
              <a:ln>
                <a:noFill/>
              </a:ln>
              <a:solidFill>
                <a:schemeClr val="tx1"/>
              </a:solidFill>
              <a:effectLst/>
            </a:endParaRPr>
          </a:p>
          <a:p>
            <a:pPr lvl="0" eaLnBrk="0" fontAlgn="base" hangingPunct="0">
              <a:spcBef>
                <a:spcPct val="0"/>
              </a:spcBef>
              <a:spcAft>
                <a:spcPct val="0"/>
              </a:spcAft>
            </a:pPr>
            <a: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t>The factory model is all well and good, but occasional surprises and difficulties are inevitable. The Exceptions Team supports the migration teams and helps them through problems with support. If necessary, the Exceptions Team will take over a difficult migration directly. Unusual, one-of-a-kind, or highly complex migrations will be handled by the Exceptions Team.</a:t>
            </a:r>
          </a:p>
          <a:p>
            <a:pPr lvl="0" eaLnBrk="0" fontAlgn="base" hangingPunct="0">
              <a:spcBef>
                <a:spcPct val="0"/>
              </a:spcBef>
              <a:spcAft>
                <a:spcPct val="0"/>
              </a:spcAft>
            </a:pPr>
            <a:b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200" b="1" i="0" u="none" strike="noStrike" cap="none" normalizeH="0" baseline="0">
              <a:ln>
                <a:noFill/>
              </a:ln>
              <a:solidFill>
                <a:srgbClr val="0B5394"/>
              </a:solidFill>
              <a:effectLst/>
              <a:latin typeface="inherit"/>
              <a:cs typeface="Arial" panose="020B0604020202020204" pitchFamily="34" charset="0"/>
            </a:endParaRPr>
          </a:p>
          <a:p>
            <a:pPr lvl="0" eaLnBrk="0" fontAlgn="base" hangingPunct="0">
              <a:spcBef>
                <a:spcPct val="0"/>
              </a:spcBef>
              <a:spcAft>
                <a:spcPct val="0"/>
              </a:spcAft>
            </a:pPr>
            <a:r>
              <a:rPr kumimoji="0" lang="en-US" altLang="en-US" sz="1200" b="1" i="0" u="none" strike="noStrike" cap="none" normalizeH="0" baseline="0">
                <a:ln>
                  <a:noFill/>
                </a:ln>
                <a:solidFill>
                  <a:srgbClr val="0B5394"/>
                </a:solidFill>
                <a:effectLst/>
                <a:latin typeface="inherit"/>
                <a:cs typeface="Arial" panose="020B0604020202020204" pitchFamily="34" charset="0"/>
              </a:rPr>
              <a:t>The QA Teams: Validation of Completed Migrations</a:t>
            </a:r>
            <a:b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kumimoji="0" lang="en-US" altLang="en-US" sz="1200" b="0" i="0" u="none" strike="noStrike" cap="none" normalizeH="0" baseline="0">
                <a:ln>
                  <a:noFill/>
                </a:ln>
                <a:solidFill>
                  <a:srgbClr val="222222"/>
                </a:solidFill>
                <a:effectLst/>
                <a:latin typeface="Arial" panose="020B0604020202020204" pitchFamily="34" charset="0"/>
                <a:cs typeface="Arial" panose="020B0604020202020204" pitchFamily="34" charset="0"/>
              </a:rPr>
              <a:t>The quality assurance teams test migrations produced by the factory to confirm quality requirements are met and the migrated apps have fidelity to the original apps. Often this will consist of a cursory check (performed by the integration partner) followed by user acceptance testing (performed by the owner organization). In the case of simple web site migrations, the first-level quality check might consist of side-by-side comparisons of the original and migrated web site, walking through the site by following its navigation and ensuring pages display and interact identically.</a:t>
            </a:r>
            <a:endParaRPr kumimoji="0" lang="en-US" altLang="en-US" sz="2000" b="0" i="0" u="none" strike="noStrike" cap="none" normalizeH="0" baseline="0">
              <a:ln>
                <a:noFill/>
              </a:ln>
              <a:solidFill>
                <a:schemeClr val="tx1"/>
              </a:solidFill>
              <a:effectLst/>
              <a:latin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0E6716D7-889E-4B1D-BF5F-55BC8AEAEECE}" type="slidenum">
              <a:rPr lang="en-US" smtClean="0"/>
              <a:t>51</a:t>
            </a:fld>
            <a:endParaRPr lang="en-US"/>
          </a:p>
        </p:txBody>
      </p:sp>
    </p:spTree>
    <p:extLst>
      <p:ext uri="{BB962C8B-B14F-4D97-AF65-F5344CB8AC3E}">
        <p14:creationId xmlns:p14="http://schemas.microsoft.com/office/powerpoint/2010/main" val="59653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Replace – consider for completeness.  [Azure Migrate discovers for O365?]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talk about the various paths along your migration journey.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all starts with discovering your on-prem applications, data, and infrastructure, assessing them for migration readiness and determine the mix of tactics that you will use during the move –  ranging from simple lift and shift to various levels of modernization during migration (i.e., refactor, rearchitect, rebuild).  And then once in Azure, how do you keep your workloads optimized continuously (e.g., security, monitoring, backups, </a:t>
            </a:r>
            <a:r>
              <a:rPr lang="en-US" sz="1200" kern="1200" dirty="0" err="1">
                <a:solidFill>
                  <a:schemeClr val="tx1"/>
                </a:solidFill>
                <a:effectLst/>
                <a:latin typeface="+mn-lt"/>
                <a:ea typeface="+mn-ea"/>
                <a:cs typeface="+mn-cs"/>
              </a:rPr>
              <a:t>opex</a:t>
            </a:r>
            <a:r>
              <a:rPr lang="en-US" sz="1200" kern="1200" dirty="0">
                <a:solidFill>
                  <a:schemeClr val="tx1"/>
                </a:solidFill>
                <a:effectLst/>
                <a:latin typeface="+mn-lt"/>
                <a:ea typeface="+mn-ea"/>
                <a:cs typeface="+mn-cs"/>
              </a:rPr>
              <a:t> spends).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In some cases you might just retire the workload or replace it with a SaaS solution – we won’t cover those aspects in detail here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3C565-F0A3-4D69-80B4-5AD40B8AC0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804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B15BB798-3045-9C4F-82FB-D6934EB0B5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8FFE3B9-6EA8-2F41-8809-E643C7F379CB}"/>
              </a:ext>
            </a:extLst>
          </p:cNvPr>
          <p:cNvSpPr>
            <a:spLocks noGrp="1"/>
          </p:cNvSpPr>
          <p:nvPr>
            <p:ph type="body" idx="1"/>
          </p:nvPr>
        </p:nvSpPr>
        <p:spPr/>
        <p:txBody>
          <a:bodyPr>
            <a:normAutofit/>
          </a:bodyPr>
          <a:lstStyle/>
          <a:p>
            <a:pPr defTabSz="914367" fontAlgn="auto">
              <a:spcBef>
                <a:spcPts val="0"/>
              </a:spcBef>
              <a:spcAft>
                <a:spcPts val="333"/>
              </a:spcAft>
              <a:defRPr/>
            </a:pPr>
            <a:endParaRPr lang="en-US" sz="882"/>
          </a:p>
        </p:txBody>
      </p:sp>
      <p:sp>
        <p:nvSpPr>
          <p:cNvPr id="69635" name="Header Placeholder 3">
            <a:extLst>
              <a:ext uri="{FF2B5EF4-FFF2-40B4-BE49-F238E27FC236}">
                <a16:creationId xmlns:a16="http://schemas.microsoft.com/office/drawing/2014/main" id="{8BE9BC40-FF31-C44E-992E-C58551AC1F6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defTabSz="912813" fontAlgn="base">
              <a:spcBef>
                <a:spcPct val="0"/>
              </a:spcBef>
              <a:spcAft>
                <a:spcPct val="0"/>
              </a:spcAft>
            </a:pPr>
            <a:endParaRPr lang="en-US" altLang="en-US" sz="1200">
              <a:solidFill>
                <a:srgbClr val="000000"/>
              </a:solidFill>
            </a:endParaRPr>
          </a:p>
        </p:txBody>
      </p:sp>
      <p:sp>
        <p:nvSpPr>
          <p:cNvPr id="69636" name="Date Placeholder 4">
            <a:extLst>
              <a:ext uri="{FF2B5EF4-FFF2-40B4-BE49-F238E27FC236}">
                <a16:creationId xmlns:a16="http://schemas.microsoft.com/office/drawing/2014/main" id="{2528C17F-70E3-F644-8962-D2337EC0927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defTabSz="912813" fontAlgn="base">
              <a:spcBef>
                <a:spcPct val="0"/>
              </a:spcBef>
              <a:spcAft>
                <a:spcPct val="0"/>
              </a:spcAft>
            </a:pPr>
            <a:fld id="{FC826D0B-641A-D044-B4E4-735878949341}" type="datetime8">
              <a:rPr lang="en-US" altLang="en-US" sz="1200">
                <a:solidFill>
                  <a:srgbClr val="000000"/>
                </a:solidFill>
              </a:rPr>
              <a:pPr defTabSz="912813" fontAlgn="base">
                <a:spcBef>
                  <a:spcPct val="0"/>
                </a:spcBef>
                <a:spcAft>
                  <a:spcPct val="0"/>
                </a:spcAft>
              </a:pPr>
              <a:t>5/18/2018 1:23 PM</a:t>
            </a:fld>
            <a:endParaRPr lang="en-US" altLang="en-US" sz="1200">
              <a:solidFill>
                <a:srgbClr val="000000"/>
              </a:solidFill>
            </a:endParaRPr>
          </a:p>
        </p:txBody>
      </p:sp>
      <p:sp>
        <p:nvSpPr>
          <p:cNvPr id="69637" name="Slide Number Placeholder 6">
            <a:extLst>
              <a:ext uri="{FF2B5EF4-FFF2-40B4-BE49-F238E27FC236}">
                <a16:creationId xmlns:a16="http://schemas.microsoft.com/office/drawing/2014/main" id="{50CD1653-6442-E74B-B7EF-3552F3E05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00">
                <a:solidFill>
                  <a:schemeClr val="tx1"/>
                </a:solidFill>
                <a:latin typeface="Segoe UI" panose="020B0502040204020203" pitchFamily="34" charset="0"/>
              </a:defRPr>
            </a:lvl1pPr>
            <a:lvl2pPr marL="742950" indent="-285750">
              <a:defRPr sz="1700">
                <a:solidFill>
                  <a:schemeClr val="tx1"/>
                </a:solidFill>
                <a:latin typeface="Segoe UI" panose="020B0502040204020203" pitchFamily="34" charset="0"/>
              </a:defRPr>
            </a:lvl2pPr>
            <a:lvl3pPr marL="1143000" indent="-228600">
              <a:defRPr sz="1700">
                <a:solidFill>
                  <a:schemeClr val="tx1"/>
                </a:solidFill>
                <a:latin typeface="Segoe UI" panose="020B0502040204020203" pitchFamily="34" charset="0"/>
              </a:defRPr>
            </a:lvl3pPr>
            <a:lvl4pPr marL="1600200" indent="-228600">
              <a:defRPr sz="1700">
                <a:solidFill>
                  <a:schemeClr val="tx1"/>
                </a:solidFill>
                <a:latin typeface="Segoe UI" panose="020B0502040204020203" pitchFamily="34" charset="0"/>
              </a:defRPr>
            </a:lvl4pPr>
            <a:lvl5pPr marL="2057400" indent="-228600">
              <a:defRPr sz="1700">
                <a:solidFill>
                  <a:schemeClr val="tx1"/>
                </a:solidFill>
                <a:latin typeface="Segoe UI" panose="020B0502040204020203" pitchFamily="34" charset="0"/>
              </a:defRPr>
            </a:lvl5pPr>
            <a:lvl6pPr marL="2514600" indent="-228600" defTabSz="912813" fontAlgn="base">
              <a:spcBef>
                <a:spcPct val="0"/>
              </a:spcBef>
              <a:spcAft>
                <a:spcPct val="0"/>
              </a:spcAft>
              <a:defRPr sz="1700">
                <a:solidFill>
                  <a:schemeClr val="tx1"/>
                </a:solidFill>
                <a:latin typeface="Segoe UI" panose="020B0502040204020203" pitchFamily="34" charset="0"/>
              </a:defRPr>
            </a:lvl6pPr>
            <a:lvl7pPr marL="2971800" indent="-228600" defTabSz="912813" fontAlgn="base">
              <a:spcBef>
                <a:spcPct val="0"/>
              </a:spcBef>
              <a:spcAft>
                <a:spcPct val="0"/>
              </a:spcAft>
              <a:defRPr sz="1700">
                <a:solidFill>
                  <a:schemeClr val="tx1"/>
                </a:solidFill>
                <a:latin typeface="Segoe UI" panose="020B0502040204020203" pitchFamily="34" charset="0"/>
              </a:defRPr>
            </a:lvl7pPr>
            <a:lvl8pPr marL="3429000" indent="-228600" defTabSz="912813" fontAlgn="base">
              <a:spcBef>
                <a:spcPct val="0"/>
              </a:spcBef>
              <a:spcAft>
                <a:spcPct val="0"/>
              </a:spcAft>
              <a:defRPr sz="1700">
                <a:solidFill>
                  <a:schemeClr val="tx1"/>
                </a:solidFill>
                <a:latin typeface="Segoe UI" panose="020B0502040204020203" pitchFamily="34" charset="0"/>
              </a:defRPr>
            </a:lvl8pPr>
            <a:lvl9pPr marL="3886200" indent="-228600" defTabSz="912813" fontAlgn="base">
              <a:spcBef>
                <a:spcPct val="0"/>
              </a:spcBef>
              <a:spcAft>
                <a:spcPct val="0"/>
              </a:spcAft>
              <a:defRPr sz="1700">
                <a:solidFill>
                  <a:schemeClr val="tx1"/>
                </a:solidFill>
                <a:latin typeface="Segoe UI" panose="020B0502040204020203" pitchFamily="34" charset="0"/>
              </a:defRPr>
            </a:lvl9pPr>
          </a:lstStyle>
          <a:p>
            <a:pPr defTabSz="912813" fontAlgn="base">
              <a:spcBef>
                <a:spcPct val="0"/>
              </a:spcBef>
              <a:spcAft>
                <a:spcPct val="0"/>
              </a:spcAft>
            </a:pPr>
            <a:fld id="{2DE08F8A-0D2E-8742-89A1-EBF9D8CB87C4}" type="slidenum">
              <a:rPr lang="en-US" altLang="en-US" sz="1200">
                <a:solidFill>
                  <a:srgbClr val="000000"/>
                </a:solidFill>
              </a:rPr>
              <a:pPr defTabSz="912813" fontAlgn="base">
                <a:spcBef>
                  <a:spcPct val="0"/>
                </a:spcBef>
                <a:spcAft>
                  <a:spcPct val="0"/>
                </a:spcAft>
              </a:pPr>
              <a:t>54</a:t>
            </a:fld>
            <a:endParaRPr lang="en-US" altLang="en-US" sz="1200">
              <a:solidFill>
                <a:srgbClr val="000000"/>
              </a:solidFill>
            </a:endParaRPr>
          </a:p>
        </p:txBody>
      </p:sp>
      <p:sp>
        <p:nvSpPr>
          <p:cNvPr id="6" name="Footer Placeholder 5">
            <a:extLst>
              <a:ext uri="{FF2B5EF4-FFF2-40B4-BE49-F238E27FC236}">
                <a16:creationId xmlns:a16="http://schemas.microsoft.com/office/drawing/2014/main" id="{5A38D16E-9398-1541-ABB3-9D696D4C7A95}"/>
              </a:ext>
            </a:extLst>
          </p:cNvPr>
          <p:cNvSpPr>
            <a:spLocks noGrp="1"/>
          </p:cNvSpPr>
          <p:nvPr>
            <p:ph type="ftr" sz="quarter" idx="4"/>
          </p:nvPr>
        </p:nvSpPr>
        <p:spPr>
          <a:xfrm>
            <a:off x="0" y="8686800"/>
            <a:ext cx="5920740" cy="355964"/>
          </a:xfrm>
        </p:spPr>
        <p:txBody>
          <a:bodyPr/>
          <a:lstStyle/>
          <a:p>
            <a:pPr>
              <a:defRPr/>
            </a:pPr>
            <a:r>
              <a:rPr lang="en-US"/>
              <a:t>© Microsoft Corporation. All rights reserved. 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5/18/2018 1:23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5617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a:solidFill>
                  <a:srgbClr val="505050"/>
                </a:solidFill>
                <a:latin typeface="Segoe UI Light"/>
                <a:ea typeface="Segoe UI" pitchFamily="34" charset="0"/>
                <a:cs typeface="Segoe UI" panose="020B0502040204020203" pitchFamily="34" charset="0"/>
              </a:rPr>
              <a:t>There are many scenarios under which </a:t>
            </a:r>
            <a:r>
              <a:rPr lang="en-US" sz="900" baseline="0">
                <a:solidFill>
                  <a:srgbClr val="505050"/>
                </a:solidFill>
                <a:latin typeface="Segoe UI Light"/>
                <a:ea typeface="Segoe UI" pitchFamily="34" charset="0"/>
                <a:cs typeface="Segoe UI" panose="020B0502040204020203" pitchFamily="34" charset="0"/>
              </a:rPr>
              <a:t>Lift and Shift is the best approach:</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900" baseline="0">
              <a:solidFill>
                <a:srgbClr val="505050"/>
              </a:solidFill>
              <a:latin typeface="Segoe UI Light"/>
              <a:ea typeface="Segoe UI" pitchFamily="34" charset="0"/>
              <a:cs typeface="Segoe UI" panose="020B0502040204020203"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a:solidFill>
                  <a:srgbClr val="505050"/>
                </a:solidFill>
                <a:latin typeface="Segoe UI Light"/>
                <a:ea typeface="Segoe UI" pitchFamily="34" charset="0"/>
                <a:cs typeface="Segoe UI" panose="020B0502040204020203" pitchFamily="34" charset="0"/>
              </a:rPr>
              <a:t>Want to move to Cloud as-is</a:t>
            </a:r>
            <a:r>
              <a:rPr lang="en-US" sz="900" baseline="0">
                <a:solidFill>
                  <a:srgbClr val="505050"/>
                </a:solidFill>
                <a:latin typeface="Segoe UI Light"/>
                <a:ea typeface="Segoe UI" pitchFamily="34" charset="0"/>
                <a:cs typeface="Segoe UI" panose="020B0502040204020203" pitchFamily="34" charset="0"/>
              </a:rPr>
              <a:t> to lower your maintenance costs taking advantage of cloud infrastructure </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900">
              <a:solidFill>
                <a:srgbClr val="505050"/>
              </a:solidFill>
              <a:latin typeface="Segoe UI Light"/>
              <a:ea typeface="Segoe UI" pitchFamily="34" charset="0"/>
              <a:cs typeface="Segoe UI" panose="020B0502040204020203"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a:solidFill>
                  <a:srgbClr val="505050"/>
                </a:solidFill>
                <a:latin typeface="Segoe UI Light"/>
                <a:ea typeface="Segoe UI" pitchFamily="34" charset="0"/>
                <a:cs typeface="Segoe UI" panose="020B0502040204020203" pitchFamily="34" charset="0"/>
              </a:rPr>
              <a:t>Want to avoid the burden of owning on-premises servers and data centers. </a:t>
            </a:r>
            <a:endParaRPr lang="en-US" sz="900">
              <a:gradFill>
                <a:gsLst>
                  <a:gs pos="2917">
                    <a:srgbClr val="FFFFFF"/>
                  </a:gs>
                  <a:gs pos="30000">
                    <a:srgbClr val="FFFFFF"/>
                  </a:gs>
                </a:gsLst>
                <a:lin ang="5400000" scaled="0"/>
              </a:gradFill>
              <a:latin typeface="Segoe UI"/>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900">
              <a:solidFill>
                <a:srgbClr val="505050"/>
              </a:solidFill>
              <a:latin typeface="Segoe UI Light"/>
              <a:ea typeface="Segoe UI" pitchFamily="34" charset="0"/>
              <a:cs typeface="Segoe UI" panose="020B0502040204020203"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a:solidFill>
                  <a:srgbClr val="505050"/>
                </a:solidFill>
                <a:latin typeface="Segoe UI Light"/>
                <a:ea typeface="Segoe UI" pitchFamily="34" charset="0"/>
                <a:cs typeface="Segoe UI" panose="020B0502040204020203" pitchFamily="34" charset="0"/>
              </a:rPr>
              <a:t>Need a scale-on-demand capacity with no change in application environment needed. </a:t>
            </a:r>
            <a:endParaRPr lang="en-US" sz="1000" spc="20">
              <a:solidFill>
                <a:srgbClr val="3C3C3C">
                  <a:lumMod val="50000"/>
                </a:srgbClr>
              </a:solidFill>
              <a:latin typeface="Segoe UI Light"/>
              <a:cs typeface="Segoe UI Semibold" panose="020B0702040204020203"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US" sz="900">
              <a:solidFill>
                <a:srgbClr val="505050"/>
              </a:solidFill>
              <a:latin typeface="Segoe UI Light"/>
              <a:ea typeface="Segoe UI" pitchFamily="34" charset="0"/>
              <a:cs typeface="Segoe UI" panose="020B0502040204020203" pitchFamily="34" charset="0"/>
            </a:endParaRPr>
          </a:p>
          <a:p>
            <a:pPr marL="171450" indent="-171450" rtl="0" eaLnBrk="1" fontAlgn="ctr" latinLnBrk="0" hangingPunct="1">
              <a:buFont typeface="Arial" panose="020B0604020202020204" pitchFamily="34" charset="0"/>
              <a:buChar char="•"/>
            </a:pPr>
            <a:r>
              <a:rPr lang="en-US" sz="900" b="0" i="0" u="none" strike="noStrike" kern="1200">
                <a:solidFill>
                  <a:schemeClr val="tx1"/>
                </a:solidFill>
                <a:effectLst/>
                <a:latin typeface="Segoe UI Light" pitchFamily="34" charset="0"/>
                <a:ea typeface="+mn-ea"/>
                <a:cs typeface="+mn-cs"/>
              </a:rPr>
              <a:t>Need disaster recovery </a:t>
            </a:r>
          </a:p>
        </p:txBody>
      </p:sp>
      <p:sp>
        <p:nvSpPr>
          <p:cNvPr id="4" name="Footer Placeholder 3"/>
          <p:cNvSpPr>
            <a:spLocks noGrp="1"/>
          </p:cNvSpPr>
          <p:nvPr>
            <p:ph type="ftr" sz="quarter" idx="10"/>
          </p:nvPr>
        </p:nvSpPr>
        <p:spPr/>
        <p:txBody>
          <a:bodyPr/>
          <a:lstStyle/>
          <a:p>
            <a:pPr marL="582359" defTabSz="931467"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defTabSz="932218">
              <a:defRPr/>
            </a:pPr>
            <a:fld id="{E74353ED-ACB2-44BF-A903-985B0AF962B7}" type="datetime1">
              <a:rPr lang="en-US" smtClean="0">
                <a:solidFill>
                  <a:prstClr val="black"/>
                </a:solidFill>
                <a:latin typeface="Segoe UI" pitchFamily="34" charset="0"/>
              </a:rPr>
              <a:pPr defTabSz="932218">
                <a:defRPr/>
              </a:pPr>
              <a:t>5/18/2018</a:t>
            </a:fld>
            <a:endParaRPr lang="en-US">
              <a:solidFill>
                <a:prstClr val="black"/>
              </a:solidFill>
              <a:latin typeface="Segoe UI" pitchFamily="34" charset="0"/>
            </a:endParaRPr>
          </a:p>
        </p:txBody>
      </p:sp>
      <p:sp>
        <p:nvSpPr>
          <p:cNvPr id="6" name="Slide Number Placeholder 5"/>
          <p:cNvSpPr>
            <a:spLocks noGrp="1"/>
          </p:cNvSpPr>
          <p:nvPr>
            <p:ph type="sldNum" sz="quarter" idx="12"/>
          </p:nvPr>
        </p:nvSpPr>
        <p:spPr/>
        <p:txBody>
          <a:bodyPr/>
          <a:lstStyle/>
          <a:p>
            <a:pPr defTabSz="932218">
              <a:defRPr/>
            </a:pPr>
            <a:fld id="{B4008EB6-D09E-4580-8CD6-DDB14511944F}" type="slidenum">
              <a:rPr lang="en-US" smtClean="0">
                <a:solidFill>
                  <a:prstClr val="black"/>
                </a:solidFill>
                <a:latin typeface="Segoe UI" pitchFamily="34" charset="0"/>
              </a:rPr>
              <a:pPr defTabSz="932218">
                <a:defRPr/>
              </a:pPr>
              <a:t>6</a:t>
            </a:fld>
            <a:endParaRPr lang="en-US">
              <a:solidFill>
                <a:prstClr val="black"/>
              </a:solidFill>
              <a:latin typeface="Segoe UI" pitchFamily="34" charset="0"/>
            </a:endParaRPr>
          </a:p>
        </p:txBody>
      </p:sp>
    </p:spTree>
    <p:extLst>
      <p:ext uri="{BB962C8B-B14F-4D97-AF65-F5344CB8AC3E}">
        <p14:creationId xmlns:p14="http://schemas.microsoft.com/office/powerpoint/2010/main" val="395938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9EA54-B39E-9B4A-9787-669873A67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07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9EA54-B39E-9B4A-9787-669873A67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34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https://docs.microsoft.com/en-us/azure/virtual-machines/linux/endorsed-distros?toc=%2Fazure%2Fvirtual-machines%2Flinux%2Ftoc.json</a:t>
            </a:r>
          </a:p>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a:defRPr/>
            </a:pPr>
            <a:fld id="{05691FA5-25FD-E649-A53A-008BF2B058C5}" type="datetime8">
              <a:rPr lang="en-US" smtClean="0"/>
              <a:pPr>
                <a:defRPr/>
              </a:pPr>
              <a:t>5/18/2018 1:23 PM</a:t>
            </a:fld>
            <a:endParaRPr lang="en-US"/>
          </a:p>
        </p:txBody>
      </p:sp>
      <p:sp>
        <p:nvSpPr>
          <p:cNvPr id="7" name="Slide Number Placeholder 6"/>
          <p:cNvSpPr>
            <a:spLocks noGrp="1"/>
          </p:cNvSpPr>
          <p:nvPr>
            <p:ph type="sldNum" sz="quarter" idx="13"/>
          </p:nvPr>
        </p:nvSpPr>
        <p:spPr/>
        <p:txBody>
          <a:bodyPr/>
          <a:lstStyle/>
          <a:p>
            <a:pPr>
              <a:defRPr/>
            </a:pPr>
            <a:fld id="{985A8FA2-15F6-6B4D-A1E8-188865BDEEB8}" type="slidenum">
              <a:rPr lang="en-US" smtClean="0"/>
              <a:pPr>
                <a:defRPr/>
              </a:pPr>
              <a:t>9</a:t>
            </a:fld>
            <a:endParaRPr lang="en-US"/>
          </a:p>
        </p:txBody>
      </p:sp>
    </p:spTree>
    <p:extLst>
      <p:ext uri="{BB962C8B-B14F-4D97-AF65-F5344CB8AC3E}">
        <p14:creationId xmlns:p14="http://schemas.microsoft.com/office/powerpoint/2010/main" val="156931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Picture 8" descr="Woman looking at Surface" title="Microsoft brand photo">
            <a:extLst>
              <a:ext uri="{FF2B5EF4-FFF2-40B4-BE49-F238E27FC236}">
                <a16:creationId xmlns:a16="http://schemas.microsoft.com/office/drawing/2014/main" id="{D712C64A-08D3-43FF-8A6D-73ABD689A331}"/>
              </a:ext>
            </a:extLst>
          </p:cNvPr>
          <p:cNvPicPr>
            <a:picLocks noChangeAspect="1"/>
          </p:cNvPicPr>
          <p:nvPr userDrawn="1"/>
        </p:nvPicPr>
        <p:blipFill rotWithShape="1">
          <a:blip r:embed="rId3"/>
          <a:srcRect l="19611" t="5841" r="29831" b="18345"/>
          <a:stretch/>
        </p:blipFill>
        <p:spPr>
          <a:xfrm>
            <a:off x="5334000" y="0"/>
            <a:ext cx="6858000" cy="6858000"/>
          </a:xfrm>
          <a:prstGeom prst="rect">
            <a:avLst/>
          </a:prstGeom>
        </p:spPr>
      </p:pic>
    </p:spTree>
    <p:extLst>
      <p:ext uri="{BB962C8B-B14F-4D97-AF65-F5344CB8AC3E}">
        <p14:creationId xmlns:p14="http://schemas.microsoft.com/office/powerpoint/2010/main" val="40315275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385840"/>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257011258"/>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897680722"/>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57417872"/>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55578571"/>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28931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713893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811251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2531318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98422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Picture 8" descr="Woman looking at Surface" title="Microsoft brand photo">
            <a:extLst>
              <a:ext uri="{FF2B5EF4-FFF2-40B4-BE49-F238E27FC236}">
                <a16:creationId xmlns:a16="http://schemas.microsoft.com/office/drawing/2014/main" id="{478ECCE8-DCCB-415E-BA09-90E8EF188500}"/>
              </a:ext>
            </a:extLst>
          </p:cNvPr>
          <p:cNvPicPr>
            <a:picLocks noChangeAspect="1"/>
          </p:cNvPicPr>
          <p:nvPr userDrawn="1"/>
        </p:nvPicPr>
        <p:blipFill rotWithShape="1">
          <a:blip r:embed="rId3"/>
          <a:srcRect l="19611" t="5841" r="29831" b="18345"/>
          <a:stretch/>
        </p:blipFill>
        <p:spPr>
          <a:xfrm>
            <a:off x="5334000" y="0"/>
            <a:ext cx="6858000" cy="6858000"/>
          </a:xfrm>
          <a:prstGeom prst="rect">
            <a:avLst/>
          </a:prstGeom>
        </p:spPr>
      </p:pic>
    </p:spTree>
    <p:extLst>
      <p:ext uri="{BB962C8B-B14F-4D97-AF65-F5344CB8AC3E}">
        <p14:creationId xmlns:p14="http://schemas.microsoft.com/office/powerpoint/2010/main" val="3859534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378312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104387"/>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614885"/>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642604"/>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970678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779416244"/>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C534-0F98-AA49-8643-0F4AE1F16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025B1E-8594-344F-84CE-06CAB64908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FA452-D081-C04B-B0A4-46F93038B449}"/>
              </a:ext>
            </a:extLst>
          </p:cNvPr>
          <p:cNvSpPr>
            <a:spLocks noGrp="1"/>
          </p:cNvSpPr>
          <p:nvPr>
            <p:ph type="dt" sz="half" idx="10"/>
          </p:nvPr>
        </p:nvSpPr>
        <p:spPr/>
        <p:txBody>
          <a:bodyPr/>
          <a:lstStyle/>
          <a:p>
            <a:fld id="{75D7D9FA-560F-CD45-AD06-9D87DAB50A55}" type="datetimeFigureOut">
              <a:rPr lang="en-US" smtClean="0"/>
              <a:t>5/18/2018</a:t>
            </a:fld>
            <a:endParaRPr lang="en-US"/>
          </a:p>
        </p:txBody>
      </p:sp>
      <p:sp>
        <p:nvSpPr>
          <p:cNvPr id="5" name="Footer Placeholder 4">
            <a:extLst>
              <a:ext uri="{FF2B5EF4-FFF2-40B4-BE49-F238E27FC236}">
                <a16:creationId xmlns:a16="http://schemas.microsoft.com/office/drawing/2014/main" id="{703AE63F-BDB8-7A4D-B25F-463CF5C5A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728E2-2698-6C48-B516-68BA74376436}"/>
              </a:ext>
            </a:extLst>
          </p:cNvPr>
          <p:cNvSpPr>
            <a:spLocks noGrp="1"/>
          </p:cNvSpPr>
          <p:nvPr>
            <p:ph type="sldNum" sz="quarter" idx="12"/>
          </p:nvPr>
        </p:nvSpPr>
        <p:spPr/>
        <p:txBody>
          <a:bodyPr/>
          <a:lstStyle/>
          <a:p>
            <a:fld id="{E3355D77-6A41-074C-8505-770C3FF5B2E3}" type="slidenum">
              <a:rPr lang="en-US" smtClean="0"/>
              <a:t>‹#›</a:t>
            </a:fld>
            <a:endParaRPr lang="en-US"/>
          </a:p>
        </p:txBody>
      </p:sp>
    </p:spTree>
    <p:extLst>
      <p:ext uri="{BB962C8B-B14F-4D97-AF65-F5344CB8AC3E}">
        <p14:creationId xmlns:p14="http://schemas.microsoft.com/office/powerpoint/2010/main" val="398424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Only">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12192000" cy="14630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itle 1"/>
          <p:cNvSpPr>
            <a:spLocks noGrp="1"/>
          </p:cNvSpPr>
          <p:nvPr>
            <p:ph type="title"/>
          </p:nvPr>
        </p:nvSpPr>
        <p:spPr>
          <a:xfrm>
            <a:off x="269240" y="354826"/>
            <a:ext cx="11655840" cy="899665"/>
          </a:xfrm>
        </p:spPr>
        <p:txBody>
          <a:bodyPr/>
          <a:lstStyle>
            <a:lvl1pPr>
              <a:defRPr sz="4000" spc="-5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407704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064127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065976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746802"/>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923977"/>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2554883"/>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758286"/>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3341712"/>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p:nvPicPr>
        <p:blipFill>
          <a:blip r:embed="rId29"/>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38091223"/>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 id="2147484822" r:id="rId12"/>
    <p:sldLayoutId id="2147484823" r:id="rId13"/>
    <p:sldLayoutId id="2147484824" r:id="rId14"/>
    <p:sldLayoutId id="2147484825" r:id="rId15"/>
    <p:sldLayoutId id="2147484826" r:id="rId16"/>
    <p:sldLayoutId id="2147484827" r:id="rId17"/>
    <p:sldLayoutId id="2147484828" r:id="rId18"/>
    <p:sldLayoutId id="2147484829" r:id="rId19"/>
    <p:sldLayoutId id="2147484830" r:id="rId20"/>
    <p:sldLayoutId id="2147484831" r:id="rId21"/>
    <p:sldLayoutId id="2147484832" r:id="rId22"/>
    <p:sldLayoutId id="2147484833" r:id="rId23"/>
    <p:sldLayoutId id="2147484834" r:id="rId24"/>
    <p:sldLayoutId id="2147484835" r:id="rId25"/>
    <p:sldLayoutId id="2147484836" r:id="rId26"/>
    <p:sldLayoutId id="2147484837" r:id="rId27"/>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image" Target="../media/image14.emf"/><Relationship Id="rId1" Type="http://schemas.openxmlformats.org/officeDocument/2006/relationships/slideLayout" Target="../slideLayouts/slideLayout9.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emf"/><Relationship Id="rId7" Type="http://schemas.openxmlformats.org/officeDocument/2006/relationships/image" Target="../media/image25.png"/><Relationship Id="rId12" Type="http://schemas.openxmlformats.org/officeDocument/2006/relationships/image" Target="../media/image21.emf"/><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4.emf"/><Relationship Id="rId11" Type="http://schemas.openxmlformats.org/officeDocument/2006/relationships/image" Target="../media/image18.emf"/><Relationship Id="rId5" Type="http://schemas.openxmlformats.org/officeDocument/2006/relationships/image" Target="../media/image20.emf"/><Relationship Id="rId10" Type="http://schemas.openxmlformats.org/officeDocument/2006/relationships/image" Target="../media/image17.emf"/><Relationship Id="rId4" Type="http://schemas.openxmlformats.org/officeDocument/2006/relationships/image" Target="../media/image19.emf"/><Relationship Id="rId9" Type="http://schemas.openxmlformats.org/officeDocument/2006/relationships/image" Target="../media/image23.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5.png"/><Relationship Id="rId3" Type="http://schemas.openxmlformats.org/officeDocument/2006/relationships/image" Target="../media/image16.emf"/><Relationship Id="rId7" Type="http://schemas.openxmlformats.org/officeDocument/2006/relationships/image" Target="../media/image17.emf"/><Relationship Id="rId12" Type="http://schemas.openxmlformats.org/officeDocument/2006/relationships/image" Target="../media/image23.emf"/><Relationship Id="rId2" Type="http://schemas.openxmlformats.org/officeDocument/2006/relationships/image" Target="../media/image14.emf"/><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22.emf"/><Relationship Id="rId5" Type="http://schemas.openxmlformats.org/officeDocument/2006/relationships/image" Target="../media/image20.emf"/><Relationship Id="rId10" Type="http://schemas.openxmlformats.org/officeDocument/2006/relationships/image" Target="../media/image21.emf"/><Relationship Id="rId4" Type="http://schemas.openxmlformats.org/officeDocument/2006/relationships/image" Target="../media/image19.emf"/><Relationship Id="rId9" Type="http://schemas.openxmlformats.org/officeDocument/2006/relationships/image" Target="../media/image24.emf"/><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32.png"/><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33.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35.png"/><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37.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hyperlink" Target="https://azure.microsoft.com/en-us/campaigns/cloud-application-architecture-guide/"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partnerquickstarts.azurewebsites.net/#/quickstart/2-Tier-nodejsapp-migration-to-containers-on-Azure"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partnerquickstarts.azurewebsites.net/#/quickstart/2-Tier-app-migration-to-containers-on-Azure" TargetMode="External"/><Relationship Id="rId5" Type="http://schemas.openxmlformats.org/officeDocument/2006/relationships/hyperlink" Target="https://www.movemetothecloud.net/" TargetMode="External"/><Relationship Id="rId4" Type="http://schemas.openxmlformats.org/officeDocument/2006/relationships/image" Target="../media/image48.sv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reos.com/docs/running-coreos/cloud-providers/azur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A7097-F128-44C8-9EE0-1A9AAF0AF864}"/>
              </a:ext>
            </a:extLst>
          </p:cNvPr>
          <p:cNvSpPr>
            <a:spLocks noGrp="1"/>
          </p:cNvSpPr>
          <p:nvPr>
            <p:ph type="title"/>
          </p:nvPr>
        </p:nvSpPr>
        <p:spPr>
          <a:xfrm>
            <a:off x="588263" y="1871544"/>
            <a:ext cx="4167887" cy="1661993"/>
          </a:xfrm>
        </p:spPr>
        <p:txBody>
          <a:bodyPr/>
          <a:lstStyle/>
          <a:p>
            <a:r>
              <a:rPr lang="en-US"/>
              <a:t>Application Migration​ &amp; Modernization</a:t>
            </a:r>
          </a:p>
        </p:txBody>
      </p:sp>
      <p:sp>
        <p:nvSpPr>
          <p:cNvPr id="5" name="Text Placeholder 4">
            <a:extLst>
              <a:ext uri="{FF2B5EF4-FFF2-40B4-BE49-F238E27FC236}">
                <a16:creationId xmlns:a16="http://schemas.microsoft.com/office/drawing/2014/main" id="{C58039A1-50D4-4C5F-9F97-DB66C0E13CC7}"/>
              </a:ext>
            </a:extLst>
          </p:cNvPr>
          <p:cNvSpPr>
            <a:spLocks noGrp="1"/>
          </p:cNvSpPr>
          <p:nvPr>
            <p:ph type="body" sz="quarter" idx="12"/>
          </p:nvPr>
        </p:nvSpPr>
        <p:spPr/>
        <p:txBody>
          <a:bodyPr/>
          <a:lstStyle/>
          <a:p>
            <a:r>
              <a:rPr lang="en-US"/>
              <a:t>Migration Patterns and Approaches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p:cNvPicPr>
            <a:picLocks noChangeAspect="1"/>
          </p:cNvPicPr>
          <p:nvPr/>
        </p:nvPicPr>
        <p:blipFill>
          <a:blip r:embed="rId2"/>
          <a:stretch>
            <a:fillRect/>
          </a:stretch>
        </p:blipFill>
        <p:spPr>
          <a:xfrm>
            <a:off x="7883600" y="1965291"/>
            <a:ext cx="3773275" cy="2474433"/>
          </a:xfrm>
          <a:prstGeom prst="rect">
            <a:avLst/>
          </a:prstGeom>
        </p:spPr>
      </p:pic>
      <p:pic>
        <p:nvPicPr>
          <p:cNvPr id="6" name="Picture 98" descr="Cloud"/>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86" y="2159065"/>
            <a:ext cx="4690360" cy="2056241"/>
          </a:xfrm>
          <a:prstGeom prst="rect">
            <a:avLst/>
          </a:prstGeom>
          <a:noFill/>
          <a:ln w="9525">
            <a:noFill/>
            <a:miter lim="800000"/>
            <a:headEnd/>
            <a:tailEnd/>
          </a:ln>
          <a:effectLst>
            <a:glow>
              <a:schemeClr val="accent1">
                <a:alpha val="0"/>
              </a:schemeClr>
            </a:glow>
          </a:effectLst>
        </p:spPr>
      </p:pic>
      <p:grpSp>
        <p:nvGrpSpPr>
          <p:cNvPr id="41" name="Group 40"/>
          <p:cNvGrpSpPr/>
          <p:nvPr/>
        </p:nvGrpSpPr>
        <p:grpSpPr>
          <a:xfrm>
            <a:off x="1240194" y="2176091"/>
            <a:ext cx="1512602" cy="1117712"/>
            <a:chOff x="1615161" y="2990536"/>
            <a:chExt cx="1095658" cy="699671"/>
          </a:xfrm>
        </p:grpSpPr>
        <p:pic>
          <p:nvPicPr>
            <p:cNvPr id="42" name="Picture 41"/>
            <p:cNvPicPr>
              <a:picLocks noChangeAspect="1"/>
            </p:cNvPicPr>
            <p:nvPr/>
          </p:nvPicPr>
          <p:blipFill>
            <a:blip r:embed="rId4"/>
            <a:stretch>
              <a:fillRect/>
            </a:stretch>
          </p:blipFill>
          <p:spPr>
            <a:xfrm>
              <a:off x="1615161" y="2990536"/>
              <a:ext cx="535632" cy="167053"/>
            </a:xfrm>
            <a:prstGeom prst="rect">
              <a:avLst/>
            </a:prstGeom>
          </p:spPr>
        </p:pic>
        <p:pic>
          <p:nvPicPr>
            <p:cNvPr id="43" name="Picture 42"/>
            <p:cNvPicPr>
              <a:picLocks noChangeAspect="1"/>
            </p:cNvPicPr>
            <p:nvPr/>
          </p:nvPicPr>
          <p:blipFill>
            <a:blip r:embed="rId4"/>
            <a:stretch>
              <a:fillRect/>
            </a:stretch>
          </p:blipFill>
          <p:spPr>
            <a:xfrm>
              <a:off x="1615161" y="3523154"/>
              <a:ext cx="535632" cy="167053"/>
            </a:xfrm>
            <a:prstGeom prst="rect">
              <a:avLst/>
            </a:prstGeom>
          </p:spPr>
        </p:pic>
        <p:pic>
          <p:nvPicPr>
            <p:cNvPr id="46" name="Picture 45"/>
            <p:cNvPicPr>
              <a:picLocks noChangeAspect="1"/>
            </p:cNvPicPr>
            <p:nvPr/>
          </p:nvPicPr>
          <p:blipFill>
            <a:blip r:embed="rId4"/>
            <a:stretch>
              <a:fillRect/>
            </a:stretch>
          </p:blipFill>
          <p:spPr>
            <a:xfrm>
              <a:off x="1615161" y="3346494"/>
              <a:ext cx="535632" cy="167053"/>
            </a:xfrm>
            <a:prstGeom prst="rect">
              <a:avLst/>
            </a:prstGeom>
          </p:spPr>
        </p:pic>
        <p:pic>
          <p:nvPicPr>
            <p:cNvPr id="48" name="Picture 47"/>
            <p:cNvPicPr>
              <a:picLocks noChangeAspect="1"/>
            </p:cNvPicPr>
            <p:nvPr/>
          </p:nvPicPr>
          <p:blipFill>
            <a:blip r:embed="rId4"/>
            <a:stretch>
              <a:fillRect/>
            </a:stretch>
          </p:blipFill>
          <p:spPr>
            <a:xfrm>
              <a:off x="1615161" y="3169835"/>
              <a:ext cx="535632" cy="167053"/>
            </a:xfrm>
            <a:prstGeom prst="rect">
              <a:avLst/>
            </a:prstGeom>
          </p:spPr>
        </p:pic>
        <p:pic>
          <p:nvPicPr>
            <p:cNvPr id="49" name="Picture 48"/>
            <p:cNvPicPr>
              <a:picLocks noChangeAspect="1"/>
            </p:cNvPicPr>
            <p:nvPr/>
          </p:nvPicPr>
          <p:blipFill>
            <a:blip r:embed="rId4"/>
            <a:stretch>
              <a:fillRect/>
            </a:stretch>
          </p:blipFill>
          <p:spPr>
            <a:xfrm>
              <a:off x="2175187" y="3523154"/>
              <a:ext cx="535632" cy="167053"/>
            </a:xfrm>
            <a:prstGeom prst="rect">
              <a:avLst/>
            </a:prstGeom>
          </p:spPr>
        </p:pic>
        <p:pic>
          <p:nvPicPr>
            <p:cNvPr id="50" name="Picture 49"/>
            <p:cNvPicPr>
              <a:picLocks noChangeAspect="1"/>
            </p:cNvPicPr>
            <p:nvPr/>
          </p:nvPicPr>
          <p:blipFill>
            <a:blip r:embed="rId4"/>
            <a:stretch>
              <a:fillRect/>
            </a:stretch>
          </p:blipFill>
          <p:spPr>
            <a:xfrm>
              <a:off x="2175187" y="3346494"/>
              <a:ext cx="535632" cy="167053"/>
            </a:xfrm>
            <a:prstGeom prst="rect">
              <a:avLst/>
            </a:prstGeom>
          </p:spPr>
        </p:pic>
        <p:pic>
          <p:nvPicPr>
            <p:cNvPr id="55" name="Picture 54"/>
            <p:cNvPicPr>
              <a:picLocks noChangeAspect="1"/>
            </p:cNvPicPr>
            <p:nvPr/>
          </p:nvPicPr>
          <p:blipFill>
            <a:blip r:embed="rId4"/>
            <a:stretch>
              <a:fillRect/>
            </a:stretch>
          </p:blipFill>
          <p:spPr>
            <a:xfrm>
              <a:off x="2175187" y="3169835"/>
              <a:ext cx="535632" cy="167053"/>
            </a:xfrm>
            <a:prstGeom prst="rect">
              <a:avLst/>
            </a:prstGeom>
          </p:spPr>
        </p:pic>
      </p:grpSp>
      <p:grpSp>
        <p:nvGrpSpPr>
          <p:cNvPr id="38" name="Group 37"/>
          <p:cNvGrpSpPr/>
          <p:nvPr/>
        </p:nvGrpSpPr>
        <p:grpSpPr>
          <a:xfrm>
            <a:off x="1240365" y="2159065"/>
            <a:ext cx="1481764" cy="1152721"/>
            <a:chOff x="9354961" y="2521836"/>
            <a:chExt cx="1099486" cy="703461"/>
          </a:xfrm>
        </p:grpSpPr>
        <p:pic>
          <p:nvPicPr>
            <p:cNvPr id="39" name="Picture 38"/>
            <p:cNvPicPr>
              <a:picLocks noChangeAspect="1"/>
            </p:cNvPicPr>
            <p:nvPr/>
          </p:nvPicPr>
          <p:blipFill>
            <a:blip r:embed="rId5"/>
            <a:stretch>
              <a:fillRect/>
            </a:stretch>
          </p:blipFill>
          <p:spPr>
            <a:xfrm>
              <a:off x="9354961" y="2521836"/>
              <a:ext cx="530221" cy="703461"/>
            </a:xfrm>
            <a:prstGeom prst="rect">
              <a:avLst/>
            </a:prstGeom>
          </p:spPr>
        </p:pic>
        <p:pic>
          <p:nvPicPr>
            <p:cNvPr id="40" name="Picture 39"/>
            <p:cNvPicPr>
              <a:picLocks noChangeAspect="1"/>
            </p:cNvPicPr>
            <p:nvPr/>
          </p:nvPicPr>
          <p:blipFill>
            <a:blip r:embed="rId6"/>
            <a:stretch>
              <a:fillRect/>
            </a:stretch>
          </p:blipFill>
          <p:spPr>
            <a:xfrm>
              <a:off x="9924226" y="2702950"/>
              <a:ext cx="530221" cy="522347"/>
            </a:xfrm>
            <a:prstGeom prst="rect">
              <a:avLst/>
            </a:prstGeom>
          </p:spPr>
        </p:pic>
      </p:grpSp>
      <p:sp>
        <p:nvSpPr>
          <p:cNvPr id="2" name="Title 1"/>
          <p:cNvSpPr>
            <a:spLocks noGrp="1"/>
          </p:cNvSpPr>
          <p:nvPr>
            <p:ph type="title"/>
          </p:nvPr>
        </p:nvSpPr>
        <p:spPr/>
        <p:txBody>
          <a:bodyPr/>
          <a:lstStyle/>
          <a:p>
            <a:r>
              <a:rPr lang="en-US"/>
              <a:t>VMware and Physical Servers</a:t>
            </a:r>
            <a:br>
              <a:rPr lang="en-US"/>
            </a:br>
            <a:r>
              <a:rPr lang="en-US"/>
              <a:t>Enhanced Architecture </a:t>
            </a:r>
            <a:endParaRPr lang="en-US" dirty="0"/>
          </a:p>
        </p:txBody>
      </p:sp>
      <p:sp>
        <p:nvSpPr>
          <p:cNvPr id="27" name="TextBox 26"/>
          <p:cNvSpPr txBox="1"/>
          <p:nvPr/>
        </p:nvSpPr>
        <p:spPr>
          <a:xfrm>
            <a:off x="443013" y="4325425"/>
            <a:ext cx="3651621" cy="543108"/>
          </a:xfrm>
          <a:prstGeom prst="rect">
            <a:avLst/>
          </a:prstGeom>
          <a:noFill/>
        </p:spPr>
        <p:txBody>
          <a:bodyPr wrap="square" lIns="0" tIns="0" rIns="0" bIns="0" rtlCol="0">
            <a:spAutoFit/>
          </a:bodyPr>
          <a:lstStyle/>
          <a:p>
            <a:pPr algn="ctr" defTabSz="914034">
              <a:lnSpc>
                <a:spcPct val="90000"/>
              </a:lnSpc>
            </a:pPr>
            <a:r>
              <a:rPr lang="en-US" sz="1961" b="1" spc="-51" dirty="0"/>
              <a:t>Source: VMware VMs</a:t>
            </a:r>
            <a:br>
              <a:rPr lang="en-US" sz="1961" b="1" spc="-51" dirty="0"/>
            </a:br>
            <a:r>
              <a:rPr lang="en-US" sz="1961" b="1" spc="-51" dirty="0"/>
              <a:t>&amp; Physical Servers</a:t>
            </a:r>
            <a:endParaRPr lang="en-US" sz="1961" b="1" spc="-51" baseline="-25000" dirty="0"/>
          </a:p>
        </p:txBody>
      </p:sp>
      <p:sp>
        <p:nvSpPr>
          <p:cNvPr id="54" name="TextBox 53"/>
          <p:cNvSpPr txBox="1"/>
          <p:nvPr/>
        </p:nvSpPr>
        <p:spPr>
          <a:xfrm>
            <a:off x="9475132" y="2186011"/>
            <a:ext cx="961172" cy="135463"/>
          </a:xfrm>
          <a:prstGeom prst="rect">
            <a:avLst/>
          </a:prstGeom>
          <a:noFill/>
        </p:spPr>
        <p:txBody>
          <a:bodyPr wrap="square" lIns="0" tIns="0" rIns="0" bIns="0" rtlCol="0">
            <a:spAutoFit/>
          </a:bodyPr>
          <a:lstStyle/>
          <a:p>
            <a:pPr algn="ctr" defTabSz="914034">
              <a:lnSpc>
                <a:spcPct val="90000"/>
              </a:lnSpc>
            </a:pPr>
            <a:endParaRPr lang="en-US" sz="1467" b="1" spc="-51" baseline="-25000" dirty="0"/>
          </a:p>
        </p:txBody>
      </p:sp>
      <p:grpSp>
        <p:nvGrpSpPr>
          <p:cNvPr id="89" name="Group 88"/>
          <p:cNvGrpSpPr/>
          <p:nvPr/>
        </p:nvGrpSpPr>
        <p:grpSpPr>
          <a:xfrm>
            <a:off x="5400225" y="2633907"/>
            <a:ext cx="1550095" cy="1068306"/>
            <a:chOff x="4413198" y="2108497"/>
            <a:chExt cx="1581178" cy="1089728"/>
          </a:xfrm>
        </p:grpSpPr>
        <p:pic>
          <p:nvPicPr>
            <p:cNvPr id="90" name="Picture 89"/>
            <p:cNvPicPr>
              <a:picLocks noChangeAspect="1"/>
            </p:cNvPicPr>
            <p:nvPr/>
          </p:nvPicPr>
          <p:blipFill>
            <a:blip r:embed="rId7"/>
            <a:stretch>
              <a:fillRect/>
            </a:stretch>
          </p:blipFill>
          <p:spPr>
            <a:xfrm>
              <a:off x="4413198" y="2108497"/>
              <a:ext cx="1581178" cy="1050845"/>
            </a:xfrm>
            <a:prstGeom prst="rect">
              <a:avLst/>
            </a:prstGeom>
          </p:spPr>
        </p:pic>
        <p:sp>
          <p:nvSpPr>
            <p:cNvPr id="91" name="TextBox 90"/>
            <p:cNvSpPr txBox="1"/>
            <p:nvPr/>
          </p:nvSpPr>
          <p:spPr>
            <a:xfrm>
              <a:off x="4488287" y="2631569"/>
              <a:ext cx="1431001" cy="566656"/>
            </a:xfrm>
            <a:prstGeom prst="rect">
              <a:avLst/>
            </a:prstGeom>
            <a:noFill/>
          </p:spPr>
          <p:txBody>
            <a:bodyPr wrap="square" lIns="175761" tIns="140609" rIns="175761" bIns="140609" rtlCol="0">
              <a:spAutoFit/>
            </a:bodyPr>
            <a:lstStyle/>
            <a:p>
              <a:pPr algn="ctr" defTabSz="896354">
                <a:lnSpc>
                  <a:spcPct val="90000"/>
                </a:lnSpc>
                <a:defRPr/>
              </a:pPr>
              <a:r>
                <a:rPr lang="en-US" sz="980" b="1" dirty="0">
                  <a:solidFill>
                    <a:srgbClr val="000000"/>
                  </a:solidFill>
                  <a:ea typeface="Segoe UI" panose="020B0502040204020203" pitchFamily="34" charset="0"/>
                  <a:cs typeface="Segoe UI" panose="020B0502040204020203" pitchFamily="34" charset="0"/>
                </a:rPr>
                <a:t>Azure Site Recovery</a:t>
              </a:r>
            </a:p>
          </p:txBody>
        </p:sp>
        <p:pic>
          <p:nvPicPr>
            <p:cNvPr id="92" name="Picture 91"/>
            <p:cNvPicPr>
              <a:picLocks noChangeAspect="1"/>
            </p:cNvPicPr>
            <p:nvPr/>
          </p:nvPicPr>
          <p:blipFill>
            <a:blip r:embed="rId8"/>
            <a:stretch>
              <a:fillRect/>
            </a:stretch>
          </p:blipFill>
          <p:spPr>
            <a:xfrm>
              <a:off x="4937975" y="2219240"/>
              <a:ext cx="535697" cy="533109"/>
            </a:xfrm>
            <a:prstGeom prst="rect">
              <a:avLst/>
            </a:prstGeom>
          </p:spPr>
        </p:pic>
      </p:grpSp>
      <p:sp>
        <p:nvSpPr>
          <p:cNvPr id="52" name="TextBox 179"/>
          <p:cNvSpPr txBox="1"/>
          <p:nvPr/>
        </p:nvSpPr>
        <p:spPr>
          <a:xfrm>
            <a:off x="8179676" y="3466595"/>
            <a:ext cx="3181122" cy="723979"/>
          </a:xfrm>
          <a:prstGeom prst="rect">
            <a:avLst/>
          </a:prstGeom>
          <a:noFill/>
          <a:ln>
            <a:noFill/>
          </a:ln>
        </p:spPr>
        <p:txBody>
          <a:bodyPr wrap="none" lIns="179183" tIns="143347" rIns="179183" bIns="143347" rtlCol="0">
            <a:spAutoFit/>
          </a:bodyPr>
          <a:lstStyle/>
          <a:p>
            <a:pPr algn="ctr" defTabSz="913127">
              <a:lnSpc>
                <a:spcPct val="90000"/>
              </a:lnSpc>
              <a:spcAft>
                <a:spcPts val="588"/>
              </a:spcAft>
            </a:pPr>
            <a:r>
              <a:rPr lang="en-US" sz="3137" kern="0" dirty="0">
                <a:solidFill>
                  <a:srgbClr val="FFFFFF"/>
                </a:solidFill>
              </a:rPr>
              <a:t>Microsoft Azure</a:t>
            </a:r>
          </a:p>
        </p:txBody>
      </p:sp>
      <p:grpSp>
        <p:nvGrpSpPr>
          <p:cNvPr id="3" name="Group 2"/>
          <p:cNvGrpSpPr/>
          <p:nvPr/>
        </p:nvGrpSpPr>
        <p:grpSpPr>
          <a:xfrm>
            <a:off x="503160" y="1929243"/>
            <a:ext cx="6066361" cy="4594165"/>
            <a:chOff x="513249" y="1967432"/>
            <a:chExt cx="6188004" cy="4686288"/>
          </a:xfrm>
        </p:grpSpPr>
        <p:sp>
          <p:nvSpPr>
            <p:cNvPr id="16" name="TextBox 15"/>
            <p:cNvSpPr txBox="1"/>
            <p:nvPr/>
          </p:nvSpPr>
          <p:spPr>
            <a:xfrm>
              <a:off x="3327575" y="2506662"/>
              <a:ext cx="813975" cy="387798"/>
            </a:xfrm>
            <a:prstGeom prst="rect">
              <a:avLst/>
            </a:prstGeom>
            <a:noFill/>
          </p:spPr>
          <p:txBody>
            <a:bodyPr wrap="square" lIns="0" tIns="0" rIns="0" bIns="0" rtlCol="0">
              <a:spAutoFit/>
            </a:bodyPr>
            <a:lstStyle/>
            <a:p>
              <a:pPr defTabSz="914034">
                <a:lnSpc>
                  <a:spcPct val="90000"/>
                </a:lnSpc>
              </a:pPr>
              <a:r>
                <a:rPr lang="en-US" sz="1372" i="1" dirty="0">
                  <a:solidFill>
                    <a:srgbClr val="0072C6"/>
                  </a:solidFill>
                </a:rPr>
                <a:t>Process</a:t>
              </a:r>
              <a:br>
                <a:rPr lang="en-US" sz="1372" i="1" dirty="0">
                  <a:solidFill>
                    <a:srgbClr val="0072C6"/>
                  </a:solidFill>
                </a:rPr>
              </a:br>
              <a:r>
                <a:rPr lang="en-US" sz="1372" i="1" dirty="0">
                  <a:solidFill>
                    <a:srgbClr val="0072C6"/>
                  </a:solidFill>
                </a:rPr>
                <a:t>Server</a:t>
              </a:r>
            </a:p>
          </p:txBody>
        </p:sp>
        <p:sp>
          <p:nvSpPr>
            <p:cNvPr id="70" name="TextBox 69"/>
            <p:cNvSpPr txBox="1"/>
            <p:nvPr/>
          </p:nvSpPr>
          <p:spPr>
            <a:xfrm>
              <a:off x="3325424" y="2059685"/>
              <a:ext cx="813975" cy="387798"/>
            </a:xfrm>
            <a:prstGeom prst="rect">
              <a:avLst/>
            </a:prstGeom>
            <a:noFill/>
          </p:spPr>
          <p:txBody>
            <a:bodyPr wrap="square" lIns="0" tIns="0" rIns="0" bIns="0" rtlCol="0">
              <a:spAutoFit/>
            </a:bodyPr>
            <a:lstStyle/>
            <a:p>
              <a:pPr defTabSz="914034">
                <a:lnSpc>
                  <a:spcPct val="90000"/>
                </a:lnSpc>
              </a:pPr>
              <a:r>
                <a:rPr lang="en-US" sz="1372" i="1" dirty="0">
                  <a:solidFill>
                    <a:srgbClr val="0072C6"/>
                  </a:solidFill>
                </a:rPr>
                <a:t>Config</a:t>
              </a:r>
              <a:br>
                <a:rPr lang="en-US" sz="1372" i="1" dirty="0">
                  <a:solidFill>
                    <a:srgbClr val="0072C6"/>
                  </a:solidFill>
                </a:rPr>
              </a:br>
              <a:r>
                <a:rPr lang="en-US" sz="1372" i="1" dirty="0">
                  <a:solidFill>
                    <a:srgbClr val="0072C6"/>
                  </a:solidFill>
                </a:rPr>
                <a:t>Server</a:t>
              </a:r>
            </a:p>
          </p:txBody>
        </p:sp>
        <p:pic>
          <p:nvPicPr>
            <p:cNvPr id="94" name="Picture 93"/>
            <p:cNvPicPr>
              <a:picLocks noChangeAspect="1"/>
            </p:cNvPicPr>
            <p:nvPr/>
          </p:nvPicPr>
          <p:blipFill>
            <a:blip r:embed="rId9"/>
            <a:stretch>
              <a:fillRect/>
            </a:stretch>
          </p:blipFill>
          <p:spPr>
            <a:xfrm>
              <a:off x="4043165" y="1967432"/>
              <a:ext cx="853349" cy="1261943"/>
            </a:xfrm>
            <a:prstGeom prst="rect">
              <a:avLst/>
            </a:prstGeom>
          </p:spPr>
        </p:pic>
        <p:grpSp>
          <p:nvGrpSpPr>
            <p:cNvPr id="53" name="Group 52"/>
            <p:cNvGrpSpPr/>
            <p:nvPr/>
          </p:nvGrpSpPr>
          <p:grpSpPr>
            <a:xfrm>
              <a:off x="513249" y="5740932"/>
              <a:ext cx="6188004" cy="912788"/>
              <a:chOff x="1531056" y="5638009"/>
              <a:chExt cx="6188004" cy="912788"/>
            </a:xfrm>
          </p:grpSpPr>
          <p:sp>
            <p:nvSpPr>
              <p:cNvPr id="95" name="TextBox 94"/>
              <p:cNvSpPr txBox="1"/>
              <p:nvPr/>
            </p:nvSpPr>
            <p:spPr>
              <a:xfrm>
                <a:off x="1897490" y="5653161"/>
                <a:ext cx="2412195" cy="897636"/>
              </a:xfrm>
              <a:prstGeom prst="rect">
                <a:avLst/>
              </a:prstGeom>
              <a:noFill/>
            </p:spPr>
            <p:txBody>
              <a:bodyPr wrap="square" lIns="175761" tIns="140609" rIns="175761" bIns="140609" rtlCol="0">
                <a:spAutoFit/>
              </a:bodyPr>
              <a:lstStyle/>
              <a:p>
                <a:pPr defTabSz="896354">
                  <a:lnSpc>
                    <a:spcPct val="90000"/>
                  </a:lnSpc>
                  <a:spcBef>
                    <a:spcPts val="288"/>
                  </a:spcBef>
                </a:pPr>
                <a:r>
                  <a:rPr lang="en-US" sz="1730" b="1" dirty="0">
                    <a:solidFill>
                      <a:srgbClr val="0072C6"/>
                    </a:solidFill>
                    <a:latin typeface="Segoe UI Light"/>
                  </a:rPr>
                  <a:t>Process Server</a:t>
                </a:r>
              </a:p>
              <a:p>
                <a:pPr defTabSz="896354">
                  <a:lnSpc>
                    <a:spcPct val="90000"/>
                  </a:lnSpc>
                  <a:spcBef>
                    <a:spcPts val="288"/>
                  </a:spcBef>
                </a:pPr>
                <a:r>
                  <a:rPr lang="en-US" sz="1153" dirty="0">
                    <a:gradFill>
                      <a:gsLst>
                        <a:gs pos="2917">
                          <a:srgbClr val="505050"/>
                        </a:gs>
                        <a:gs pos="30000">
                          <a:srgbClr val="505050"/>
                        </a:gs>
                      </a:gsLst>
                      <a:lin ang="5400000" scaled="0"/>
                    </a:gradFill>
                  </a:rPr>
                  <a:t>Used for caching, compression, and encryption</a:t>
                </a:r>
              </a:p>
            </p:txBody>
          </p:sp>
          <p:sp>
            <p:nvSpPr>
              <p:cNvPr id="96" name="TextBox 95"/>
              <p:cNvSpPr txBox="1"/>
              <p:nvPr/>
            </p:nvSpPr>
            <p:spPr>
              <a:xfrm>
                <a:off x="5306865" y="5638009"/>
                <a:ext cx="2412195" cy="897636"/>
              </a:xfrm>
              <a:prstGeom prst="rect">
                <a:avLst/>
              </a:prstGeom>
              <a:noFill/>
            </p:spPr>
            <p:txBody>
              <a:bodyPr wrap="square" lIns="175761" tIns="140609" rIns="175761" bIns="140609" rtlCol="0">
                <a:spAutoFit/>
              </a:bodyPr>
              <a:lstStyle/>
              <a:p>
                <a:pPr defTabSz="896354">
                  <a:lnSpc>
                    <a:spcPct val="90000"/>
                  </a:lnSpc>
                  <a:spcBef>
                    <a:spcPts val="288"/>
                  </a:spcBef>
                </a:pPr>
                <a:r>
                  <a:rPr lang="en-US" sz="1730" b="1" dirty="0">
                    <a:solidFill>
                      <a:srgbClr val="0072C6"/>
                    </a:solidFill>
                    <a:latin typeface="Segoe UI Light"/>
                  </a:rPr>
                  <a:t>Configuration Server</a:t>
                </a:r>
              </a:p>
              <a:p>
                <a:pPr defTabSz="896354">
                  <a:lnSpc>
                    <a:spcPct val="90000"/>
                  </a:lnSpc>
                  <a:spcBef>
                    <a:spcPts val="288"/>
                  </a:spcBef>
                </a:pPr>
                <a:r>
                  <a:rPr lang="en-US" sz="1153" dirty="0">
                    <a:gradFill>
                      <a:gsLst>
                        <a:gs pos="2917">
                          <a:srgbClr val="505050"/>
                        </a:gs>
                        <a:gs pos="30000">
                          <a:srgbClr val="505050"/>
                        </a:gs>
                      </a:gsLst>
                      <a:lin ang="5400000" scaled="0"/>
                    </a:gradFill>
                  </a:rPr>
                  <a:t>Used for centralized management</a:t>
                </a:r>
              </a:p>
            </p:txBody>
          </p:sp>
          <p:pic>
            <p:nvPicPr>
              <p:cNvPr id="97" name="Picture 96"/>
              <p:cNvPicPr>
                <a:picLocks noChangeAspect="1"/>
              </p:cNvPicPr>
              <p:nvPr/>
            </p:nvPicPr>
            <p:blipFill>
              <a:blip r:embed="rId10"/>
              <a:stretch>
                <a:fillRect/>
              </a:stretch>
            </p:blipFill>
            <p:spPr>
              <a:xfrm>
                <a:off x="1531056" y="5778333"/>
                <a:ext cx="435738" cy="643065"/>
              </a:xfrm>
              <a:prstGeom prst="rect">
                <a:avLst/>
              </a:prstGeom>
            </p:spPr>
          </p:pic>
          <p:pic>
            <p:nvPicPr>
              <p:cNvPr id="98" name="Picture 97"/>
              <p:cNvPicPr>
                <a:picLocks noChangeAspect="1"/>
              </p:cNvPicPr>
              <p:nvPr/>
            </p:nvPicPr>
            <p:blipFill>
              <a:blip r:embed="rId11"/>
              <a:stretch>
                <a:fillRect/>
              </a:stretch>
            </p:blipFill>
            <p:spPr>
              <a:xfrm>
                <a:off x="4919512" y="5800187"/>
                <a:ext cx="435738" cy="643065"/>
              </a:xfrm>
              <a:prstGeom prst="rect">
                <a:avLst/>
              </a:prstGeom>
            </p:spPr>
          </p:pic>
        </p:grpSp>
      </p:grpSp>
      <p:grpSp>
        <p:nvGrpSpPr>
          <p:cNvPr id="34" name="Group 33"/>
          <p:cNvGrpSpPr/>
          <p:nvPr/>
        </p:nvGrpSpPr>
        <p:grpSpPr>
          <a:xfrm>
            <a:off x="9291178" y="5824425"/>
            <a:ext cx="2225072" cy="558948"/>
            <a:chOff x="9499030" y="5941207"/>
            <a:chExt cx="2269689" cy="570156"/>
          </a:xfrm>
        </p:grpSpPr>
        <p:sp>
          <p:nvSpPr>
            <p:cNvPr id="30" name="TextBox 29"/>
            <p:cNvSpPr txBox="1"/>
            <p:nvPr/>
          </p:nvSpPr>
          <p:spPr>
            <a:xfrm>
              <a:off x="9979195" y="5941207"/>
              <a:ext cx="1789524" cy="570156"/>
            </a:xfrm>
            <a:prstGeom prst="rect">
              <a:avLst/>
            </a:prstGeom>
            <a:noFill/>
          </p:spPr>
          <p:txBody>
            <a:bodyPr wrap="square" lIns="0" tIns="0" rIns="0" bIns="0" rtlCol="0">
              <a:spAutoFit/>
            </a:bodyPr>
            <a:lstStyle/>
            <a:p>
              <a:pPr defTabSz="914034">
                <a:lnSpc>
                  <a:spcPct val="90000"/>
                </a:lnSpc>
              </a:pPr>
              <a:r>
                <a:rPr lang="en-US" sz="1730" b="1" dirty="0">
                  <a:solidFill>
                    <a:srgbClr val="0072C6"/>
                  </a:solidFill>
                  <a:latin typeface="Segoe UI Light"/>
                </a:rPr>
                <a:t>Mobility Service </a:t>
              </a:r>
              <a:r>
                <a:rPr lang="en-US" sz="1333" b="1" spc="-51" dirty="0"/>
                <a:t> </a:t>
              </a:r>
              <a:r>
                <a:rPr lang="en-US" sz="1153" dirty="0">
                  <a:gradFill>
                    <a:gsLst>
                      <a:gs pos="2917">
                        <a:srgbClr val="505050"/>
                      </a:gs>
                      <a:gs pos="30000">
                        <a:srgbClr val="505050"/>
                      </a:gs>
                    </a:gsLst>
                    <a:lin ang="5400000" scaled="0"/>
                  </a:gradFill>
                </a:rPr>
                <a:t>Captures all data writes from memory</a:t>
              </a:r>
            </a:p>
          </p:txBody>
        </p:sp>
        <p:pic>
          <p:nvPicPr>
            <p:cNvPr id="86" name="Picture 85"/>
            <p:cNvPicPr>
              <a:picLocks noChangeAspect="1"/>
            </p:cNvPicPr>
            <p:nvPr/>
          </p:nvPicPr>
          <p:blipFill>
            <a:blip r:embed="rId12"/>
            <a:stretch>
              <a:fillRect/>
            </a:stretch>
          </p:blipFill>
          <p:spPr>
            <a:xfrm>
              <a:off x="9499030" y="5986485"/>
              <a:ext cx="425196" cy="421683"/>
            </a:xfrm>
            <a:prstGeom prst="rect">
              <a:avLst/>
            </a:prstGeom>
          </p:spPr>
        </p:pic>
      </p:grpSp>
      <p:grpSp>
        <p:nvGrpSpPr>
          <p:cNvPr id="10" name="Group 9"/>
          <p:cNvGrpSpPr/>
          <p:nvPr/>
        </p:nvGrpSpPr>
        <p:grpSpPr>
          <a:xfrm>
            <a:off x="717451" y="2159065"/>
            <a:ext cx="408349" cy="823827"/>
            <a:chOff x="731837" y="2481571"/>
            <a:chExt cx="416537" cy="840346"/>
          </a:xfrm>
        </p:grpSpPr>
        <p:pic>
          <p:nvPicPr>
            <p:cNvPr id="56" name="Picture 5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5551" y="2910378"/>
              <a:ext cx="412823" cy="411539"/>
            </a:xfrm>
            <a:prstGeom prst="rect">
              <a:avLst/>
            </a:prstGeom>
          </p:spPr>
        </p:pic>
        <p:pic>
          <p:nvPicPr>
            <p:cNvPr id="57" name="Picture 5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837" y="2481571"/>
              <a:ext cx="398674" cy="414346"/>
            </a:xfrm>
            <a:prstGeom prst="rect">
              <a:avLst/>
            </a:prstGeom>
          </p:spPr>
        </p:pic>
      </p:grpSp>
      <p:sp>
        <p:nvSpPr>
          <p:cNvPr id="51" name="TextBox 50"/>
          <p:cNvSpPr txBox="1"/>
          <p:nvPr/>
        </p:nvSpPr>
        <p:spPr>
          <a:xfrm>
            <a:off x="4732544" y="4079258"/>
            <a:ext cx="3151055" cy="814661"/>
          </a:xfrm>
          <a:prstGeom prst="rect">
            <a:avLst/>
          </a:prstGeom>
          <a:noFill/>
        </p:spPr>
        <p:txBody>
          <a:bodyPr wrap="square" lIns="0" tIns="0" rIns="0" bIns="0" rtlCol="0">
            <a:spAutoFit/>
          </a:bodyPr>
          <a:lstStyle/>
          <a:p>
            <a:pPr algn="ctr" defTabSz="914034" eaLnBrk="1" fontAlgn="auto" hangingPunct="1">
              <a:lnSpc>
                <a:spcPct val="90000"/>
              </a:lnSpc>
              <a:spcBef>
                <a:spcPts val="0"/>
              </a:spcBef>
              <a:spcAft>
                <a:spcPts val="0"/>
              </a:spcAft>
              <a:defRPr/>
            </a:pPr>
            <a:r>
              <a:rPr lang="en-US" sz="1961" kern="0" spc="-51" dirty="0"/>
              <a:t>Data Channel</a:t>
            </a:r>
          </a:p>
          <a:p>
            <a:pPr algn="ctr" defTabSz="914034" eaLnBrk="1" fontAlgn="auto" hangingPunct="1">
              <a:lnSpc>
                <a:spcPct val="90000"/>
              </a:lnSpc>
              <a:spcBef>
                <a:spcPts val="0"/>
              </a:spcBef>
              <a:spcAft>
                <a:spcPts val="0"/>
              </a:spcAft>
              <a:defRPr/>
            </a:pPr>
            <a:r>
              <a:rPr lang="en-US" sz="1961" i="1" kern="0" spc="-51" dirty="0"/>
              <a:t>Public Internet or ExpressRoute with Public Peering</a:t>
            </a:r>
            <a:endParaRPr lang="en-US" sz="1961" i="1" kern="0" spc="-51" baseline="-25000" dirty="0"/>
          </a:p>
        </p:txBody>
      </p:sp>
      <p:grpSp>
        <p:nvGrpSpPr>
          <p:cNvPr id="58" name="Group 57"/>
          <p:cNvGrpSpPr/>
          <p:nvPr/>
        </p:nvGrpSpPr>
        <p:grpSpPr>
          <a:xfrm>
            <a:off x="4765801" y="3503703"/>
            <a:ext cx="2674837" cy="534056"/>
            <a:chOff x="4861364" y="3573462"/>
            <a:chExt cx="2728473" cy="544765"/>
          </a:xfrm>
        </p:grpSpPr>
        <p:cxnSp>
          <p:nvCxnSpPr>
            <p:cNvPr id="59" name="Straight Arrow Connector 58"/>
            <p:cNvCxnSpPr/>
            <p:nvPr/>
          </p:nvCxnSpPr>
          <p:spPr>
            <a:xfrm>
              <a:off x="5075237" y="4030662"/>
              <a:ext cx="2514600"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0" name="TextBox 59"/>
            <p:cNvSpPr txBox="1"/>
            <p:nvPr/>
          </p:nvSpPr>
          <p:spPr>
            <a:xfrm>
              <a:off x="4861364" y="3573462"/>
              <a:ext cx="2153235" cy="544765"/>
            </a:xfrm>
            <a:prstGeom prst="rect">
              <a:avLst/>
            </a:prstGeom>
            <a:noFill/>
          </p:spPr>
          <p:txBody>
            <a:bodyPr wrap="square" lIns="179285" tIns="143428" rIns="179285" bIns="143428" rtlCol="0">
              <a:spAutoFit/>
            </a:bodyPr>
            <a:lstStyle/>
            <a:p>
              <a:pPr>
                <a:lnSpc>
                  <a:spcPct val="90000"/>
                </a:lnSpc>
                <a:spcAft>
                  <a:spcPts val="588"/>
                </a:spcAft>
              </a:pPr>
              <a:r>
                <a:rPr lang="en-US" sz="1667" i="1" dirty="0">
                  <a:gradFill>
                    <a:gsLst>
                      <a:gs pos="2917">
                        <a:schemeClr val="tx1"/>
                      </a:gs>
                      <a:gs pos="30000">
                        <a:schemeClr val="tx1"/>
                      </a:gs>
                    </a:gsLst>
                    <a:lin ang="5400000" scaled="0"/>
                  </a:gradFill>
                </a:rPr>
                <a:t>443 (HTTPS)</a:t>
              </a:r>
            </a:p>
          </p:txBody>
        </p:sp>
      </p:grpSp>
      <p:grpSp>
        <p:nvGrpSpPr>
          <p:cNvPr id="7" name="Group 6"/>
          <p:cNvGrpSpPr/>
          <p:nvPr/>
        </p:nvGrpSpPr>
        <p:grpSpPr>
          <a:xfrm>
            <a:off x="2000340" y="1783906"/>
            <a:ext cx="1997459" cy="1346286"/>
            <a:chOff x="2040451" y="1819180"/>
            <a:chExt cx="2037512" cy="1373282"/>
          </a:xfrm>
        </p:grpSpPr>
        <p:grpSp>
          <p:nvGrpSpPr>
            <p:cNvPr id="61" name="Group 60"/>
            <p:cNvGrpSpPr/>
            <p:nvPr/>
          </p:nvGrpSpPr>
          <p:grpSpPr>
            <a:xfrm>
              <a:off x="2040451" y="1819180"/>
              <a:ext cx="1238660" cy="461665"/>
              <a:chOff x="4861364" y="3573462"/>
              <a:chExt cx="2153235" cy="461665"/>
            </a:xfrm>
          </p:grpSpPr>
          <p:cxnSp>
            <p:nvCxnSpPr>
              <p:cNvPr id="62" name="Straight Arrow Connector 61"/>
              <p:cNvCxnSpPr>
                <a:cxnSpLocks/>
              </p:cNvCxnSpPr>
              <p:nvPr/>
            </p:nvCxnSpPr>
            <p:spPr>
              <a:xfrm>
                <a:off x="5075238" y="4030662"/>
                <a:ext cx="1939361" cy="4465"/>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3" name="TextBox 62"/>
              <p:cNvSpPr txBox="1"/>
              <p:nvPr/>
            </p:nvSpPr>
            <p:spPr>
              <a:xfrm>
                <a:off x="4861364" y="3573462"/>
                <a:ext cx="2153235" cy="461665"/>
              </a:xfrm>
              <a:prstGeom prst="rect">
                <a:avLst/>
              </a:prstGeom>
              <a:noFill/>
            </p:spPr>
            <p:txBody>
              <a:bodyPr wrap="square" lIns="179285" tIns="143428" rIns="179285" bIns="143428" rtlCol="0">
                <a:spAutoFit/>
              </a:bodyPr>
              <a:lstStyle/>
              <a:p>
                <a:pPr>
                  <a:lnSpc>
                    <a:spcPct val="90000"/>
                  </a:lnSpc>
                  <a:spcAft>
                    <a:spcPts val="588"/>
                  </a:spcAft>
                </a:pPr>
                <a:r>
                  <a:rPr lang="en-US" sz="1176" i="1" dirty="0">
                    <a:gradFill>
                      <a:gsLst>
                        <a:gs pos="2917">
                          <a:schemeClr val="tx1"/>
                        </a:gs>
                        <a:gs pos="30000">
                          <a:schemeClr val="tx1"/>
                        </a:gs>
                      </a:gsLst>
                      <a:lin ang="5400000" scaled="0"/>
                    </a:gradFill>
                  </a:rPr>
                  <a:t>443 (HTTPS)</a:t>
                </a:r>
              </a:p>
            </p:txBody>
          </p:sp>
        </p:grpSp>
        <p:grpSp>
          <p:nvGrpSpPr>
            <p:cNvPr id="64" name="Group 63"/>
            <p:cNvGrpSpPr/>
            <p:nvPr/>
          </p:nvGrpSpPr>
          <p:grpSpPr>
            <a:xfrm>
              <a:off x="2805174" y="2730797"/>
              <a:ext cx="1272789" cy="461665"/>
              <a:chOff x="4861364" y="3573462"/>
              <a:chExt cx="3230854" cy="461665"/>
            </a:xfrm>
          </p:grpSpPr>
          <p:cxnSp>
            <p:nvCxnSpPr>
              <p:cNvPr id="65" name="Straight Arrow Connector 64"/>
              <p:cNvCxnSpPr>
                <a:cxnSpLocks/>
              </p:cNvCxnSpPr>
              <p:nvPr/>
            </p:nvCxnSpPr>
            <p:spPr>
              <a:xfrm>
                <a:off x="5075238" y="4030662"/>
                <a:ext cx="1939361" cy="4465"/>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6" name="TextBox 65"/>
              <p:cNvSpPr txBox="1"/>
              <p:nvPr/>
            </p:nvSpPr>
            <p:spPr>
              <a:xfrm>
                <a:off x="4861364" y="3573462"/>
                <a:ext cx="3230854" cy="461665"/>
              </a:xfrm>
              <a:prstGeom prst="rect">
                <a:avLst/>
              </a:prstGeom>
              <a:noFill/>
            </p:spPr>
            <p:txBody>
              <a:bodyPr wrap="square" lIns="179285" tIns="143428" rIns="179285" bIns="143428" rtlCol="0">
                <a:spAutoFit/>
              </a:bodyPr>
              <a:lstStyle/>
              <a:p>
                <a:pPr>
                  <a:lnSpc>
                    <a:spcPct val="90000"/>
                  </a:lnSpc>
                  <a:spcAft>
                    <a:spcPts val="588"/>
                  </a:spcAft>
                </a:pPr>
                <a:r>
                  <a:rPr lang="en-US" sz="1176" i="1" dirty="0">
                    <a:gradFill>
                      <a:gsLst>
                        <a:gs pos="2917">
                          <a:schemeClr val="tx1"/>
                        </a:gs>
                        <a:gs pos="30000">
                          <a:schemeClr val="tx1"/>
                        </a:gs>
                      </a:gsLst>
                      <a:lin ang="5400000" scaled="0"/>
                    </a:gradFill>
                  </a:rPr>
                  <a:t>9443 (HTTPS)</a:t>
                </a:r>
              </a:p>
            </p:txBody>
          </p:sp>
        </p:grpSp>
      </p:grpSp>
    </p:spTree>
    <p:extLst>
      <p:ext uri="{BB962C8B-B14F-4D97-AF65-F5344CB8AC3E}">
        <p14:creationId xmlns:p14="http://schemas.microsoft.com/office/powerpoint/2010/main" val="2226272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path" presetSubtype="0" accel="50000" decel="50000" fill="hold" nodeType="clickEffect">
                                  <p:stCondLst>
                                    <p:cond delay="0"/>
                                  </p:stCondLst>
                                  <p:childTnLst>
                                    <p:animMotion origin="layout" path="M -3.29589E-6 -0.0009 L 0.16722 -0.13776 C 0.20233 -0.16931 0.25453 -0.18679 0.3093 -0.18679 C 0.37184 -0.18679 0.42175 -0.16931 0.45686 -0.13776 L 0.62421 -0.0009 " pathEditMode="relative" rAng="0" ptsTypes="AAAAA">
                                      <p:cBhvr>
                                        <p:cTn id="20" dur="2000" fill="hold"/>
                                        <p:tgtEl>
                                          <p:spTgt spid="41"/>
                                        </p:tgtEl>
                                        <p:attrNameLst>
                                          <p:attrName>ppt_x</p:attrName>
                                          <p:attrName>ppt_y</p:attrName>
                                        </p:attrNameLst>
                                      </p:cBhvr>
                                      <p:rCtr x="31210" y="-9305"/>
                                    </p:animMotion>
                                  </p:childTnLst>
                                </p:cTn>
                              </p:par>
                              <p:par>
                                <p:cTn id="21" presetID="37" presetClass="path" presetSubtype="0" accel="50000" decel="50000" fill="hold" nodeType="withEffect">
                                  <p:stCondLst>
                                    <p:cond delay="0"/>
                                  </p:stCondLst>
                                  <p:childTnLst>
                                    <p:animMotion origin="layout" path="M 1.96324E-6 -0.01657 L 0.16939 -0.14685 C 0.20487 -0.17635 0.25798 -0.19247 0.3135 -0.19247 C 0.37682 -0.19247 0.42749 -0.17635 0.46311 -0.14685 L 0.63275 -0.01657 " pathEditMode="relative" rAng="0" ptsTypes="AAAAA">
                                      <p:cBhvr>
                                        <p:cTn id="22" dur="2000" fill="hold"/>
                                        <p:tgtEl>
                                          <p:spTgt spid="10"/>
                                        </p:tgtEl>
                                        <p:attrNameLst>
                                          <p:attrName>ppt_x</p:attrName>
                                          <p:attrName>ppt_y</p:attrName>
                                        </p:attrNameLst>
                                      </p:cBhvr>
                                      <p:rCtr x="31631" y="-8806"/>
                                    </p:animMotion>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Hyper-V </a:t>
            </a:r>
            <a:br>
              <a:rPr lang="en-US"/>
            </a:br>
            <a:r>
              <a:rPr lang="en-US"/>
              <a:t>With or without System Center</a:t>
            </a:r>
            <a:br>
              <a:rPr lang="en-US"/>
            </a:br>
            <a:endParaRPr lang="en-US" dirty="0"/>
          </a:p>
        </p:txBody>
      </p:sp>
      <p:pic>
        <p:nvPicPr>
          <p:cNvPr id="6" name="Picture 98" descr="Cloud"/>
          <p:cNvPicPr>
            <a:picLocks noChangeAspect="1" noChangeArrowheads="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86" y="2159065"/>
            <a:ext cx="4690360" cy="2056241"/>
          </a:xfrm>
          <a:prstGeom prst="rect">
            <a:avLst/>
          </a:prstGeom>
          <a:noFill/>
          <a:ln w="9525">
            <a:noFill/>
            <a:miter lim="800000"/>
            <a:headEnd/>
            <a:tailEnd/>
          </a:ln>
          <a:effectLst>
            <a:glow>
              <a:schemeClr val="accent1">
                <a:alpha val="0"/>
              </a:schemeClr>
            </a:glow>
          </a:effectLst>
        </p:spPr>
      </p:pic>
      <p:sp>
        <p:nvSpPr>
          <p:cNvPr id="27" name="TextBox 26"/>
          <p:cNvSpPr txBox="1"/>
          <p:nvPr/>
        </p:nvSpPr>
        <p:spPr>
          <a:xfrm>
            <a:off x="443013" y="4325425"/>
            <a:ext cx="3651621" cy="452590"/>
          </a:xfrm>
          <a:prstGeom prst="rect">
            <a:avLst/>
          </a:prstGeom>
          <a:noFill/>
        </p:spPr>
        <p:txBody>
          <a:bodyPr wrap="square" lIns="0" tIns="0" rIns="0" bIns="0" rtlCol="0">
            <a:spAutoFit/>
          </a:bodyPr>
          <a:lstStyle/>
          <a:p>
            <a:pPr algn="ctr" defTabSz="914034">
              <a:lnSpc>
                <a:spcPct val="90000"/>
              </a:lnSpc>
            </a:pPr>
            <a:r>
              <a:rPr lang="en-US" sz="1961" b="1" spc="-51" dirty="0"/>
              <a:t>Source: Hyper-V VMs</a:t>
            </a:r>
            <a:br>
              <a:rPr lang="en-US" sz="1961" b="1" spc="-51" dirty="0"/>
            </a:br>
            <a:endParaRPr lang="en-US" sz="1961" b="1" spc="-51" baseline="-25000" dirty="0"/>
          </a:p>
        </p:txBody>
      </p:sp>
      <p:sp>
        <p:nvSpPr>
          <p:cNvPr id="45" name="TextBox 44"/>
          <p:cNvSpPr txBox="1"/>
          <p:nvPr/>
        </p:nvSpPr>
        <p:spPr>
          <a:xfrm>
            <a:off x="4732544" y="4079258"/>
            <a:ext cx="3151055" cy="814661"/>
          </a:xfrm>
          <a:prstGeom prst="rect">
            <a:avLst/>
          </a:prstGeom>
          <a:noFill/>
        </p:spPr>
        <p:txBody>
          <a:bodyPr wrap="square" lIns="0" tIns="0" rIns="0" bIns="0" rtlCol="0">
            <a:spAutoFit/>
          </a:bodyPr>
          <a:lstStyle/>
          <a:p>
            <a:pPr algn="ctr" defTabSz="914034" eaLnBrk="1" fontAlgn="auto" hangingPunct="1">
              <a:lnSpc>
                <a:spcPct val="90000"/>
              </a:lnSpc>
              <a:spcBef>
                <a:spcPts val="0"/>
              </a:spcBef>
              <a:spcAft>
                <a:spcPts val="0"/>
              </a:spcAft>
              <a:defRPr/>
            </a:pPr>
            <a:r>
              <a:rPr lang="en-US" sz="1961" kern="0" spc="-51" dirty="0"/>
              <a:t>Data Channel</a:t>
            </a:r>
          </a:p>
          <a:p>
            <a:pPr algn="ctr" defTabSz="914034" eaLnBrk="1" fontAlgn="auto" hangingPunct="1">
              <a:lnSpc>
                <a:spcPct val="90000"/>
              </a:lnSpc>
              <a:spcBef>
                <a:spcPts val="0"/>
              </a:spcBef>
              <a:spcAft>
                <a:spcPts val="0"/>
              </a:spcAft>
              <a:defRPr/>
            </a:pPr>
            <a:r>
              <a:rPr lang="en-US" sz="1961" i="1" kern="0" spc="-51" dirty="0"/>
              <a:t>Public Internet or ExpressRoute with Public Peering</a:t>
            </a:r>
            <a:endParaRPr lang="en-US" sz="1961" i="1" kern="0" spc="-51" baseline="-25000" dirty="0"/>
          </a:p>
        </p:txBody>
      </p:sp>
      <p:sp>
        <p:nvSpPr>
          <p:cNvPr id="54" name="TextBox 53"/>
          <p:cNvSpPr txBox="1"/>
          <p:nvPr/>
        </p:nvSpPr>
        <p:spPr>
          <a:xfrm>
            <a:off x="9475132" y="2186011"/>
            <a:ext cx="961172" cy="135463"/>
          </a:xfrm>
          <a:prstGeom prst="rect">
            <a:avLst/>
          </a:prstGeom>
          <a:noFill/>
        </p:spPr>
        <p:txBody>
          <a:bodyPr wrap="square" lIns="0" tIns="0" rIns="0" bIns="0" rtlCol="0">
            <a:spAutoFit/>
          </a:bodyPr>
          <a:lstStyle/>
          <a:p>
            <a:pPr algn="ctr" defTabSz="914034">
              <a:lnSpc>
                <a:spcPct val="90000"/>
              </a:lnSpc>
            </a:pPr>
            <a:endParaRPr lang="en-US" sz="1467" b="1" spc="-51" baseline="-25000" dirty="0"/>
          </a:p>
        </p:txBody>
      </p:sp>
      <p:grpSp>
        <p:nvGrpSpPr>
          <p:cNvPr id="34" name="Group 33"/>
          <p:cNvGrpSpPr/>
          <p:nvPr/>
        </p:nvGrpSpPr>
        <p:grpSpPr>
          <a:xfrm>
            <a:off x="1156288" y="5595358"/>
            <a:ext cx="2848054" cy="638893"/>
            <a:chOff x="9499030" y="5941207"/>
            <a:chExt cx="2905163" cy="651704"/>
          </a:xfrm>
        </p:grpSpPr>
        <p:sp>
          <p:nvSpPr>
            <p:cNvPr id="30" name="TextBox 29"/>
            <p:cNvSpPr txBox="1"/>
            <p:nvPr/>
          </p:nvSpPr>
          <p:spPr>
            <a:xfrm>
              <a:off x="9979194" y="5941207"/>
              <a:ext cx="2424999" cy="651704"/>
            </a:xfrm>
            <a:prstGeom prst="rect">
              <a:avLst/>
            </a:prstGeom>
            <a:noFill/>
          </p:spPr>
          <p:txBody>
            <a:bodyPr wrap="square" lIns="0" tIns="0" rIns="0" bIns="0" rtlCol="0">
              <a:spAutoFit/>
            </a:bodyPr>
            <a:lstStyle/>
            <a:p>
              <a:pPr defTabSz="914034">
                <a:lnSpc>
                  <a:spcPct val="90000"/>
                </a:lnSpc>
              </a:pPr>
              <a:r>
                <a:rPr lang="en-US" sz="1730" b="1" dirty="0">
                  <a:solidFill>
                    <a:srgbClr val="0072C6"/>
                  </a:solidFill>
                  <a:latin typeface="Segoe UI Light"/>
                </a:rPr>
                <a:t>Microsoft Azure Recovery Services Agent </a:t>
              </a:r>
              <a:endParaRPr lang="en-US" sz="1333" b="1" spc="-51" dirty="0"/>
            </a:p>
            <a:p>
              <a:pPr defTabSz="914034">
                <a:lnSpc>
                  <a:spcPct val="90000"/>
                </a:lnSpc>
              </a:pPr>
              <a:r>
                <a:rPr lang="en-US" sz="1153" dirty="0">
                  <a:gradFill>
                    <a:gsLst>
                      <a:gs pos="2917">
                        <a:srgbClr val="505050"/>
                      </a:gs>
                      <a:gs pos="30000">
                        <a:srgbClr val="505050"/>
                      </a:gs>
                    </a:gsLst>
                    <a:lin ang="5400000" scaled="0"/>
                  </a:gradFill>
                </a:rPr>
                <a:t>Replicates data to Azure</a:t>
              </a:r>
            </a:p>
          </p:txBody>
        </p:sp>
        <p:pic>
          <p:nvPicPr>
            <p:cNvPr id="86" name="Picture 85"/>
            <p:cNvPicPr>
              <a:picLocks noChangeAspect="1"/>
            </p:cNvPicPr>
            <p:nvPr/>
          </p:nvPicPr>
          <p:blipFill>
            <a:blip r:embed="rId3"/>
            <a:stretch>
              <a:fillRect/>
            </a:stretch>
          </p:blipFill>
          <p:spPr>
            <a:xfrm>
              <a:off x="9499030" y="5986485"/>
              <a:ext cx="425196" cy="421683"/>
            </a:xfrm>
            <a:prstGeom prst="rect">
              <a:avLst/>
            </a:prstGeom>
          </p:spPr>
        </p:pic>
      </p:grpSp>
      <p:grpSp>
        <p:nvGrpSpPr>
          <p:cNvPr id="89" name="Group 88"/>
          <p:cNvGrpSpPr/>
          <p:nvPr/>
        </p:nvGrpSpPr>
        <p:grpSpPr>
          <a:xfrm>
            <a:off x="5400225" y="2633907"/>
            <a:ext cx="1550095" cy="1068306"/>
            <a:chOff x="4413198" y="2108497"/>
            <a:chExt cx="1581178" cy="1089728"/>
          </a:xfrm>
        </p:grpSpPr>
        <p:pic>
          <p:nvPicPr>
            <p:cNvPr id="90" name="Picture 89"/>
            <p:cNvPicPr>
              <a:picLocks noChangeAspect="1"/>
            </p:cNvPicPr>
            <p:nvPr/>
          </p:nvPicPr>
          <p:blipFill>
            <a:blip r:embed="rId4"/>
            <a:stretch>
              <a:fillRect/>
            </a:stretch>
          </p:blipFill>
          <p:spPr>
            <a:xfrm>
              <a:off x="4413198" y="2108497"/>
              <a:ext cx="1581178" cy="1050845"/>
            </a:xfrm>
            <a:prstGeom prst="rect">
              <a:avLst/>
            </a:prstGeom>
          </p:spPr>
        </p:pic>
        <p:sp>
          <p:nvSpPr>
            <p:cNvPr id="91" name="TextBox 90"/>
            <p:cNvSpPr txBox="1"/>
            <p:nvPr/>
          </p:nvSpPr>
          <p:spPr>
            <a:xfrm>
              <a:off x="4488287" y="2631569"/>
              <a:ext cx="1431001" cy="566656"/>
            </a:xfrm>
            <a:prstGeom prst="rect">
              <a:avLst/>
            </a:prstGeom>
            <a:noFill/>
          </p:spPr>
          <p:txBody>
            <a:bodyPr wrap="square" lIns="175761" tIns="140609" rIns="175761" bIns="140609" rtlCol="0">
              <a:spAutoFit/>
            </a:bodyPr>
            <a:lstStyle/>
            <a:p>
              <a:pPr algn="ctr" defTabSz="896354">
                <a:lnSpc>
                  <a:spcPct val="90000"/>
                </a:lnSpc>
                <a:defRPr/>
              </a:pPr>
              <a:r>
                <a:rPr lang="en-US" sz="980" b="1" dirty="0">
                  <a:solidFill>
                    <a:srgbClr val="000000"/>
                  </a:solidFill>
                  <a:ea typeface="Segoe UI" panose="020B0502040204020203" pitchFamily="34" charset="0"/>
                  <a:cs typeface="Segoe UI" panose="020B0502040204020203" pitchFamily="34" charset="0"/>
                </a:rPr>
                <a:t>Azure Site Recovery</a:t>
              </a:r>
            </a:p>
          </p:txBody>
        </p:sp>
        <p:pic>
          <p:nvPicPr>
            <p:cNvPr id="92" name="Picture 91"/>
            <p:cNvPicPr>
              <a:picLocks noChangeAspect="1"/>
            </p:cNvPicPr>
            <p:nvPr/>
          </p:nvPicPr>
          <p:blipFill>
            <a:blip r:embed="rId5"/>
            <a:stretch>
              <a:fillRect/>
            </a:stretch>
          </p:blipFill>
          <p:spPr>
            <a:xfrm>
              <a:off x="4937975" y="2219240"/>
              <a:ext cx="535697" cy="533109"/>
            </a:xfrm>
            <a:prstGeom prst="rect">
              <a:avLst/>
            </a:prstGeom>
          </p:spPr>
        </p:pic>
      </p:grpSp>
      <p:pic>
        <p:nvPicPr>
          <p:cNvPr id="93" name="Picture 92"/>
          <p:cNvPicPr>
            <a:picLocks noChangeAspect="1"/>
          </p:cNvPicPr>
          <p:nvPr/>
        </p:nvPicPr>
        <p:blipFill>
          <a:blip r:embed="rId6"/>
          <a:stretch>
            <a:fillRect/>
          </a:stretch>
        </p:blipFill>
        <p:spPr>
          <a:xfrm>
            <a:off x="7883600" y="1965291"/>
            <a:ext cx="3773275" cy="2474433"/>
          </a:xfrm>
          <a:prstGeom prst="rect">
            <a:avLst/>
          </a:prstGeom>
        </p:spPr>
      </p:pic>
      <p:sp>
        <p:nvSpPr>
          <p:cNvPr id="52" name="TextBox 179"/>
          <p:cNvSpPr txBox="1"/>
          <p:nvPr/>
        </p:nvSpPr>
        <p:spPr>
          <a:xfrm>
            <a:off x="8179676" y="3466595"/>
            <a:ext cx="3181122" cy="723979"/>
          </a:xfrm>
          <a:prstGeom prst="rect">
            <a:avLst/>
          </a:prstGeom>
          <a:noFill/>
          <a:ln>
            <a:noFill/>
          </a:ln>
        </p:spPr>
        <p:txBody>
          <a:bodyPr wrap="none" lIns="179183" tIns="143347" rIns="179183" bIns="143347" rtlCol="0">
            <a:spAutoFit/>
          </a:bodyPr>
          <a:lstStyle/>
          <a:p>
            <a:pPr algn="ctr" defTabSz="913127">
              <a:lnSpc>
                <a:spcPct val="90000"/>
              </a:lnSpc>
              <a:spcAft>
                <a:spcPts val="588"/>
              </a:spcAft>
            </a:pPr>
            <a:r>
              <a:rPr lang="en-US" sz="3137" kern="0" dirty="0">
                <a:solidFill>
                  <a:srgbClr val="FFFFFF"/>
                </a:solidFill>
              </a:rPr>
              <a:t>Microsoft Azure</a:t>
            </a:r>
          </a:p>
        </p:txBody>
      </p:sp>
      <p:grpSp>
        <p:nvGrpSpPr>
          <p:cNvPr id="3" name="Group 2"/>
          <p:cNvGrpSpPr/>
          <p:nvPr/>
        </p:nvGrpSpPr>
        <p:grpSpPr>
          <a:xfrm>
            <a:off x="2005651" y="1828752"/>
            <a:ext cx="408349" cy="823827"/>
            <a:chOff x="1245849" y="2481571"/>
            <a:chExt cx="416537" cy="840346"/>
          </a:xfrm>
        </p:grpSpPr>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9563" y="2910378"/>
              <a:ext cx="412823" cy="411539"/>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5849" y="2481571"/>
              <a:ext cx="398674" cy="414346"/>
            </a:xfrm>
            <a:prstGeom prst="rect">
              <a:avLst/>
            </a:prstGeom>
          </p:spPr>
        </p:pic>
      </p:grpSp>
      <p:pic>
        <p:nvPicPr>
          <p:cNvPr id="36" name="Picture 35"/>
          <p:cNvPicPr>
            <a:picLocks noChangeAspect="1"/>
          </p:cNvPicPr>
          <p:nvPr/>
        </p:nvPicPr>
        <p:blipFill>
          <a:blip r:embed="rId9"/>
          <a:stretch>
            <a:fillRect/>
          </a:stretch>
        </p:blipFill>
        <p:spPr>
          <a:xfrm>
            <a:off x="1790361" y="2738877"/>
            <a:ext cx="707615" cy="1044303"/>
          </a:xfrm>
          <a:prstGeom prst="rect">
            <a:avLst/>
          </a:prstGeom>
          <a:ln>
            <a:solidFill>
              <a:srgbClr val="00B0F0"/>
            </a:solidFill>
          </a:ln>
        </p:spPr>
      </p:pic>
      <p:grpSp>
        <p:nvGrpSpPr>
          <p:cNvPr id="37" name="Group 36"/>
          <p:cNvGrpSpPr/>
          <p:nvPr/>
        </p:nvGrpSpPr>
        <p:grpSpPr>
          <a:xfrm>
            <a:off x="2522854" y="1902657"/>
            <a:ext cx="1481764" cy="1152721"/>
            <a:chOff x="9354961" y="2521836"/>
            <a:chExt cx="1099486" cy="703461"/>
          </a:xfrm>
          <a:solidFill>
            <a:srgbClr val="00B0F0"/>
          </a:solidFill>
        </p:grpSpPr>
        <p:pic>
          <p:nvPicPr>
            <p:cNvPr id="40" name="Picture 39"/>
            <p:cNvPicPr>
              <a:picLocks noChangeAspect="1"/>
            </p:cNvPicPr>
            <p:nvPr/>
          </p:nvPicPr>
          <p:blipFill>
            <a:blip r:embed="rId10"/>
            <a:stretch>
              <a:fillRect/>
            </a:stretch>
          </p:blipFill>
          <p:spPr>
            <a:xfrm>
              <a:off x="9354961" y="2521836"/>
              <a:ext cx="530221" cy="703461"/>
            </a:xfrm>
            <a:prstGeom prst="rect">
              <a:avLst/>
            </a:prstGeom>
            <a:grpFill/>
            <a:ln>
              <a:solidFill>
                <a:srgbClr val="00B0F0"/>
              </a:solidFill>
            </a:ln>
          </p:spPr>
        </p:pic>
        <p:pic>
          <p:nvPicPr>
            <p:cNvPr id="41" name="Picture 40"/>
            <p:cNvPicPr>
              <a:picLocks noChangeAspect="1"/>
            </p:cNvPicPr>
            <p:nvPr/>
          </p:nvPicPr>
          <p:blipFill>
            <a:blip r:embed="rId11"/>
            <a:stretch>
              <a:fillRect/>
            </a:stretch>
          </p:blipFill>
          <p:spPr>
            <a:xfrm>
              <a:off x="9924226" y="2702950"/>
              <a:ext cx="530221" cy="522347"/>
            </a:xfrm>
            <a:prstGeom prst="rect">
              <a:avLst/>
            </a:prstGeom>
            <a:grpFill/>
            <a:ln>
              <a:solidFill>
                <a:srgbClr val="00B0F0"/>
              </a:solidFill>
            </a:ln>
          </p:spPr>
        </p:pic>
      </p:grpSp>
      <p:pic>
        <p:nvPicPr>
          <p:cNvPr id="42" name="Picture 41"/>
          <p:cNvPicPr>
            <a:picLocks noChangeAspect="1"/>
          </p:cNvPicPr>
          <p:nvPr/>
        </p:nvPicPr>
        <p:blipFill>
          <a:blip r:embed="rId3"/>
          <a:stretch>
            <a:fillRect/>
          </a:stretch>
        </p:blipFill>
        <p:spPr>
          <a:xfrm>
            <a:off x="1501616" y="3602304"/>
            <a:ext cx="416838" cy="413394"/>
          </a:xfrm>
          <a:prstGeom prst="rect">
            <a:avLst/>
          </a:prstGeom>
        </p:spPr>
      </p:pic>
      <p:sp>
        <p:nvSpPr>
          <p:cNvPr id="26" name="TextBox 25"/>
          <p:cNvSpPr txBox="1"/>
          <p:nvPr/>
        </p:nvSpPr>
        <p:spPr>
          <a:xfrm>
            <a:off x="941558" y="3123062"/>
            <a:ext cx="797974" cy="479242"/>
          </a:xfrm>
          <a:prstGeom prst="rect">
            <a:avLst/>
          </a:prstGeom>
          <a:noFill/>
        </p:spPr>
        <p:txBody>
          <a:bodyPr wrap="square" lIns="0" tIns="0" rIns="0" bIns="0" rtlCol="0">
            <a:spAutoFit/>
          </a:bodyPr>
          <a:lstStyle/>
          <a:p>
            <a:pPr defTabSz="914034">
              <a:lnSpc>
                <a:spcPct val="90000"/>
              </a:lnSpc>
            </a:pPr>
            <a:r>
              <a:rPr lang="en-US" sz="1730" i="1" dirty="0">
                <a:solidFill>
                  <a:srgbClr val="0072C6"/>
                </a:solidFill>
              </a:rPr>
              <a:t>Hyper-V</a:t>
            </a:r>
            <a:br>
              <a:rPr lang="en-US" sz="1730" i="1" dirty="0">
                <a:solidFill>
                  <a:srgbClr val="0072C6"/>
                </a:solidFill>
              </a:rPr>
            </a:br>
            <a:r>
              <a:rPr lang="en-US" sz="1730" i="1" dirty="0">
                <a:solidFill>
                  <a:srgbClr val="0072C6"/>
                </a:solidFill>
              </a:rPr>
              <a:t>Server</a:t>
            </a:r>
          </a:p>
        </p:txBody>
      </p:sp>
      <p:grpSp>
        <p:nvGrpSpPr>
          <p:cNvPr id="10" name="Group 9"/>
          <p:cNvGrpSpPr/>
          <p:nvPr/>
        </p:nvGrpSpPr>
        <p:grpSpPr>
          <a:xfrm>
            <a:off x="4765801" y="3503703"/>
            <a:ext cx="2674837" cy="534056"/>
            <a:chOff x="4861364" y="3573462"/>
            <a:chExt cx="2728473" cy="544765"/>
          </a:xfrm>
        </p:grpSpPr>
        <p:cxnSp>
          <p:nvCxnSpPr>
            <p:cNvPr id="7" name="Straight Arrow Connector 6"/>
            <p:cNvCxnSpPr/>
            <p:nvPr/>
          </p:nvCxnSpPr>
          <p:spPr>
            <a:xfrm>
              <a:off x="5075237" y="4030662"/>
              <a:ext cx="2514600"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4861364" y="3573462"/>
              <a:ext cx="2153235" cy="544765"/>
            </a:xfrm>
            <a:prstGeom prst="rect">
              <a:avLst/>
            </a:prstGeom>
            <a:noFill/>
          </p:spPr>
          <p:txBody>
            <a:bodyPr wrap="square" lIns="179285" tIns="143428" rIns="179285" bIns="143428" rtlCol="0">
              <a:spAutoFit/>
            </a:bodyPr>
            <a:lstStyle/>
            <a:p>
              <a:pPr>
                <a:lnSpc>
                  <a:spcPct val="90000"/>
                </a:lnSpc>
                <a:spcAft>
                  <a:spcPts val="588"/>
                </a:spcAft>
              </a:pPr>
              <a:r>
                <a:rPr lang="en-US" sz="1667" i="1" dirty="0">
                  <a:gradFill>
                    <a:gsLst>
                      <a:gs pos="2917">
                        <a:schemeClr val="tx1"/>
                      </a:gs>
                      <a:gs pos="30000">
                        <a:schemeClr val="tx1"/>
                      </a:gs>
                    </a:gsLst>
                    <a:lin ang="5400000" scaled="0"/>
                  </a:gradFill>
                </a:rPr>
                <a:t>443 (HTTPS)</a:t>
              </a:r>
            </a:p>
          </p:txBody>
        </p:sp>
      </p:grpSp>
      <p:grpSp>
        <p:nvGrpSpPr>
          <p:cNvPr id="11" name="Group 10"/>
          <p:cNvGrpSpPr/>
          <p:nvPr/>
        </p:nvGrpSpPr>
        <p:grpSpPr>
          <a:xfrm>
            <a:off x="4095938" y="1670714"/>
            <a:ext cx="3536141" cy="4563551"/>
            <a:chOff x="4178070" y="1703719"/>
            <a:chExt cx="3607048" cy="4655060"/>
          </a:xfrm>
        </p:grpSpPr>
        <p:grpSp>
          <p:nvGrpSpPr>
            <p:cNvPr id="9" name="Group 8"/>
            <p:cNvGrpSpPr/>
            <p:nvPr/>
          </p:nvGrpSpPr>
          <p:grpSpPr>
            <a:xfrm>
              <a:off x="4178070" y="1703719"/>
              <a:ext cx="3607048" cy="4655060"/>
              <a:chOff x="4178070" y="1703719"/>
              <a:chExt cx="3607048" cy="4655060"/>
            </a:xfrm>
          </p:grpSpPr>
          <p:sp>
            <p:nvSpPr>
              <p:cNvPr id="31" name="TextBox 30"/>
              <p:cNvSpPr txBox="1"/>
              <p:nvPr/>
            </p:nvSpPr>
            <p:spPr>
              <a:xfrm>
                <a:off x="4178070" y="1703719"/>
                <a:ext cx="813975" cy="488852"/>
              </a:xfrm>
              <a:prstGeom prst="rect">
                <a:avLst/>
              </a:prstGeom>
              <a:noFill/>
            </p:spPr>
            <p:txBody>
              <a:bodyPr wrap="square" lIns="0" tIns="0" rIns="0" bIns="0" rtlCol="0">
                <a:spAutoFit/>
              </a:bodyPr>
              <a:lstStyle/>
              <a:p>
                <a:pPr defTabSz="914034">
                  <a:lnSpc>
                    <a:spcPct val="90000"/>
                  </a:lnSpc>
                </a:pPr>
                <a:r>
                  <a:rPr lang="en-US" sz="1730" i="1" dirty="0">
                    <a:solidFill>
                      <a:srgbClr val="0072C6"/>
                    </a:solidFill>
                  </a:rPr>
                  <a:t>System </a:t>
                </a:r>
                <a:br>
                  <a:rPr lang="en-US" sz="1730" i="1" dirty="0">
                    <a:solidFill>
                      <a:srgbClr val="0072C6"/>
                    </a:solidFill>
                  </a:rPr>
                </a:br>
                <a:r>
                  <a:rPr lang="en-US" sz="1730" i="1" dirty="0">
                    <a:solidFill>
                      <a:srgbClr val="0072C6"/>
                    </a:solidFill>
                  </a:rPr>
                  <a:t>Center</a:t>
                </a:r>
              </a:p>
            </p:txBody>
          </p:sp>
          <p:pic>
            <p:nvPicPr>
              <p:cNvPr id="32" name="Picture 31"/>
              <p:cNvPicPr>
                <a:picLocks noChangeAspect="1"/>
              </p:cNvPicPr>
              <p:nvPr/>
            </p:nvPicPr>
            <p:blipFill>
              <a:blip r:embed="rId12"/>
              <a:stretch>
                <a:fillRect/>
              </a:stretch>
            </p:blipFill>
            <p:spPr>
              <a:xfrm>
                <a:off x="4870433" y="1931064"/>
                <a:ext cx="698147" cy="1032429"/>
              </a:xfrm>
              <a:prstGeom prst="rect">
                <a:avLst/>
              </a:prstGeom>
            </p:spPr>
          </p:pic>
          <p:grpSp>
            <p:nvGrpSpPr>
              <p:cNvPr id="35" name="Group 34"/>
              <p:cNvGrpSpPr>
                <a:grpSpLocks noChangeAspect="1"/>
              </p:cNvGrpSpPr>
              <p:nvPr/>
            </p:nvGrpSpPr>
            <p:grpSpPr>
              <a:xfrm>
                <a:off x="5503510" y="1721295"/>
                <a:ext cx="434471" cy="436874"/>
                <a:chOff x="1516874" y="4089454"/>
                <a:chExt cx="526613" cy="529527"/>
              </a:xfrm>
              <a:solidFill>
                <a:srgbClr val="C00000"/>
              </a:solidFill>
            </p:grpSpPr>
            <p:sp>
              <p:nvSpPr>
                <p:cNvPr id="43" name="Freeform 86"/>
                <p:cNvSpPr>
                  <a:spLocks noEditPoints="1"/>
                </p:cNvSpPr>
                <p:nvPr/>
              </p:nvSpPr>
              <p:spPr bwMode="black">
                <a:xfrm>
                  <a:off x="1516874" y="4089454"/>
                  <a:ext cx="526613" cy="529527"/>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w="9525">
                  <a:solidFill>
                    <a:srgbClr val="FFFFFF"/>
                  </a:solidFill>
                  <a:round/>
                  <a:headEnd/>
                  <a:tailEnd/>
                </a:ln>
                <a:extLst/>
              </p:spPr>
              <p:txBody>
                <a:bodyPr vert="horz" wrap="square" lIns="121851" tIns="60925" rIns="121851" bIns="60925" numCol="1" anchor="t" anchorCtr="0" compatLnSpc="1">
                  <a:prstTxWarp prst="textNoShape">
                    <a:avLst/>
                  </a:prstTxWarp>
                </a:bodyPr>
                <a:lstStyle/>
                <a:p>
                  <a:pPr defTabSz="896042">
                    <a:defRPr/>
                  </a:pPr>
                  <a:endParaRPr lang="en-US" sz="2130" kern="0">
                    <a:solidFill>
                      <a:srgbClr val="505050"/>
                    </a:solidFill>
                  </a:endParaRPr>
                </a:p>
              </p:txBody>
            </p:sp>
            <p:sp>
              <p:nvSpPr>
                <p:cNvPr id="46" name="Oval 87"/>
                <p:cNvSpPr>
                  <a:spLocks noChangeArrowheads="1"/>
                </p:cNvSpPr>
                <p:nvPr/>
              </p:nvSpPr>
              <p:spPr bwMode="black">
                <a:xfrm>
                  <a:off x="1731334" y="4314541"/>
                  <a:ext cx="97691" cy="97665"/>
                </a:xfrm>
                <a:prstGeom prst="ellipse">
                  <a:avLst/>
                </a:prstGeom>
                <a:grpFill/>
                <a:ln w="9525">
                  <a:solidFill>
                    <a:srgbClr val="FFFFFF"/>
                  </a:solidFill>
                  <a:round/>
                  <a:headEnd/>
                  <a:tailEnd/>
                </a:ln>
                <a:extLst/>
              </p:spPr>
              <p:txBody>
                <a:bodyPr vert="horz" wrap="square" lIns="121851" tIns="60925" rIns="121851" bIns="60925" numCol="1" anchor="t" anchorCtr="0" compatLnSpc="1">
                  <a:prstTxWarp prst="textNoShape">
                    <a:avLst/>
                  </a:prstTxWarp>
                </a:bodyPr>
                <a:lstStyle/>
                <a:p>
                  <a:pPr defTabSz="896042">
                    <a:defRPr/>
                  </a:pPr>
                  <a:endParaRPr lang="en-US" sz="2130" kern="0">
                    <a:solidFill>
                      <a:srgbClr val="505050"/>
                    </a:solidFill>
                  </a:endParaRPr>
                </a:p>
              </p:txBody>
            </p:sp>
          </p:grpSp>
          <p:sp>
            <p:nvSpPr>
              <p:cNvPr id="49" name="TextBox 48"/>
              <p:cNvSpPr txBox="1"/>
              <p:nvPr/>
            </p:nvSpPr>
            <p:spPr>
              <a:xfrm>
                <a:off x="5360119" y="5707062"/>
                <a:ext cx="2424999" cy="651717"/>
              </a:xfrm>
              <a:prstGeom prst="rect">
                <a:avLst/>
              </a:prstGeom>
              <a:noFill/>
            </p:spPr>
            <p:txBody>
              <a:bodyPr wrap="square" lIns="0" tIns="0" rIns="0" bIns="0" rtlCol="0">
                <a:spAutoFit/>
              </a:bodyPr>
              <a:lstStyle/>
              <a:p>
                <a:pPr defTabSz="914034">
                  <a:lnSpc>
                    <a:spcPct val="90000"/>
                  </a:lnSpc>
                </a:pPr>
                <a:r>
                  <a:rPr lang="en-US" sz="1730" b="1" dirty="0">
                    <a:solidFill>
                      <a:srgbClr val="0072C6"/>
                    </a:solidFill>
                    <a:latin typeface="Segoe UI Light"/>
                  </a:rPr>
                  <a:t>Microsoft Azure Site Recovery DRA</a:t>
                </a:r>
                <a:endParaRPr lang="en-US" sz="1333" b="1" spc="-51" dirty="0"/>
              </a:p>
              <a:p>
                <a:pPr defTabSz="914034">
                  <a:lnSpc>
                    <a:spcPct val="90000"/>
                  </a:lnSpc>
                </a:pPr>
                <a:r>
                  <a:rPr lang="en-US" sz="1153" dirty="0">
                    <a:gradFill>
                      <a:gsLst>
                        <a:gs pos="2917">
                          <a:srgbClr val="505050"/>
                        </a:gs>
                        <a:gs pos="30000">
                          <a:srgbClr val="505050"/>
                        </a:gs>
                      </a:gsLst>
                      <a:lin ang="5400000" scaled="0"/>
                    </a:gradFill>
                  </a:rPr>
                  <a:t>Centralized Management</a:t>
                </a:r>
              </a:p>
            </p:txBody>
          </p:sp>
          <p:grpSp>
            <p:nvGrpSpPr>
              <p:cNvPr id="56" name="Group 55"/>
              <p:cNvGrpSpPr>
                <a:grpSpLocks noChangeAspect="1"/>
              </p:cNvGrpSpPr>
              <p:nvPr/>
            </p:nvGrpSpPr>
            <p:grpSpPr>
              <a:xfrm>
                <a:off x="4861364" y="5707062"/>
                <a:ext cx="434471" cy="436874"/>
                <a:chOff x="1516874" y="4089454"/>
                <a:chExt cx="526613" cy="529527"/>
              </a:xfrm>
              <a:solidFill>
                <a:srgbClr val="C00000"/>
              </a:solidFill>
            </p:grpSpPr>
            <p:sp>
              <p:nvSpPr>
                <p:cNvPr id="57" name="Freeform 86"/>
                <p:cNvSpPr>
                  <a:spLocks noEditPoints="1"/>
                </p:cNvSpPr>
                <p:nvPr/>
              </p:nvSpPr>
              <p:spPr bwMode="black">
                <a:xfrm>
                  <a:off x="1516874" y="4089454"/>
                  <a:ext cx="526613" cy="529527"/>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w="9525">
                  <a:solidFill>
                    <a:srgbClr val="FFFFFF"/>
                  </a:solidFill>
                  <a:round/>
                  <a:headEnd/>
                  <a:tailEnd/>
                </a:ln>
                <a:extLst/>
              </p:spPr>
              <p:txBody>
                <a:bodyPr vert="horz" wrap="square" lIns="121851" tIns="60925" rIns="121851" bIns="60925" numCol="1" anchor="t" anchorCtr="0" compatLnSpc="1">
                  <a:prstTxWarp prst="textNoShape">
                    <a:avLst/>
                  </a:prstTxWarp>
                </a:bodyPr>
                <a:lstStyle/>
                <a:p>
                  <a:pPr defTabSz="896042">
                    <a:defRPr/>
                  </a:pPr>
                  <a:endParaRPr lang="en-US" sz="2130" kern="0">
                    <a:solidFill>
                      <a:srgbClr val="505050"/>
                    </a:solidFill>
                  </a:endParaRPr>
                </a:p>
              </p:txBody>
            </p:sp>
            <p:sp>
              <p:nvSpPr>
                <p:cNvPr id="58" name="Oval 87"/>
                <p:cNvSpPr>
                  <a:spLocks noChangeArrowheads="1"/>
                </p:cNvSpPr>
                <p:nvPr/>
              </p:nvSpPr>
              <p:spPr bwMode="black">
                <a:xfrm>
                  <a:off x="1731334" y="4314541"/>
                  <a:ext cx="97691" cy="97665"/>
                </a:xfrm>
                <a:prstGeom prst="ellipse">
                  <a:avLst/>
                </a:prstGeom>
                <a:grpFill/>
                <a:ln w="9525">
                  <a:solidFill>
                    <a:srgbClr val="FFFFFF"/>
                  </a:solidFill>
                  <a:round/>
                  <a:headEnd/>
                  <a:tailEnd/>
                </a:ln>
                <a:extLst/>
              </p:spPr>
              <p:txBody>
                <a:bodyPr vert="horz" wrap="square" lIns="121851" tIns="60925" rIns="121851" bIns="60925" numCol="1" anchor="t" anchorCtr="0" compatLnSpc="1">
                  <a:prstTxWarp prst="textNoShape">
                    <a:avLst/>
                  </a:prstTxWarp>
                </a:bodyPr>
                <a:lstStyle/>
                <a:p>
                  <a:pPr defTabSz="896042">
                    <a:defRPr/>
                  </a:pPr>
                  <a:endParaRPr lang="en-US" sz="2130" kern="0">
                    <a:solidFill>
                      <a:srgbClr val="505050"/>
                    </a:solidFill>
                  </a:endParaRPr>
                </a:p>
              </p:txBody>
            </p:sp>
          </p:grpSp>
        </p:grpSp>
        <p:grpSp>
          <p:nvGrpSpPr>
            <p:cNvPr id="59" name="Group 58"/>
            <p:cNvGrpSpPr/>
            <p:nvPr/>
          </p:nvGrpSpPr>
          <p:grpSpPr>
            <a:xfrm>
              <a:off x="5503510" y="2057862"/>
              <a:ext cx="2153235" cy="544765"/>
              <a:chOff x="4861364" y="3573462"/>
              <a:chExt cx="2153235" cy="544765"/>
            </a:xfrm>
          </p:grpSpPr>
          <p:cxnSp>
            <p:nvCxnSpPr>
              <p:cNvPr id="60" name="Straight Arrow Connector 59"/>
              <p:cNvCxnSpPr>
                <a:cxnSpLocks/>
              </p:cNvCxnSpPr>
              <p:nvPr/>
            </p:nvCxnSpPr>
            <p:spPr>
              <a:xfrm>
                <a:off x="5075237" y="4030662"/>
                <a:ext cx="1872454" cy="13167"/>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1" name="TextBox 60"/>
              <p:cNvSpPr txBox="1"/>
              <p:nvPr/>
            </p:nvSpPr>
            <p:spPr>
              <a:xfrm>
                <a:off x="4861364" y="3573462"/>
                <a:ext cx="2153235" cy="544765"/>
              </a:xfrm>
              <a:prstGeom prst="rect">
                <a:avLst/>
              </a:prstGeom>
              <a:noFill/>
            </p:spPr>
            <p:txBody>
              <a:bodyPr wrap="square" lIns="179285" tIns="143428" rIns="179285" bIns="143428" rtlCol="0">
                <a:spAutoFit/>
              </a:bodyPr>
              <a:lstStyle/>
              <a:p>
                <a:pPr>
                  <a:lnSpc>
                    <a:spcPct val="90000"/>
                  </a:lnSpc>
                  <a:spcAft>
                    <a:spcPts val="588"/>
                  </a:spcAft>
                </a:pPr>
                <a:r>
                  <a:rPr lang="en-US" sz="1667" i="1" dirty="0">
                    <a:gradFill>
                      <a:gsLst>
                        <a:gs pos="2917">
                          <a:schemeClr val="tx1"/>
                        </a:gs>
                        <a:gs pos="30000">
                          <a:schemeClr val="tx1"/>
                        </a:gs>
                      </a:gsLst>
                      <a:lin ang="5400000" scaled="0"/>
                    </a:gradFill>
                  </a:rPr>
                  <a:t>443 (HTTPS)</a:t>
                </a:r>
              </a:p>
            </p:txBody>
          </p:sp>
        </p:grpSp>
      </p:grpSp>
    </p:spTree>
    <p:extLst>
      <p:ext uri="{BB962C8B-B14F-4D97-AF65-F5344CB8AC3E}">
        <p14:creationId xmlns:p14="http://schemas.microsoft.com/office/powerpoint/2010/main" val="2927263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6.53561E-7 4.53473E-6 L 0.12624 -0.11825 C 0.15267 -0.14503 0.19211 -0.15979 0.23347 -0.15979 C 0.2807 -0.15979 0.31848 -0.14503 0.34491 -0.11825 L 0.47128 4.53473E-6 " pathEditMode="relative" rAng="0" ptsTypes="AAAAA">
                                      <p:cBhvr>
                                        <p:cTn id="16" dur="2000" fill="hold"/>
                                        <p:tgtEl>
                                          <p:spTgt spid="37"/>
                                        </p:tgtEl>
                                        <p:attrNameLst>
                                          <p:attrName>ppt_x</p:attrName>
                                          <p:attrName>ppt_y</p:attrName>
                                        </p:attrNameLst>
                                      </p:cBhvr>
                                      <p:rCtr x="23564" y="-7989"/>
                                    </p:animMotion>
                                  </p:childTnLst>
                                </p:cTn>
                              </p:par>
                              <p:par>
                                <p:cTn id="17" presetID="37" presetClass="path" presetSubtype="0" accel="50000" decel="50000" fill="hold" nodeType="withEffect">
                                  <p:stCondLst>
                                    <p:cond delay="0"/>
                                  </p:stCondLst>
                                  <p:childTnLst>
                                    <p:animMotion origin="layout" path="M -1.16926E-6 -9.07853E-8 L 0.12637 -0.10191 C 0.1528 -0.12483 0.19224 -0.13754 0.23373 -0.13754 C 0.28096 -0.13754 0.31874 -0.12483 0.34516 -0.10191 L 0.47192 -9.07853E-8 " pathEditMode="relative" rAng="0" ptsTypes="AAAAA">
                                      <p:cBhvr>
                                        <p:cTn id="18" dur="2000" fill="hold"/>
                                        <p:tgtEl>
                                          <p:spTgt spid="3"/>
                                        </p:tgtEl>
                                        <p:attrNameLst>
                                          <p:attrName>ppt_x</p:attrName>
                                          <p:attrName>ppt_y</p:attrName>
                                        </p:attrNameLst>
                                      </p:cBhvr>
                                      <p:rCtr x="23589" y="-68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p:cNvPicPr>
            <a:picLocks noChangeAspect="1"/>
          </p:cNvPicPr>
          <p:nvPr/>
        </p:nvPicPr>
        <p:blipFill>
          <a:blip r:embed="rId2"/>
          <a:stretch>
            <a:fillRect/>
          </a:stretch>
        </p:blipFill>
        <p:spPr>
          <a:xfrm>
            <a:off x="7914999" y="1987577"/>
            <a:ext cx="3773275" cy="2474433"/>
          </a:xfrm>
          <a:prstGeom prst="rect">
            <a:avLst/>
          </a:prstGeom>
        </p:spPr>
      </p:pic>
      <p:grpSp>
        <p:nvGrpSpPr>
          <p:cNvPr id="68" name="Group 67"/>
          <p:cNvGrpSpPr/>
          <p:nvPr/>
        </p:nvGrpSpPr>
        <p:grpSpPr>
          <a:xfrm>
            <a:off x="1610926" y="1542131"/>
            <a:ext cx="1512602" cy="1117712"/>
            <a:chOff x="1615161" y="2990536"/>
            <a:chExt cx="1095658" cy="699671"/>
          </a:xfrm>
          <a:solidFill>
            <a:srgbClr val="F78C1F"/>
          </a:solidFill>
        </p:grpSpPr>
        <p:pic>
          <p:nvPicPr>
            <p:cNvPr id="69" name="Picture 68"/>
            <p:cNvPicPr>
              <a:picLocks noChangeAspect="1"/>
            </p:cNvPicPr>
            <p:nvPr/>
          </p:nvPicPr>
          <p:blipFill>
            <a:blip r:embed="rId3"/>
            <a:stretch>
              <a:fillRect/>
            </a:stretch>
          </p:blipFill>
          <p:spPr>
            <a:xfrm>
              <a:off x="1615161" y="2990536"/>
              <a:ext cx="535632" cy="167053"/>
            </a:xfrm>
            <a:prstGeom prst="rect">
              <a:avLst/>
            </a:prstGeom>
            <a:grpFill/>
            <a:ln>
              <a:solidFill>
                <a:srgbClr val="F78C1F"/>
              </a:solidFill>
            </a:ln>
          </p:spPr>
        </p:pic>
        <p:pic>
          <p:nvPicPr>
            <p:cNvPr id="71" name="Picture 70"/>
            <p:cNvPicPr>
              <a:picLocks noChangeAspect="1"/>
            </p:cNvPicPr>
            <p:nvPr/>
          </p:nvPicPr>
          <p:blipFill>
            <a:blip r:embed="rId3"/>
            <a:stretch>
              <a:fillRect/>
            </a:stretch>
          </p:blipFill>
          <p:spPr>
            <a:xfrm>
              <a:off x="1615161" y="3523154"/>
              <a:ext cx="535632" cy="167053"/>
            </a:xfrm>
            <a:prstGeom prst="rect">
              <a:avLst/>
            </a:prstGeom>
            <a:grpFill/>
            <a:ln>
              <a:solidFill>
                <a:srgbClr val="F78C1F"/>
              </a:solidFill>
            </a:ln>
          </p:spPr>
        </p:pic>
        <p:pic>
          <p:nvPicPr>
            <p:cNvPr id="72" name="Picture 71"/>
            <p:cNvPicPr>
              <a:picLocks noChangeAspect="1"/>
            </p:cNvPicPr>
            <p:nvPr/>
          </p:nvPicPr>
          <p:blipFill>
            <a:blip r:embed="rId3"/>
            <a:stretch>
              <a:fillRect/>
            </a:stretch>
          </p:blipFill>
          <p:spPr>
            <a:xfrm>
              <a:off x="1615161" y="3346494"/>
              <a:ext cx="535632" cy="167053"/>
            </a:xfrm>
            <a:prstGeom prst="rect">
              <a:avLst/>
            </a:prstGeom>
            <a:grpFill/>
            <a:ln>
              <a:solidFill>
                <a:srgbClr val="F78C1F"/>
              </a:solidFill>
            </a:ln>
          </p:spPr>
        </p:pic>
        <p:pic>
          <p:nvPicPr>
            <p:cNvPr id="73" name="Picture 72"/>
            <p:cNvPicPr>
              <a:picLocks noChangeAspect="1"/>
            </p:cNvPicPr>
            <p:nvPr/>
          </p:nvPicPr>
          <p:blipFill>
            <a:blip r:embed="rId3"/>
            <a:stretch>
              <a:fillRect/>
            </a:stretch>
          </p:blipFill>
          <p:spPr>
            <a:xfrm>
              <a:off x="1615161" y="3169835"/>
              <a:ext cx="535632" cy="167053"/>
            </a:xfrm>
            <a:prstGeom prst="rect">
              <a:avLst/>
            </a:prstGeom>
            <a:grpFill/>
            <a:ln>
              <a:solidFill>
                <a:srgbClr val="F78C1F"/>
              </a:solidFill>
            </a:ln>
          </p:spPr>
        </p:pic>
        <p:pic>
          <p:nvPicPr>
            <p:cNvPr id="74" name="Picture 73"/>
            <p:cNvPicPr>
              <a:picLocks noChangeAspect="1"/>
            </p:cNvPicPr>
            <p:nvPr/>
          </p:nvPicPr>
          <p:blipFill>
            <a:blip r:embed="rId3"/>
            <a:stretch>
              <a:fillRect/>
            </a:stretch>
          </p:blipFill>
          <p:spPr>
            <a:xfrm>
              <a:off x="2175187" y="3523154"/>
              <a:ext cx="535632" cy="167053"/>
            </a:xfrm>
            <a:prstGeom prst="rect">
              <a:avLst/>
            </a:prstGeom>
            <a:grpFill/>
            <a:ln>
              <a:solidFill>
                <a:srgbClr val="F78C1F"/>
              </a:solidFill>
            </a:ln>
          </p:spPr>
        </p:pic>
        <p:pic>
          <p:nvPicPr>
            <p:cNvPr id="75" name="Picture 74"/>
            <p:cNvPicPr>
              <a:picLocks noChangeAspect="1"/>
            </p:cNvPicPr>
            <p:nvPr/>
          </p:nvPicPr>
          <p:blipFill>
            <a:blip r:embed="rId3"/>
            <a:stretch>
              <a:fillRect/>
            </a:stretch>
          </p:blipFill>
          <p:spPr>
            <a:xfrm>
              <a:off x="2175187" y="3346494"/>
              <a:ext cx="535632" cy="167053"/>
            </a:xfrm>
            <a:prstGeom prst="rect">
              <a:avLst/>
            </a:prstGeom>
            <a:grpFill/>
            <a:ln>
              <a:solidFill>
                <a:srgbClr val="F78C1F"/>
              </a:solidFill>
            </a:ln>
          </p:spPr>
        </p:pic>
        <p:pic>
          <p:nvPicPr>
            <p:cNvPr id="76" name="Picture 75"/>
            <p:cNvPicPr>
              <a:picLocks noChangeAspect="1"/>
            </p:cNvPicPr>
            <p:nvPr/>
          </p:nvPicPr>
          <p:blipFill>
            <a:blip r:embed="rId3"/>
            <a:stretch>
              <a:fillRect/>
            </a:stretch>
          </p:blipFill>
          <p:spPr>
            <a:xfrm>
              <a:off x="2175187" y="3169835"/>
              <a:ext cx="535632" cy="167053"/>
            </a:xfrm>
            <a:prstGeom prst="rect">
              <a:avLst/>
            </a:prstGeom>
            <a:grpFill/>
            <a:ln>
              <a:solidFill>
                <a:srgbClr val="F78C1F"/>
              </a:solidFill>
            </a:ln>
          </p:spPr>
        </p:pic>
      </p:grpSp>
      <p:sp>
        <p:nvSpPr>
          <p:cNvPr id="2" name="Title 1"/>
          <p:cNvSpPr>
            <a:spLocks noGrp="1"/>
          </p:cNvSpPr>
          <p:nvPr>
            <p:ph type="title"/>
          </p:nvPr>
        </p:nvSpPr>
        <p:spPr/>
        <p:txBody>
          <a:bodyPr/>
          <a:lstStyle/>
          <a:p>
            <a:r>
              <a:rPr lang="en-US"/>
              <a:t>Migrate AWS AMIs to Azure</a:t>
            </a:r>
            <a:br>
              <a:rPr lang="en-US"/>
            </a:br>
            <a:r>
              <a:rPr lang="en-US"/>
              <a:t>Enhanced Architecture </a:t>
            </a:r>
          </a:p>
        </p:txBody>
      </p:sp>
      <p:sp>
        <p:nvSpPr>
          <p:cNvPr id="27" name="TextBox 26"/>
          <p:cNvSpPr txBox="1"/>
          <p:nvPr/>
        </p:nvSpPr>
        <p:spPr>
          <a:xfrm>
            <a:off x="443013" y="4325425"/>
            <a:ext cx="3651621" cy="271554"/>
          </a:xfrm>
          <a:prstGeom prst="rect">
            <a:avLst/>
          </a:prstGeom>
          <a:noFill/>
        </p:spPr>
        <p:txBody>
          <a:bodyPr wrap="square" lIns="0" tIns="0" rIns="0" bIns="0" rtlCol="0">
            <a:spAutoFit/>
          </a:bodyPr>
          <a:lstStyle/>
          <a:p>
            <a:pPr algn="ctr" defTabSz="914034">
              <a:lnSpc>
                <a:spcPct val="90000"/>
              </a:lnSpc>
            </a:pPr>
            <a:r>
              <a:rPr lang="en-US" sz="1961" b="1" spc="-51"/>
              <a:t>Source: AWS AMIs</a:t>
            </a:r>
            <a:endParaRPr lang="en-US" sz="1961" b="1" spc="-51" baseline="-25000"/>
          </a:p>
        </p:txBody>
      </p:sp>
      <p:sp>
        <p:nvSpPr>
          <p:cNvPr id="54" name="TextBox 53"/>
          <p:cNvSpPr txBox="1"/>
          <p:nvPr/>
        </p:nvSpPr>
        <p:spPr>
          <a:xfrm>
            <a:off x="9475132" y="2186011"/>
            <a:ext cx="961172" cy="135463"/>
          </a:xfrm>
          <a:prstGeom prst="rect">
            <a:avLst/>
          </a:prstGeom>
          <a:noFill/>
        </p:spPr>
        <p:txBody>
          <a:bodyPr wrap="square" lIns="0" tIns="0" rIns="0" bIns="0" rtlCol="0">
            <a:spAutoFit/>
          </a:bodyPr>
          <a:lstStyle/>
          <a:p>
            <a:pPr algn="ctr" defTabSz="914034">
              <a:lnSpc>
                <a:spcPct val="90000"/>
              </a:lnSpc>
            </a:pPr>
            <a:endParaRPr lang="en-US" sz="1467" b="1" spc="-51" baseline="-25000"/>
          </a:p>
        </p:txBody>
      </p:sp>
      <p:grpSp>
        <p:nvGrpSpPr>
          <p:cNvPr id="89" name="Group 88"/>
          <p:cNvGrpSpPr/>
          <p:nvPr/>
        </p:nvGrpSpPr>
        <p:grpSpPr>
          <a:xfrm>
            <a:off x="5400225" y="2633907"/>
            <a:ext cx="1550095" cy="1068306"/>
            <a:chOff x="4413198" y="2108497"/>
            <a:chExt cx="1581178" cy="1089728"/>
          </a:xfrm>
        </p:grpSpPr>
        <p:pic>
          <p:nvPicPr>
            <p:cNvPr id="90" name="Picture 89"/>
            <p:cNvPicPr>
              <a:picLocks noChangeAspect="1"/>
            </p:cNvPicPr>
            <p:nvPr/>
          </p:nvPicPr>
          <p:blipFill>
            <a:blip r:embed="rId4"/>
            <a:stretch>
              <a:fillRect/>
            </a:stretch>
          </p:blipFill>
          <p:spPr>
            <a:xfrm>
              <a:off x="4413198" y="2108497"/>
              <a:ext cx="1581178" cy="1050845"/>
            </a:xfrm>
            <a:prstGeom prst="rect">
              <a:avLst/>
            </a:prstGeom>
          </p:spPr>
        </p:pic>
        <p:sp>
          <p:nvSpPr>
            <p:cNvPr id="91" name="TextBox 90"/>
            <p:cNvSpPr txBox="1"/>
            <p:nvPr/>
          </p:nvSpPr>
          <p:spPr>
            <a:xfrm>
              <a:off x="4488287" y="2631569"/>
              <a:ext cx="1431001" cy="566656"/>
            </a:xfrm>
            <a:prstGeom prst="rect">
              <a:avLst/>
            </a:prstGeom>
            <a:noFill/>
          </p:spPr>
          <p:txBody>
            <a:bodyPr wrap="square" lIns="175761" tIns="140609" rIns="175761" bIns="140609" rtlCol="0">
              <a:spAutoFit/>
            </a:bodyPr>
            <a:lstStyle/>
            <a:p>
              <a:pPr algn="ctr" defTabSz="896354">
                <a:lnSpc>
                  <a:spcPct val="90000"/>
                </a:lnSpc>
                <a:defRPr/>
              </a:pPr>
              <a:r>
                <a:rPr lang="en-US" sz="980" b="1">
                  <a:solidFill>
                    <a:srgbClr val="000000"/>
                  </a:solidFill>
                  <a:ea typeface="Segoe UI" panose="020B0502040204020203" pitchFamily="34" charset="0"/>
                  <a:cs typeface="Segoe UI" panose="020B0502040204020203" pitchFamily="34" charset="0"/>
                </a:rPr>
                <a:t>OMS Site Recovery</a:t>
              </a:r>
            </a:p>
          </p:txBody>
        </p:sp>
        <p:pic>
          <p:nvPicPr>
            <p:cNvPr id="92" name="Picture 91"/>
            <p:cNvPicPr>
              <a:picLocks noChangeAspect="1"/>
            </p:cNvPicPr>
            <p:nvPr/>
          </p:nvPicPr>
          <p:blipFill>
            <a:blip r:embed="rId5"/>
            <a:stretch>
              <a:fillRect/>
            </a:stretch>
          </p:blipFill>
          <p:spPr>
            <a:xfrm>
              <a:off x="4937975" y="2219240"/>
              <a:ext cx="535697" cy="533109"/>
            </a:xfrm>
            <a:prstGeom prst="rect">
              <a:avLst/>
            </a:prstGeom>
          </p:spPr>
        </p:pic>
      </p:grpSp>
      <p:sp>
        <p:nvSpPr>
          <p:cNvPr id="52" name="TextBox 179"/>
          <p:cNvSpPr txBox="1"/>
          <p:nvPr/>
        </p:nvSpPr>
        <p:spPr>
          <a:xfrm>
            <a:off x="8179676" y="3466595"/>
            <a:ext cx="3181122" cy="723979"/>
          </a:xfrm>
          <a:prstGeom prst="rect">
            <a:avLst/>
          </a:prstGeom>
          <a:noFill/>
          <a:ln>
            <a:noFill/>
          </a:ln>
        </p:spPr>
        <p:txBody>
          <a:bodyPr wrap="none" lIns="179183" tIns="143347" rIns="179183" bIns="143347" rtlCol="0">
            <a:spAutoFit/>
          </a:bodyPr>
          <a:lstStyle/>
          <a:p>
            <a:pPr algn="ctr" defTabSz="913127">
              <a:lnSpc>
                <a:spcPct val="90000"/>
              </a:lnSpc>
              <a:spcAft>
                <a:spcPts val="588"/>
              </a:spcAft>
            </a:pPr>
            <a:r>
              <a:rPr lang="en-US" sz="3137" kern="0">
                <a:solidFill>
                  <a:srgbClr val="FFFFFF"/>
                </a:solidFill>
              </a:rPr>
              <a:t>Microsoft Azure</a:t>
            </a:r>
          </a:p>
        </p:txBody>
      </p:sp>
      <p:pic>
        <p:nvPicPr>
          <p:cNvPr id="1030" name="Picture 6" descr="https://upload.wikimedia.org/wikipedia/commons/thumb/1/1d/AmazonWebservices_Logo.svg/2000px-AmazonWebservices_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626" y="2512324"/>
            <a:ext cx="2187750" cy="822593"/>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1623171" y="1522124"/>
            <a:ext cx="1481764" cy="1152721"/>
            <a:chOff x="9354961" y="2521836"/>
            <a:chExt cx="1099486" cy="703461"/>
          </a:xfrm>
          <a:solidFill>
            <a:srgbClr val="FFB015"/>
          </a:solidFill>
        </p:grpSpPr>
        <p:pic>
          <p:nvPicPr>
            <p:cNvPr id="39" name="Picture 38"/>
            <p:cNvPicPr>
              <a:picLocks noChangeAspect="1"/>
            </p:cNvPicPr>
            <p:nvPr/>
          </p:nvPicPr>
          <p:blipFill>
            <a:blip r:embed="rId7"/>
            <a:stretch>
              <a:fillRect/>
            </a:stretch>
          </p:blipFill>
          <p:spPr>
            <a:xfrm>
              <a:off x="9354961" y="2521836"/>
              <a:ext cx="530221" cy="703461"/>
            </a:xfrm>
            <a:prstGeom prst="rect">
              <a:avLst/>
            </a:prstGeom>
            <a:grpFill/>
          </p:spPr>
        </p:pic>
        <p:pic>
          <p:nvPicPr>
            <p:cNvPr id="40" name="Picture 39"/>
            <p:cNvPicPr>
              <a:picLocks noChangeAspect="1"/>
            </p:cNvPicPr>
            <p:nvPr/>
          </p:nvPicPr>
          <p:blipFill>
            <a:blip r:embed="rId8"/>
            <a:stretch>
              <a:fillRect/>
            </a:stretch>
          </p:blipFill>
          <p:spPr>
            <a:xfrm>
              <a:off x="9924226" y="2702950"/>
              <a:ext cx="530221" cy="522347"/>
            </a:xfrm>
            <a:prstGeom prst="rect">
              <a:avLst/>
            </a:prstGeom>
            <a:grpFill/>
          </p:spPr>
        </p:pic>
      </p:grpSp>
      <p:grpSp>
        <p:nvGrpSpPr>
          <p:cNvPr id="48" name="Group 47"/>
          <p:cNvGrpSpPr/>
          <p:nvPr/>
        </p:nvGrpSpPr>
        <p:grpSpPr>
          <a:xfrm>
            <a:off x="9291178" y="5824425"/>
            <a:ext cx="2225072" cy="558948"/>
            <a:chOff x="9499030" y="5941207"/>
            <a:chExt cx="2269689" cy="570156"/>
          </a:xfrm>
        </p:grpSpPr>
        <p:sp>
          <p:nvSpPr>
            <p:cNvPr id="49" name="TextBox 48"/>
            <p:cNvSpPr txBox="1"/>
            <p:nvPr/>
          </p:nvSpPr>
          <p:spPr>
            <a:xfrm>
              <a:off x="9979195" y="5941207"/>
              <a:ext cx="1789524" cy="570156"/>
            </a:xfrm>
            <a:prstGeom prst="rect">
              <a:avLst/>
            </a:prstGeom>
            <a:noFill/>
          </p:spPr>
          <p:txBody>
            <a:bodyPr wrap="square" lIns="0" tIns="0" rIns="0" bIns="0" rtlCol="0">
              <a:spAutoFit/>
            </a:bodyPr>
            <a:lstStyle/>
            <a:p>
              <a:pPr defTabSz="914034">
                <a:lnSpc>
                  <a:spcPct val="90000"/>
                </a:lnSpc>
              </a:pPr>
              <a:r>
                <a:rPr lang="en-US" sz="1730" b="1">
                  <a:solidFill>
                    <a:srgbClr val="0072C6"/>
                  </a:solidFill>
                  <a:latin typeface="Segoe UI Light"/>
                </a:rPr>
                <a:t>Mobility Service </a:t>
              </a:r>
              <a:r>
                <a:rPr lang="en-US" sz="1333" b="1" spc="-51"/>
                <a:t> </a:t>
              </a:r>
              <a:r>
                <a:rPr lang="en-US" sz="1153">
                  <a:gradFill>
                    <a:gsLst>
                      <a:gs pos="2917">
                        <a:srgbClr val="505050"/>
                      </a:gs>
                      <a:gs pos="30000">
                        <a:srgbClr val="505050"/>
                      </a:gs>
                    </a:gsLst>
                    <a:lin ang="5400000" scaled="0"/>
                  </a:gradFill>
                </a:rPr>
                <a:t>Captures all data writes from memory</a:t>
              </a:r>
            </a:p>
          </p:txBody>
        </p:sp>
        <p:pic>
          <p:nvPicPr>
            <p:cNvPr id="50" name="Picture 49"/>
            <p:cNvPicPr>
              <a:picLocks noChangeAspect="1"/>
            </p:cNvPicPr>
            <p:nvPr/>
          </p:nvPicPr>
          <p:blipFill>
            <a:blip r:embed="rId9"/>
            <a:stretch>
              <a:fillRect/>
            </a:stretch>
          </p:blipFill>
          <p:spPr>
            <a:xfrm>
              <a:off x="9499030" y="5986485"/>
              <a:ext cx="425196" cy="421683"/>
            </a:xfrm>
            <a:prstGeom prst="rect">
              <a:avLst/>
            </a:prstGeom>
          </p:spPr>
        </p:pic>
      </p:grpSp>
      <p:grpSp>
        <p:nvGrpSpPr>
          <p:cNvPr id="55" name="Group 54"/>
          <p:cNvGrpSpPr/>
          <p:nvPr/>
        </p:nvGrpSpPr>
        <p:grpSpPr>
          <a:xfrm>
            <a:off x="503160" y="1929243"/>
            <a:ext cx="6066361" cy="4594165"/>
            <a:chOff x="513249" y="1967432"/>
            <a:chExt cx="6188004" cy="4686288"/>
          </a:xfrm>
        </p:grpSpPr>
        <p:sp>
          <p:nvSpPr>
            <p:cNvPr id="56" name="TextBox 55"/>
            <p:cNvSpPr txBox="1"/>
            <p:nvPr/>
          </p:nvSpPr>
          <p:spPr>
            <a:xfrm>
              <a:off x="3327575" y="2683053"/>
              <a:ext cx="813975" cy="488852"/>
            </a:xfrm>
            <a:prstGeom prst="rect">
              <a:avLst/>
            </a:prstGeom>
            <a:noFill/>
          </p:spPr>
          <p:txBody>
            <a:bodyPr wrap="square" lIns="0" tIns="0" rIns="0" bIns="0" rtlCol="0">
              <a:spAutoFit/>
            </a:bodyPr>
            <a:lstStyle/>
            <a:p>
              <a:pPr defTabSz="914034">
                <a:lnSpc>
                  <a:spcPct val="90000"/>
                </a:lnSpc>
              </a:pPr>
              <a:r>
                <a:rPr lang="en-US" sz="1730" i="1">
                  <a:solidFill>
                    <a:srgbClr val="0072C6"/>
                  </a:solidFill>
                </a:rPr>
                <a:t>Process</a:t>
              </a:r>
              <a:br>
                <a:rPr lang="en-US" sz="1730" i="1">
                  <a:solidFill>
                    <a:srgbClr val="0072C6"/>
                  </a:solidFill>
                </a:rPr>
              </a:br>
              <a:r>
                <a:rPr lang="en-US" sz="1730" i="1">
                  <a:solidFill>
                    <a:srgbClr val="0072C6"/>
                  </a:solidFill>
                </a:rPr>
                <a:t>Server</a:t>
              </a:r>
            </a:p>
          </p:txBody>
        </p:sp>
        <p:sp>
          <p:nvSpPr>
            <p:cNvPr id="57" name="TextBox 56"/>
            <p:cNvSpPr txBox="1"/>
            <p:nvPr/>
          </p:nvSpPr>
          <p:spPr>
            <a:xfrm>
              <a:off x="3325424" y="2059685"/>
              <a:ext cx="813975" cy="488852"/>
            </a:xfrm>
            <a:prstGeom prst="rect">
              <a:avLst/>
            </a:prstGeom>
            <a:noFill/>
          </p:spPr>
          <p:txBody>
            <a:bodyPr wrap="square" lIns="0" tIns="0" rIns="0" bIns="0" rtlCol="0">
              <a:spAutoFit/>
            </a:bodyPr>
            <a:lstStyle/>
            <a:p>
              <a:pPr defTabSz="914034">
                <a:lnSpc>
                  <a:spcPct val="90000"/>
                </a:lnSpc>
              </a:pPr>
              <a:r>
                <a:rPr lang="en-US" sz="1730" i="1">
                  <a:solidFill>
                    <a:srgbClr val="0072C6"/>
                  </a:solidFill>
                </a:rPr>
                <a:t>Config</a:t>
              </a:r>
              <a:br>
                <a:rPr lang="en-US" sz="1730" i="1">
                  <a:solidFill>
                    <a:srgbClr val="0072C6"/>
                  </a:solidFill>
                </a:rPr>
              </a:br>
              <a:r>
                <a:rPr lang="en-US" sz="1730" i="1">
                  <a:solidFill>
                    <a:srgbClr val="0072C6"/>
                  </a:solidFill>
                </a:rPr>
                <a:t>Server</a:t>
              </a:r>
            </a:p>
          </p:txBody>
        </p:sp>
        <p:pic>
          <p:nvPicPr>
            <p:cNvPr id="58" name="Picture 57"/>
            <p:cNvPicPr>
              <a:picLocks noChangeAspect="1"/>
            </p:cNvPicPr>
            <p:nvPr/>
          </p:nvPicPr>
          <p:blipFill>
            <a:blip r:embed="rId10"/>
            <a:stretch>
              <a:fillRect/>
            </a:stretch>
          </p:blipFill>
          <p:spPr>
            <a:xfrm>
              <a:off x="4043165" y="1967432"/>
              <a:ext cx="853349" cy="1261943"/>
            </a:xfrm>
            <a:prstGeom prst="rect">
              <a:avLst/>
            </a:prstGeom>
          </p:spPr>
        </p:pic>
        <p:grpSp>
          <p:nvGrpSpPr>
            <p:cNvPr id="59" name="Group 58"/>
            <p:cNvGrpSpPr/>
            <p:nvPr/>
          </p:nvGrpSpPr>
          <p:grpSpPr>
            <a:xfrm>
              <a:off x="513249" y="5740932"/>
              <a:ext cx="6188004" cy="912788"/>
              <a:chOff x="1531056" y="5638009"/>
              <a:chExt cx="6188004" cy="912788"/>
            </a:xfrm>
          </p:grpSpPr>
          <p:sp>
            <p:nvSpPr>
              <p:cNvPr id="60" name="TextBox 59"/>
              <p:cNvSpPr txBox="1"/>
              <p:nvPr/>
            </p:nvSpPr>
            <p:spPr>
              <a:xfrm>
                <a:off x="1897490" y="5653161"/>
                <a:ext cx="2412195" cy="897636"/>
              </a:xfrm>
              <a:prstGeom prst="rect">
                <a:avLst/>
              </a:prstGeom>
              <a:noFill/>
            </p:spPr>
            <p:txBody>
              <a:bodyPr wrap="square" lIns="175761" tIns="140609" rIns="175761" bIns="140609" rtlCol="0">
                <a:spAutoFit/>
              </a:bodyPr>
              <a:lstStyle/>
              <a:p>
                <a:pPr defTabSz="896354">
                  <a:lnSpc>
                    <a:spcPct val="90000"/>
                  </a:lnSpc>
                  <a:spcBef>
                    <a:spcPts val="288"/>
                  </a:spcBef>
                </a:pPr>
                <a:r>
                  <a:rPr lang="en-US" sz="1730" b="1">
                    <a:solidFill>
                      <a:srgbClr val="0072C6"/>
                    </a:solidFill>
                    <a:latin typeface="Segoe UI Light"/>
                  </a:rPr>
                  <a:t>Process Server</a:t>
                </a:r>
              </a:p>
              <a:p>
                <a:pPr defTabSz="896354">
                  <a:lnSpc>
                    <a:spcPct val="90000"/>
                  </a:lnSpc>
                  <a:spcBef>
                    <a:spcPts val="288"/>
                  </a:spcBef>
                </a:pPr>
                <a:r>
                  <a:rPr lang="en-US" sz="1153">
                    <a:gradFill>
                      <a:gsLst>
                        <a:gs pos="2917">
                          <a:srgbClr val="505050"/>
                        </a:gs>
                        <a:gs pos="30000">
                          <a:srgbClr val="505050"/>
                        </a:gs>
                      </a:gsLst>
                      <a:lin ang="5400000" scaled="0"/>
                    </a:gradFill>
                  </a:rPr>
                  <a:t>Used for caching, compression, and encryption</a:t>
                </a:r>
              </a:p>
            </p:txBody>
          </p:sp>
          <p:sp>
            <p:nvSpPr>
              <p:cNvPr id="61" name="TextBox 60"/>
              <p:cNvSpPr txBox="1"/>
              <p:nvPr/>
            </p:nvSpPr>
            <p:spPr>
              <a:xfrm>
                <a:off x="5306865" y="5638009"/>
                <a:ext cx="2412195" cy="897636"/>
              </a:xfrm>
              <a:prstGeom prst="rect">
                <a:avLst/>
              </a:prstGeom>
              <a:noFill/>
            </p:spPr>
            <p:txBody>
              <a:bodyPr wrap="square" lIns="175761" tIns="140609" rIns="175761" bIns="140609" rtlCol="0">
                <a:spAutoFit/>
              </a:bodyPr>
              <a:lstStyle/>
              <a:p>
                <a:pPr defTabSz="896354">
                  <a:lnSpc>
                    <a:spcPct val="90000"/>
                  </a:lnSpc>
                  <a:spcBef>
                    <a:spcPts val="288"/>
                  </a:spcBef>
                </a:pPr>
                <a:r>
                  <a:rPr lang="en-US" sz="1730" b="1">
                    <a:solidFill>
                      <a:srgbClr val="0072C6"/>
                    </a:solidFill>
                    <a:latin typeface="Segoe UI Light"/>
                  </a:rPr>
                  <a:t>Configuration Server</a:t>
                </a:r>
              </a:p>
              <a:p>
                <a:pPr defTabSz="896354">
                  <a:lnSpc>
                    <a:spcPct val="90000"/>
                  </a:lnSpc>
                  <a:spcBef>
                    <a:spcPts val="288"/>
                  </a:spcBef>
                </a:pPr>
                <a:r>
                  <a:rPr lang="en-US" sz="1153">
                    <a:gradFill>
                      <a:gsLst>
                        <a:gs pos="2917">
                          <a:srgbClr val="505050"/>
                        </a:gs>
                        <a:gs pos="30000">
                          <a:srgbClr val="505050"/>
                        </a:gs>
                      </a:gsLst>
                      <a:lin ang="5400000" scaled="0"/>
                    </a:gradFill>
                  </a:rPr>
                  <a:t>Used for centralized management</a:t>
                </a:r>
              </a:p>
            </p:txBody>
          </p:sp>
          <p:pic>
            <p:nvPicPr>
              <p:cNvPr id="62" name="Picture 61"/>
              <p:cNvPicPr>
                <a:picLocks noChangeAspect="1"/>
              </p:cNvPicPr>
              <p:nvPr/>
            </p:nvPicPr>
            <p:blipFill>
              <a:blip r:embed="rId11"/>
              <a:stretch>
                <a:fillRect/>
              </a:stretch>
            </p:blipFill>
            <p:spPr>
              <a:xfrm>
                <a:off x="1531056" y="5778333"/>
                <a:ext cx="435738" cy="643065"/>
              </a:xfrm>
              <a:prstGeom prst="rect">
                <a:avLst/>
              </a:prstGeom>
            </p:spPr>
          </p:pic>
          <p:pic>
            <p:nvPicPr>
              <p:cNvPr id="63" name="Picture 62"/>
              <p:cNvPicPr>
                <a:picLocks noChangeAspect="1"/>
              </p:cNvPicPr>
              <p:nvPr/>
            </p:nvPicPr>
            <p:blipFill>
              <a:blip r:embed="rId12"/>
              <a:stretch>
                <a:fillRect/>
              </a:stretch>
            </p:blipFill>
            <p:spPr>
              <a:xfrm>
                <a:off x="4919512" y="5800187"/>
                <a:ext cx="435738" cy="643065"/>
              </a:xfrm>
              <a:prstGeom prst="rect">
                <a:avLst/>
              </a:prstGeom>
            </p:spPr>
          </p:pic>
        </p:grpSp>
      </p:grpSp>
      <p:sp>
        <p:nvSpPr>
          <p:cNvPr id="41" name="TextBox 40"/>
          <p:cNvSpPr txBox="1"/>
          <p:nvPr/>
        </p:nvSpPr>
        <p:spPr>
          <a:xfrm>
            <a:off x="4732544" y="4079258"/>
            <a:ext cx="3151055" cy="814661"/>
          </a:xfrm>
          <a:prstGeom prst="rect">
            <a:avLst/>
          </a:prstGeom>
          <a:noFill/>
        </p:spPr>
        <p:txBody>
          <a:bodyPr wrap="square" lIns="0" tIns="0" rIns="0" bIns="0" rtlCol="0">
            <a:spAutoFit/>
          </a:bodyPr>
          <a:lstStyle/>
          <a:p>
            <a:pPr algn="ctr" defTabSz="914034" eaLnBrk="1" fontAlgn="auto" hangingPunct="1">
              <a:lnSpc>
                <a:spcPct val="90000"/>
              </a:lnSpc>
              <a:spcBef>
                <a:spcPts val="0"/>
              </a:spcBef>
              <a:spcAft>
                <a:spcPts val="0"/>
              </a:spcAft>
              <a:defRPr/>
            </a:pPr>
            <a:r>
              <a:rPr lang="en-US" sz="1961" kern="0" spc="-51" dirty="0"/>
              <a:t>Data Channel</a:t>
            </a:r>
          </a:p>
          <a:p>
            <a:pPr algn="ctr" defTabSz="914034" eaLnBrk="1" fontAlgn="auto" hangingPunct="1">
              <a:lnSpc>
                <a:spcPct val="90000"/>
              </a:lnSpc>
              <a:spcBef>
                <a:spcPts val="0"/>
              </a:spcBef>
              <a:spcAft>
                <a:spcPts val="0"/>
              </a:spcAft>
              <a:defRPr/>
            </a:pPr>
            <a:r>
              <a:rPr lang="en-US" sz="1961" i="1" kern="0" spc="-51" dirty="0"/>
              <a:t>Public Internet or ExpressRoute with Public Peering</a:t>
            </a:r>
            <a:endParaRPr lang="en-US" sz="1961" i="1" kern="0" spc="-51" baseline="-25000" dirty="0"/>
          </a:p>
        </p:txBody>
      </p:sp>
      <p:grpSp>
        <p:nvGrpSpPr>
          <p:cNvPr id="42" name="Group 41"/>
          <p:cNvGrpSpPr/>
          <p:nvPr/>
        </p:nvGrpSpPr>
        <p:grpSpPr>
          <a:xfrm>
            <a:off x="4765801" y="3503703"/>
            <a:ext cx="2674837" cy="534056"/>
            <a:chOff x="4861364" y="3573462"/>
            <a:chExt cx="2728473" cy="544765"/>
          </a:xfrm>
        </p:grpSpPr>
        <p:cxnSp>
          <p:nvCxnSpPr>
            <p:cNvPr id="46" name="Straight Arrow Connector 45"/>
            <p:cNvCxnSpPr/>
            <p:nvPr/>
          </p:nvCxnSpPr>
          <p:spPr>
            <a:xfrm>
              <a:off x="5075237" y="4030662"/>
              <a:ext cx="2514600"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TextBox 50"/>
            <p:cNvSpPr txBox="1"/>
            <p:nvPr/>
          </p:nvSpPr>
          <p:spPr>
            <a:xfrm>
              <a:off x="4861364" y="3573462"/>
              <a:ext cx="2153235" cy="544765"/>
            </a:xfrm>
            <a:prstGeom prst="rect">
              <a:avLst/>
            </a:prstGeom>
            <a:noFill/>
          </p:spPr>
          <p:txBody>
            <a:bodyPr wrap="square" lIns="179285" tIns="143428" rIns="179285" bIns="143428" rtlCol="0">
              <a:spAutoFit/>
            </a:bodyPr>
            <a:lstStyle/>
            <a:p>
              <a:pPr>
                <a:lnSpc>
                  <a:spcPct val="90000"/>
                </a:lnSpc>
                <a:spcAft>
                  <a:spcPts val="588"/>
                </a:spcAft>
              </a:pPr>
              <a:r>
                <a:rPr lang="en-US" sz="1667" i="1" dirty="0">
                  <a:gradFill>
                    <a:gsLst>
                      <a:gs pos="2917">
                        <a:schemeClr val="tx1"/>
                      </a:gs>
                      <a:gs pos="30000">
                        <a:schemeClr val="tx1"/>
                      </a:gs>
                    </a:gsLst>
                    <a:lin ang="5400000" scaled="0"/>
                  </a:gradFill>
                </a:rPr>
                <a:t>443 (HTTPS)</a:t>
              </a:r>
            </a:p>
          </p:txBody>
        </p:sp>
      </p:grpSp>
      <p:grpSp>
        <p:nvGrpSpPr>
          <p:cNvPr id="44" name="Group 43">
            <a:extLst>
              <a:ext uri="{FF2B5EF4-FFF2-40B4-BE49-F238E27FC236}">
                <a16:creationId xmlns:a16="http://schemas.microsoft.com/office/drawing/2014/main" id="{04519264-E2CC-49A9-8E2F-4E9520B162BE}"/>
              </a:ext>
            </a:extLst>
          </p:cNvPr>
          <p:cNvGrpSpPr/>
          <p:nvPr/>
        </p:nvGrpSpPr>
        <p:grpSpPr>
          <a:xfrm>
            <a:off x="1054936" y="1550076"/>
            <a:ext cx="408349" cy="823827"/>
            <a:chOff x="1245849" y="2481571"/>
            <a:chExt cx="416537" cy="840346"/>
          </a:xfrm>
        </p:grpSpPr>
        <p:pic>
          <p:nvPicPr>
            <p:cNvPr id="45" name="Picture 44">
              <a:extLst>
                <a:ext uri="{FF2B5EF4-FFF2-40B4-BE49-F238E27FC236}">
                  <a16:creationId xmlns:a16="http://schemas.microsoft.com/office/drawing/2014/main" id="{D85A8C30-9EFB-4F4D-AA13-2093C756A5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563" y="2910378"/>
              <a:ext cx="412823" cy="411539"/>
            </a:xfrm>
            <a:prstGeom prst="rect">
              <a:avLst/>
            </a:prstGeom>
          </p:spPr>
        </p:pic>
        <p:pic>
          <p:nvPicPr>
            <p:cNvPr id="47" name="Picture 46">
              <a:extLst>
                <a:ext uri="{FF2B5EF4-FFF2-40B4-BE49-F238E27FC236}">
                  <a16:creationId xmlns:a16="http://schemas.microsoft.com/office/drawing/2014/main" id="{9ECFBC5B-8A61-45CD-845F-600F90CC489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849" y="2481571"/>
              <a:ext cx="398674" cy="414346"/>
            </a:xfrm>
            <a:prstGeom prst="rect">
              <a:avLst/>
            </a:prstGeom>
          </p:spPr>
        </p:pic>
      </p:grpSp>
    </p:spTree>
    <p:extLst>
      <p:ext uri="{BB962C8B-B14F-4D97-AF65-F5344CB8AC3E}">
        <p14:creationId xmlns:p14="http://schemas.microsoft.com/office/powerpoint/2010/main" val="1034300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3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3.68905E-6 -0.00091 L 0.16722 -0.13777 C 0.20233 -0.16931 0.25454 -0.18679 0.3093 -0.18679 C 0.37184 -0.18679 0.42176 -0.16931 0.45686 -0.13777 L 0.62421 -0.00091 " pathEditMode="relative" rAng="0" ptsTypes="AAAAA">
                                      <p:cBhvr>
                                        <p:cTn id="19" dur="2000" fill="hold"/>
                                        <p:tgtEl>
                                          <p:spTgt spid="68"/>
                                        </p:tgtEl>
                                        <p:attrNameLst>
                                          <p:attrName>ppt_x</p:attrName>
                                          <p:attrName>ppt_y</p:attrName>
                                        </p:attrNameLst>
                                      </p:cBhvr>
                                      <p:rCtr x="31210" y="-9305"/>
                                    </p:animMotion>
                                  </p:childTnLst>
                                </p:cTn>
                              </p:par>
                              <p:par>
                                <p:cTn id="20" presetID="1"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childTnLst>
                                </p:cTn>
                              </p:par>
                              <p:par>
                                <p:cTn id="22" presetID="37" presetClass="path" presetSubtype="0" accel="50000" decel="50000" fill="hold" nodeType="withEffect">
                                  <p:stCondLst>
                                    <p:cond delay="0"/>
                                  </p:stCondLst>
                                  <p:childTnLst>
                                    <p:animMotion origin="layout" path="M 4.79167E-6 0.02106 L 0.16627 -0.11389 C 0.20117 -0.14398 0.25286 -0.16065 0.30768 -0.16065 C 0.36992 -0.16065 0.41953 -0.14398 0.45442 -0.11389 L 0.62148 0.02106 " pathEditMode="relative" rAng="0" ptsTypes="AAAAA">
                                      <p:cBhvr>
                                        <p:cTn id="23" dur="2000" fill="hold"/>
                                        <p:tgtEl>
                                          <p:spTgt spid="44"/>
                                        </p:tgtEl>
                                        <p:attrNameLst>
                                          <p:attrName>ppt_x</p:attrName>
                                          <p:attrName>ppt_y</p:attrName>
                                        </p:attrNameLst>
                                      </p:cBhvr>
                                      <p:rCtr x="31068" y="-9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685D-7AB6-4D8A-BFDB-2D6E94BDD31F}"/>
              </a:ext>
            </a:extLst>
          </p:cNvPr>
          <p:cNvSpPr>
            <a:spLocks noGrp="1"/>
          </p:cNvSpPr>
          <p:nvPr>
            <p:ph type="title"/>
          </p:nvPr>
        </p:nvSpPr>
        <p:spPr/>
        <p:txBody>
          <a:bodyPr/>
          <a:lstStyle/>
          <a:p>
            <a:r>
              <a:rPr lang="en-US"/>
              <a:t>Azure Migrate</a:t>
            </a:r>
            <a:br>
              <a:rPr lang="en-US"/>
            </a:br>
            <a:endParaRPr lang="en-US"/>
          </a:p>
        </p:txBody>
      </p:sp>
      <p:sp>
        <p:nvSpPr>
          <p:cNvPr id="16" name="Content Placeholder 15">
            <a:extLst>
              <a:ext uri="{FF2B5EF4-FFF2-40B4-BE49-F238E27FC236}">
                <a16:creationId xmlns:a16="http://schemas.microsoft.com/office/drawing/2014/main" id="{5C4A3123-FEA7-4530-981D-0A6C1B2404D9}"/>
              </a:ext>
            </a:extLst>
          </p:cNvPr>
          <p:cNvSpPr>
            <a:spLocks noGrp="1"/>
          </p:cNvSpPr>
          <p:nvPr>
            <p:ph type="body" sz="quarter" idx="10"/>
          </p:nvPr>
        </p:nvSpPr>
        <p:spPr>
          <a:xfrm>
            <a:off x="584200" y="1435100"/>
            <a:ext cx="5212080" cy="4750904"/>
          </a:xfrm>
        </p:spPr>
        <p:txBody>
          <a:bodyPr>
            <a:normAutofit fontScale="62500" lnSpcReduction="20000"/>
          </a:bodyPr>
          <a:lstStyle/>
          <a:p>
            <a:pPr lvl="0"/>
            <a:r>
              <a:rPr lang="en-US"/>
              <a:t>Discover and assess on-premises virtual machines and servers </a:t>
            </a:r>
          </a:p>
          <a:p>
            <a:pPr lvl="0"/>
            <a:endParaRPr lang="en-US"/>
          </a:p>
          <a:p>
            <a:pPr lvl="0"/>
            <a:r>
              <a:rPr lang="en-US"/>
              <a:t>Inbuilt dependency mapping </a:t>
            </a:r>
          </a:p>
          <a:p>
            <a:pPr lvl="0"/>
            <a:endParaRPr lang="en-US"/>
          </a:p>
          <a:p>
            <a:pPr lvl="0"/>
            <a:r>
              <a:rPr lang="en-US"/>
              <a:t>Intelligent rightsizing for Azure virtual machines</a:t>
            </a:r>
          </a:p>
          <a:p>
            <a:pPr lvl="0"/>
            <a:endParaRPr lang="en-US"/>
          </a:p>
          <a:p>
            <a:pPr lvl="0"/>
            <a:r>
              <a:rPr lang="en-US"/>
              <a:t>Compatibility reporting with guidelines for remediating potential issues </a:t>
            </a:r>
          </a:p>
          <a:p>
            <a:pPr lvl="0"/>
            <a:endParaRPr lang="en-US"/>
          </a:p>
          <a:p>
            <a:pPr lvl="0"/>
            <a:r>
              <a:rPr lang="en-US"/>
              <a:t>Migrate through seamless workload replication</a:t>
            </a:r>
          </a:p>
          <a:p>
            <a:pPr lvl="0"/>
            <a:endParaRPr lang="en-US"/>
          </a:p>
          <a:p>
            <a:pPr lvl="0"/>
            <a:r>
              <a:rPr lang="en-US"/>
              <a:t>Integrates with Database Management Service for DB discovery and migration</a:t>
            </a:r>
          </a:p>
          <a:p>
            <a:pPr lvl="0"/>
            <a:endParaRPr lang="en-US"/>
          </a:p>
        </p:txBody>
      </p:sp>
      <p:sp>
        <p:nvSpPr>
          <p:cNvPr id="8" name="Text Placeholder 7">
            <a:extLst>
              <a:ext uri="{FF2B5EF4-FFF2-40B4-BE49-F238E27FC236}">
                <a16:creationId xmlns:a16="http://schemas.microsoft.com/office/drawing/2014/main" id="{4F495DDD-F2A0-4747-8485-9153B4B26FFE}"/>
              </a:ext>
            </a:extLst>
          </p:cNvPr>
          <p:cNvSpPr>
            <a:spLocks noGrp="1"/>
          </p:cNvSpPr>
          <p:nvPr>
            <p:ph type="body" sz="quarter" idx="12"/>
          </p:nvPr>
        </p:nvSpPr>
        <p:spPr/>
        <p:txBody>
          <a:bodyPr/>
          <a:lstStyle/>
          <a:p>
            <a:endParaRPr lang="en-US"/>
          </a:p>
        </p:txBody>
      </p:sp>
      <p:pic>
        <p:nvPicPr>
          <p:cNvPr id="18" name="Content Placeholder 17" descr="A screenshot of a computer screen&#10;&#10;Description generated with very high confidence">
            <a:extLst>
              <a:ext uri="{FF2B5EF4-FFF2-40B4-BE49-F238E27FC236}">
                <a16:creationId xmlns:a16="http://schemas.microsoft.com/office/drawing/2014/main" id="{2E667E34-03C0-4941-9AE8-E2363DA2E793}"/>
              </a:ext>
            </a:extLst>
          </p:cNvPr>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r="-3" b="31804"/>
          <a:stretch/>
        </p:blipFill>
        <p:spPr>
          <a:xfrm>
            <a:off x="5926138" y="0"/>
            <a:ext cx="6265862" cy="228600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20" name="Picture 19" descr="A screenshot of a cell phone&#10;&#10;Description generated with very high confidence">
            <a:extLst>
              <a:ext uri="{FF2B5EF4-FFF2-40B4-BE49-F238E27FC236}">
                <a16:creationId xmlns:a16="http://schemas.microsoft.com/office/drawing/2014/main" id="{E62E3A3C-0B62-4AF1-979B-17C6FD518B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281"/>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22" name="Picture 21" descr="A screenshot of a computer screen&#10;&#10;Description generated with very high confidence">
            <a:extLst>
              <a:ext uri="{FF2B5EF4-FFF2-40B4-BE49-F238E27FC236}">
                <a16:creationId xmlns:a16="http://schemas.microsoft.com/office/drawing/2014/main" id="{B6F1DCFF-6B48-4E22-97C9-28BDA3F9F8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558" b="4"/>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6" name="Content Placeholder 4">
            <a:extLst>
              <a:ext uri="{FF2B5EF4-FFF2-40B4-BE49-F238E27FC236}">
                <a16:creationId xmlns:a16="http://schemas.microsoft.com/office/drawing/2014/main" id="{0BFC378E-D5FE-499E-A620-0334F61A00FA}"/>
              </a:ext>
            </a:extLst>
          </p:cNvPr>
          <p:cNvSpPr txBox="1">
            <a:spLocks/>
          </p:cNvSpPr>
          <p:nvPr/>
        </p:nvSpPr>
        <p:spPr>
          <a:xfrm>
            <a:off x="838200" y="2970902"/>
            <a:ext cx="5181600" cy="3215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7131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438C-3CB4-4762-A1D0-406EC15FCAB2}"/>
              </a:ext>
            </a:extLst>
          </p:cNvPr>
          <p:cNvSpPr>
            <a:spLocks noGrp="1"/>
          </p:cNvSpPr>
          <p:nvPr>
            <p:ph type="title"/>
          </p:nvPr>
        </p:nvSpPr>
        <p:spPr/>
        <p:txBody>
          <a:bodyPr/>
          <a:lstStyle/>
          <a:p>
            <a:r>
              <a:rPr lang="en-US" sz="3529"/>
              <a:t>Azure Data Box (In preview)</a:t>
            </a:r>
            <a:endParaRPr lang="en-US" sz="4313"/>
          </a:p>
        </p:txBody>
      </p:sp>
      <p:sp>
        <p:nvSpPr>
          <p:cNvPr id="3" name="Rectangle 2">
            <a:extLst>
              <a:ext uri="{FF2B5EF4-FFF2-40B4-BE49-F238E27FC236}">
                <a16:creationId xmlns:a16="http://schemas.microsoft.com/office/drawing/2014/main" id="{3B5220FC-FF7E-4FC3-8952-A8152C68DAC0}"/>
              </a:ext>
            </a:extLst>
          </p:cNvPr>
          <p:cNvSpPr/>
          <p:nvPr/>
        </p:nvSpPr>
        <p:spPr bwMode="auto">
          <a:xfrm>
            <a:off x="1" y="1412044"/>
            <a:ext cx="12191999" cy="544547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13" name="Straight Connector 12">
            <a:extLst>
              <a:ext uri="{FF2B5EF4-FFF2-40B4-BE49-F238E27FC236}">
                <a16:creationId xmlns:a16="http://schemas.microsoft.com/office/drawing/2014/main" id="{D3DE2EEC-1E76-43A0-8290-ECA9ACB33815}"/>
              </a:ext>
            </a:extLst>
          </p:cNvPr>
          <p:cNvCxnSpPr>
            <a:cxnSpLocks/>
          </p:cNvCxnSpPr>
          <p:nvPr/>
        </p:nvCxnSpPr>
        <p:spPr>
          <a:xfrm>
            <a:off x="7440638" y="2039385"/>
            <a:ext cx="0" cy="4190786"/>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975B31-94D6-4A08-9F9B-3ABB03DF701E}"/>
              </a:ext>
            </a:extLst>
          </p:cNvPr>
          <p:cNvSpPr txBox="1"/>
          <p:nvPr/>
        </p:nvSpPr>
        <p:spPr>
          <a:xfrm>
            <a:off x="251074" y="1861878"/>
            <a:ext cx="6835607" cy="4319478"/>
          </a:xfrm>
          <a:prstGeom prst="rect">
            <a:avLst/>
          </a:prstGeom>
          <a:noFill/>
        </p:spPr>
        <p:txBody>
          <a:bodyPr wrap="square" lIns="179285" tIns="143428" rIns="179285" bIns="143428" rtlCol="0">
            <a:spAutoFit/>
          </a:bodyPr>
          <a:lstStyle/>
          <a:p>
            <a:pPr marL="0" marR="0" lvl="0" indent="0" algn="l" defTabSz="914367"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What does it do?</a:t>
            </a:r>
          </a:p>
          <a:p>
            <a:pPr marL="285750" marR="0" lvl="0" indent="-285750" algn="l" defTabSz="914367" rtl="0" eaLnBrk="1" fontAlgn="auto" latinLnBrk="0" hangingPunct="1">
              <a:lnSpc>
                <a:spcPct val="90000"/>
              </a:lnSpc>
              <a:spcBef>
                <a:spcPts val="0"/>
              </a:spcBef>
              <a:spcAft>
                <a:spcPts val="1176"/>
              </a:spcAft>
              <a:buClrTx/>
              <a:buSzTx/>
              <a:buFont typeface="Arial" panose="020B0604020202020204" pitchFamily="34" charset="0"/>
              <a:buChar char="•"/>
              <a:tabLst/>
              <a:defRPr/>
            </a:pPr>
            <a: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Transfer up to 100 TB of data in 7-10 days when network isn’t an efficient option</a:t>
            </a:r>
          </a:p>
          <a:p>
            <a:pPr marL="0" marR="0" lvl="0" indent="0" algn="l" defTabSz="914367" rtl="0" eaLnBrk="1" fontAlgn="auto" latinLnBrk="0" hangingPunct="1">
              <a:lnSpc>
                <a:spcPct val="90000"/>
              </a:lnSpc>
              <a:spcBef>
                <a:spcPts val="0"/>
              </a:spcBef>
              <a:spcAft>
                <a:spcPts val="1176"/>
              </a:spcAft>
              <a:buClrTx/>
              <a:buSzTx/>
              <a:buFontTx/>
              <a:buNone/>
              <a:tabLst/>
              <a:defRPr/>
            </a:pPr>
            <a:r>
              <a:rPr kumimoji="0" lang="en-US" sz="2400" b="1"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Key features</a:t>
            </a:r>
          </a:p>
          <a:p>
            <a:pPr marL="285750" marR="0" lvl="0" indent="-285750" algn="l" defTabSz="914367" rtl="0" eaLnBrk="1" fontAlgn="auto" latinLnBrk="0" hangingPunct="1">
              <a:lnSpc>
                <a:spcPct val="90000"/>
              </a:lnSpc>
              <a:spcBef>
                <a:spcPts val="0"/>
              </a:spcBef>
              <a:spcAft>
                <a:spcPts val="1176"/>
              </a:spcAft>
              <a:buClrTx/>
              <a:buSzTx/>
              <a:buFont typeface="Arial" panose="020B0604020202020204" pitchFamily="34" charset="0"/>
              <a:buChar char="•"/>
              <a:tabLst/>
              <a:defRPr/>
            </a:pPr>
            <a: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Familiar Azure portal interface, support for Azure data types such as blobs and files</a:t>
            </a:r>
          </a:p>
          <a:p>
            <a:pPr marL="285750" marR="0" lvl="0" indent="-285750" algn="l" defTabSz="914367" rtl="0" eaLnBrk="1" fontAlgn="auto" latinLnBrk="0" hangingPunct="1">
              <a:lnSpc>
                <a:spcPct val="90000"/>
              </a:lnSpc>
              <a:spcBef>
                <a:spcPts val="0"/>
              </a:spcBef>
              <a:spcAft>
                <a:spcPts val="1176"/>
              </a:spcAft>
              <a:buClrTx/>
              <a:buSzTx/>
              <a:buFont typeface="Arial" panose="020B0604020202020204" pitchFamily="34" charset="0"/>
              <a:buChar char="•"/>
              <a:tabLst/>
              <a:defRPr/>
            </a:pPr>
            <a: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Human scale, tamper-evident case; Secure AES-256 encryption</a:t>
            </a:r>
          </a:p>
          <a:p>
            <a:pPr marL="285750" marR="0" lvl="0" indent="-285750" algn="l" defTabSz="914367" rtl="0" eaLnBrk="1" fontAlgn="auto" latinLnBrk="0" hangingPunct="1">
              <a:lnSpc>
                <a:spcPct val="90000"/>
              </a:lnSpc>
              <a:spcBef>
                <a:spcPts val="0"/>
              </a:spcBef>
              <a:spcAft>
                <a:spcPts val="1176"/>
              </a:spcAft>
              <a:buClrTx/>
              <a:buSzTx/>
              <a:buFont typeface="Arial" panose="020B0604020202020204" pitchFamily="34" charset="0"/>
              <a:buChar char="•"/>
              <a:tabLst/>
              <a:defRPr/>
            </a:pPr>
            <a: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Integrates seamlessly with </a:t>
            </a:r>
            <a:r>
              <a:rPr kumimoji="0" lang="en-US" sz="1765" b="0" i="0" u="none" strike="noStrike" kern="1200" cap="none" spc="0" normalizeH="0" baseline="0" noProof="0" dirty="0" err="1">
                <a:ln>
                  <a:noFill/>
                </a:ln>
                <a:gradFill>
                  <a:gsLst>
                    <a:gs pos="2917">
                      <a:srgbClr val="353535"/>
                    </a:gs>
                    <a:gs pos="30000">
                      <a:srgbClr val="353535"/>
                    </a:gs>
                  </a:gsLst>
                  <a:lin ang="5400000" scaled="0"/>
                </a:gradFill>
                <a:effectLst/>
                <a:uLnTx/>
                <a:uFillTx/>
                <a:latin typeface="Segoe UI Semilight"/>
                <a:ea typeface="+mn-ea"/>
                <a:cs typeface="+mn-cs"/>
              </a:rPr>
              <a:t>CommVault</a:t>
            </a:r>
            <a: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 </a:t>
            </a:r>
            <a:r>
              <a:rPr kumimoji="0" lang="en-US" sz="1765" b="0" i="0" u="none" strike="noStrike" kern="1200" cap="none" spc="0" normalizeH="0" baseline="0" noProof="0" dirty="0" err="1">
                <a:ln>
                  <a:noFill/>
                </a:ln>
                <a:gradFill>
                  <a:gsLst>
                    <a:gs pos="2917">
                      <a:srgbClr val="353535"/>
                    </a:gs>
                    <a:gs pos="30000">
                      <a:srgbClr val="353535"/>
                    </a:gs>
                  </a:gsLst>
                  <a:lin ang="5400000" scaled="0"/>
                </a:gradFill>
                <a:effectLst/>
                <a:uLnTx/>
                <a:uFillTx/>
                <a:latin typeface="Segoe UI Semilight"/>
                <a:ea typeface="+mn-ea"/>
                <a:cs typeface="+mn-cs"/>
              </a:rPr>
              <a:t>Netapp</a:t>
            </a:r>
            <a: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 </a:t>
            </a:r>
            <a:b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br>
            <a: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Veritas, </a:t>
            </a:r>
            <a:r>
              <a:rPr kumimoji="0" lang="en-US" sz="1765" b="0" i="0" u="none" strike="noStrike" kern="1200" cap="none" spc="0" normalizeH="0" baseline="0" noProof="0" dirty="0" err="1">
                <a:ln>
                  <a:noFill/>
                </a:ln>
                <a:gradFill>
                  <a:gsLst>
                    <a:gs pos="2917">
                      <a:srgbClr val="353535"/>
                    </a:gs>
                    <a:gs pos="30000">
                      <a:srgbClr val="353535"/>
                    </a:gs>
                  </a:gsLst>
                  <a:lin ang="5400000" scaled="0"/>
                </a:gradFill>
                <a:effectLst/>
                <a:uLnTx/>
                <a:uFillTx/>
                <a:latin typeface="Segoe UI Semilight"/>
                <a:ea typeface="+mn-ea"/>
                <a:cs typeface="+mn-cs"/>
              </a:rPr>
              <a:t>Veeam</a:t>
            </a:r>
            <a: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 others</a:t>
            </a:r>
          </a:p>
          <a:p>
            <a:pPr marL="0" marR="0" lvl="0" indent="0" algn="l" defTabSz="914367" rtl="0" eaLnBrk="1" fontAlgn="auto" latinLnBrk="0" hangingPunct="1">
              <a:lnSpc>
                <a:spcPct val="90000"/>
              </a:lnSpc>
              <a:spcBef>
                <a:spcPts val="588"/>
              </a:spcBef>
              <a:spcAft>
                <a:spcPts val="1176"/>
              </a:spcAft>
              <a:buClrTx/>
              <a:buSzTx/>
              <a:buFontTx/>
              <a:buNone/>
              <a:tabLst/>
              <a:defRPr/>
            </a:pPr>
            <a:r>
              <a:rPr kumimoji="0" lang="en-US" sz="2400" b="1"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Roadmap </a:t>
            </a:r>
            <a:endParaRPr kumimoji="0" lang="en-US" sz="2400" b="1" i="0" u="none" strike="noStrike" kern="1200" cap="none" spc="0" normalizeH="0" baseline="0" noProof="0" dirty="0">
              <a:ln>
                <a:noFill/>
              </a:ln>
              <a:solidFill>
                <a:srgbClr val="FF0000"/>
              </a:solidFill>
              <a:effectLst/>
              <a:uLnTx/>
              <a:uFillTx/>
              <a:latin typeface="Segoe UI Semilight"/>
              <a:ea typeface="+mn-ea"/>
              <a:cs typeface="+mn-cs"/>
            </a:endParaRPr>
          </a:p>
          <a:p>
            <a:pPr marL="285750" marR="0" lvl="0" indent="-285750" algn="l" defTabSz="914367" rtl="0" eaLnBrk="1" fontAlgn="auto" latinLnBrk="0" hangingPunct="1">
              <a:lnSpc>
                <a:spcPct val="90000"/>
              </a:lnSpc>
              <a:spcBef>
                <a:spcPts val="0"/>
              </a:spcBef>
              <a:spcAft>
                <a:spcPts val="1176"/>
              </a:spcAft>
              <a:buClrTx/>
              <a:buSzTx/>
              <a:buFont typeface="Arial" panose="020B0604020202020204" pitchFamily="34" charset="0"/>
              <a:buChar char="•"/>
              <a:tabLst/>
              <a:defRPr/>
            </a:pPr>
            <a:r>
              <a:rPr kumimoji="0" lang="en-US" sz="1765"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Semilight"/>
                <a:ea typeface="+mn-ea"/>
                <a:cs typeface="+mn-cs"/>
              </a:rPr>
              <a:t>Data Box (100 TB) – expanded to EU in Q1 CY18, GA in Q3 CY18</a:t>
            </a:r>
          </a:p>
        </p:txBody>
      </p:sp>
      <p:pic>
        <p:nvPicPr>
          <p:cNvPr id="22" name="Picture 21">
            <a:extLst>
              <a:ext uri="{FF2B5EF4-FFF2-40B4-BE49-F238E27FC236}">
                <a16:creationId xmlns:a16="http://schemas.microsoft.com/office/drawing/2014/main" id="{9510C99D-9523-48D9-A088-F8BFA69D4E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106"/>
          <a:stretch/>
        </p:blipFill>
        <p:spPr>
          <a:xfrm>
            <a:off x="7974056" y="1529978"/>
            <a:ext cx="3780235" cy="4700193"/>
          </a:xfrm>
          <a:prstGeom prst="rect">
            <a:avLst/>
          </a:prstGeom>
        </p:spPr>
      </p:pic>
      <p:sp>
        <p:nvSpPr>
          <p:cNvPr id="7" name="Oval 6">
            <a:extLst>
              <a:ext uri="{FF2B5EF4-FFF2-40B4-BE49-F238E27FC236}">
                <a16:creationId xmlns:a16="http://schemas.microsoft.com/office/drawing/2014/main" id="{F2C59389-C92A-499F-93D3-5EA876C62EB0}"/>
              </a:ext>
            </a:extLst>
          </p:cNvPr>
          <p:cNvSpPr/>
          <p:nvPr/>
        </p:nvSpPr>
        <p:spPr bwMode="auto">
          <a:xfrm>
            <a:off x="10292343" y="138280"/>
            <a:ext cx="1028212" cy="1028212"/>
          </a:xfrm>
          <a:prstGeom prst="ellipse">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2917">
                    <a:srgbClr val="353535"/>
                  </a:gs>
                  <a:gs pos="30000">
                    <a:srgbClr val="002050"/>
                  </a:gs>
                </a:gsLst>
                <a:lin ang="5400000" scaled="0"/>
              </a:gradFill>
              <a:effectLst/>
              <a:uLnTx/>
              <a:uFillTx/>
              <a:latin typeface="Segoe UI Semilight"/>
              <a:ea typeface="Segoe UI" pitchFamily="34" charset="0"/>
              <a:cs typeface="Segoe UI" pitchFamily="34" charset="0"/>
            </a:endParaRPr>
          </a:p>
        </p:txBody>
      </p:sp>
      <p:sp>
        <p:nvSpPr>
          <p:cNvPr id="8" name="Send" title="Icon of a paper airplane">
            <a:extLst>
              <a:ext uri="{FF2B5EF4-FFF2-40B4-BE49-F238E27FC236}">
                <a16:creationId xmlns:a16="http://schemas.microsoft.com/office/drawing/2014/main" id="{7C5BEAFD-CC91-404E-A422-F806AFEDCF3B}"/>
              </a:ext>
            </a:extLst>
          </p:cNvPr>
          <p:cNvSpPr>
            <a:spLocks noChangeAspect="1" noEditPoints="1"/>
          </p:cNvSpPr>
          <p:nvPr/>
        </p:nvSpPr>
        <p:spPr bwMode="auto">
          <a:xfrm>
            <a:off x="10515037" y="467699"/>
            <a:ext cx="582823" cy="389946"/>
          </a:xfrm>
          <a:custGeom>
            <a:avLst/>
            <a:gdLst>
              <a:gd name="T0" fmla="*/ 44 w 556"/>
              <a:gd name="T1" fmla="*/ 14 h 372"/>
              <a:gd name="T2" fmla="*/ 556 w 556"/>
              <a:gd name="T3" fmla="*/ 187 h 372"/>
              <a:gd name="T4" fmla="*/ 0 w 556"/>
              <a:gd name="T5" fmla="*/ 372 h 372"/>
              <a:gd name="T6" fmla="*/ 64 w 556"/>
              <a:gd name="T7" fmla="*/ 187 h 372"/>
              <a:gd name="T8" fmla="*/ 14 w 556"/>
              <a:gd name="T9" fmla="*/ 43 h 372"/>
              <a:gd name="T10" fmla="*/ 14 w 556"/>
              <a:gd name="T11" fmla="*/ 43 h 372"/>
              <a:gd name="T12" fmla="*/ 0 w 556"/>
              <a:gd name="T13" fmla="*/ 0 h 372"/>
              <a:gd name="T14" fmla="*/ 44 w 556"/>
              <a:gd name="T15" fmla="*/ 14 h 372"/>
              <a:gd name="T16" fmla="*/ 64 w 556"/>
              <a:gd name="T17" fmla="*/ 187 h 372"/>
              <a:gd name="T18" fmla="*/ 556 w 556"/>
              <a:gd name="T19" fmla="*/ 1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372">
                <a:moveTo>
                  <a:pt x="44" y="14"/>
                </a:moveTo>
                <a:lnTo>
                  <a:pt x="556" y="187"/>
                </a:lnTo>
                <a:lnTo>
                  <a:pt x="0" y="372"/>
                </a:lnTo>
                <a:lnTo>
                  <a:pt x="64" y="187"/>
                </a:lnTo>
                <a:lnTo>
                  <a:pt x="14" y="43"/>
                </a:lnTo>
                <a:moveTo>
                  <a:pt x="14" y="43"/>
                </a:moveTo>
                <a:lnTo>
                  <a:pt x="0" y="0"/>
                </a:lnTo>
                <a:lnTo>
                  <a:pt x="44" y="14"/>
                </a:lnTo>
                <a:moveTo>
                  <a:pt x="64" y="187"/>
                </a:moveTo>
                <a:lnTo>
                  <a:pt x="556" y="187"/>
                </a:lnTo>
              </a:path>
            </a:pathLst>
          </a:custGeom>
          <a:noFill/>
          <a:ln w="1587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2917">
                    <a:srgbClr val="353535"/>
                  </a:gs>
                  <a:gs pos="30000">
                    <a:srgbClr val="002050"/>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3900512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Deployment Planning</a:t>
            </a:r>
            <a:endParaRPr lang="en-US" dirty="0"/>
          </a:p>
        </p:txBody>
      </p:sp>
      <p:sp>
        <p:nvSpPr>
          <p:cNvPr id="8" name="Text Placeholder 7">
            <a:extLst>
              <a:ext uri="{FF2B5EF4-FFF2-40B4-BE49-F238E27FC236}">
                <a16:creationId xmlns:a16="http://schemas.microsoft.com/office/drawing/2014/main" id="{141CD9FD-EC63-4FFB-A08E-481F8D28A329}"/>
              </a:ext>
            </a:extLst>
          </p:cNvPr>
          <p:cNvSpPr>
            <a:spLocks noGrp="1"/>
          </p:cNvSpPr>
          <p:nvPr>
            <p:ph type="body" sz="quarter" idx="10"/>
          </p:nvPr>
        </p:nvSpPr>
        <p:spPr>
          <a:xfrm>
            <a:off x="584200" y="1435496"/>
            <a:ext cx="11018520" cy="4833541"/>
          </a:xfrm>
        </p:spPr>
        <p:txBody>
          <a:bodyPr>
            <a:normAutofit fontScale="92500" lnSpcReduction="20000"/>
          </a:bodyPr>
          <a:lstStyle/>
          <a:p>
            <a:r>
              <a:rPr lang="en-IN" dirty="0"/>
              <a:t>Estimate network bandwidth required for initial and delta replication</a:t>
            </a:r>
            <a:endParaRPr lang="en-US" dirty="0"/>
          </a:p>
          <a:p>
            <a:r>
              <a:rPr lang="en-IN" dirty="0"/>
              <a:t>Identify Azure storage type (standard or premium) required for virtual machines </a:t>
            </a:r>
            <a:endParaRPr lang="en-US" dirty="0"/>
          </a:p>
          <a:p>
            <a:r>
              <a:rPr lang="en-IN" dirty="0"/>
              <a:t>Estimate the total number of standard and premium storage accounts that need to be provisioned</a:t>
            </a:r>
            <a:endParaRPr lang="en-US" dirty="0"/>
          </a:p>
          <a:p>
            <a:r>
              <a:rPr lang="en-IN" dirty="0"/>
              <a:t>Estimate the total number of Configuration and Process Servers that need to be deployed when protected VMware workloads </a:t>
            </a:r>
            <a:endParaRPr lang="en-US" dirty="0"/>
          </a:p>
          <a:p>
            <a:r>
              <a:rPr lang="en-IN" dirty="0"/>
              <a:t>Estimate additional on-premises storage requirement for Hyper-V workloads</a:t>
            </a:r>
            <a:endParaRPr lang="en-US" dirty="0"/>
          </a:p>
          <a:p>
            <a:r>
              <a:rPr lang="en-IN" dirty="0"/>
              <a:t>Virtual machine eligibility assessment based on number of disks, size of the disks and IOPS</a:t>
            </a:r>
          </a:p>
          <a:p>
            <a:r>
              <a:rPr lang="en-IN" dirty="0"/>
              <a:t>Profile the actual churn on the source virtual machine without any impact to the production workload</a:t>
            </a:r>
            <a:endParaRPr lang="en-US" dirty="0"/>
          </a:p>
        </p:txBody>
      </p:sp>
    </p:spTree>
    <p:extLst>
      <p:ext uri="{BB962C8B-B14F-4D97-AF65-F5344CB8AC3E}">
        <p14:creationId xmlns:p14="http://schemas.microsoft.com/office/powerpoint/2010/main" val="13736230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Migrations – Considerations/Time/Cost	</a:t>
            </a:r>
          </a:p>
        </p:txBody>
      </p:sp>
      <p:sp>
        <p:nvSpPr>
          <p:cNvPr id="6" name="Text Placeholder 5">
            <a:extLst>
              <a:ext uri="{FF2B5EF4-FFF2-40B4-BE49-F238E27FC236}">
                <a16:creationId xmlns:a16="http://schemas.microsoft.com/office/drawing/2014/main" id="{1D6BAFAC-6D8E-44A2-9A72-1A472036B27B}"/>
              </a:ext>
            </a:extLst>
          </p:cNvPr>
          <p:cNvSpPr>
            <a:spLocks noGrp="1"/>
          </p:cNvSpPr>
          <p:nvPr>
            <p:ph type="body" sz="quarter" idx="10"/>
          </p:nvPr>
        </p:nvSpPr>
        <p:spPr>
          <a:xfrm>
            <a:off x="584200" y="1435496"/>
            <a:ext cx="11018520" cy="4833541"/>
          </a:xfrm>
        </p:spPr>
        <p:txBody>
          <a:bodyPr>
            <a:normAutofit fontScale="92500" lnSpcReduction="20000"/>
          </a:bodyPr>
          <a:lstStyle/>
          <a:p>
            <a:r>
              <a:rPr lang="en-US" dirty="0"/>
              <a:t>Assume: @ (1) TB of Data / Month (IaaS) /ASR Migrations</a:t>
            </a:r>
          </a:p>
          <a:p>
            <a:r>
              <a:rPr lang="en-US" dirty="0"/>
              <a:t>Baseline Costs</a:t>
            </a:r>
          </a:p>
          <a:p>
            <a:r>
              <a:rPr lang="en-US" dirty="0"/>
              <a:t>Determine priority order</a:t>
            </a:r>
          </a:p>
          <a:p>
            <a:r>
              <a:rPr lang="en-US" dirty="0"/>
              <a:t>TCO for move to cloud</a:t>
            </a:r>
          </a:p>
          <a:p>
            <a:r>
              <a:rPr lang="en-US" dirty="0"/>
              <a:t>Bandwidth</a:t>
            </a:r>
          </a:p>
          <a:p>
            <a:r>
              <a:rPr lang="en-US" dirty="0"/>
              <a:t>Data Center Contracts:</a:t>
            </a:r>
          </a:p>
          <a:p>
            <a:pPr lvl="1"/>
            <a:r>
              <a:rPr lang="en-US" dirty="0"/>
              <a:t>Early departure clauses</a:t>
            </a:r>
          </a:p>
          <a:p>
            <a:r>
              <a:rPr lang="en-US" dirty="0"/>
              <a:t>Seasonality of Apps / Business Cycles </a:t>
            </a:r>
          </a:p>
          <a:p>
            <a:pPr lvl="1"/>
            <a:r>
              <a:rPr lang="en-US" dirty="0"/>
              <a:t>Black-out periods	</a:t>
            </a:r>
          </a:p>
          <a:p>
            <a:r>
              <a:rPr lang="en-US" dirty="0"/>
              <a:t>Migration Resourcing (Partners)</a:t>
            </a:r>
          </a:p>
          <a:p>
            <a:r>
              <a:rPr lang="en-US" dirty="0"/>
              <a:t>Application owners</a:t>
            </a:r>
          </a:p>
          <a:p>
            <a:r>
              <a:rPr lang="en-US" dirty="0"/>
              <a:t>PCI/Regulatory requirements</a:t>
            </a:r>
          </a:p>
          <a:p>
            <a:endParaRPr lang="en-US" dirty="0"/>
          </a:p>
        </p:txBody>
      </p:sp>
    </p:spTree>
    <p:extLst>
      <p:ext uri="{BB962C8B-B14F-4D97-AF65-F5344CB8AC3E}">
        <p14:creationId xmlns:p14="http://schemas.microsoft.com/office/powerpoint/2010/main" val="25012636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D5EE65-32F2-44CF-96D9-DC9D52D3777D}"/>
              </a:ext>
            </a:extLst>
          </p:cNvPr>
          <p:cNvSpPr>
            <a:spLocks noGrp="1"/>
          </p:cNvSpPr>
          <p:nvPr>
            <p:ph type="title"/>
          </p:nvPr>
        </p:nvSpPr>
        <p:spPr>
          <a:xfrm>
            <a:off x="585216" y="2537210"/>
            <a:ext cx="9144000" cy="997196"/>
          </a:xfrm>
        </p:spPr>
        <p:txBody>
          <a:bodyPr/>
          <a:lstStyle/>
          <a:p>
            <a:r>
              <a:rPr lang="en-US" dirty="0"/>
              <a:t>Modernize/Optimize (PAAS, Containers, Serverless)</a:t>
            </a:r>
          </a:p>
        </p:txBody>
      </p:sp>
    </p:spTree>
    <p:extLst>
      <p:ext uri="{BB962C8B-B14F-4D97-AF65-F5344CB8AC3E}">
        <p14:creationId xmlns:p14="http://schemas.microsoft.com/office/powerpoint/2010/main" val="392482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266D-765B-47D8-BF45-DB3BAFB970CF}"/>
              </a:ext>
            </a:extLst>
          </p:cNvPr>
          <p:cNvSpPr>
            <a:spLocks noGrp="1"/>
          </p:cNvSpPr>
          <p:nvPr>
            <p:ph type="title"/>
          </p:nvPr>
        </p:nvSpPr>
        <p:spPr>
          <a:xfrm>
            <a:off x="588264" y="457200"/>
            <a:ext cx="9479190" cy="481059"/>
          </a:xfrm>
        </p:spPr>
        <p:txBody>
          <a:bodyPr>
            <a:noAutofit/>
          </a:bodyPr>
          <a:lstStyle/>
          <a:p>
            <a:r>
              <a:rPr lang="en-US" sz="2800" dirty="0"/>
              <a:t>Cloud Optimized</a:t>
            </a:r>
            <a:br>
              <a:rPr lang="en-US" sz="2800" dirty="0"/>
            </a:br>
            <a:r>
              <a:rPr lang="en-US" sz="2800" dirty="0"/>
              <a:t>Get more Cloud benefit by Containerizing  your app</a:t>
            </a:r>
          </a:p>
        </p:txBody>
      </p:sp>
      <p:sp>
        <p:nvSpPr>
          <p:cNvPr id="5" name="Rectangle 4">
            <a:extLst>
              <a:ext uri="{FF2B5EF4-FFF2-40B4-BE49-F238E27FC236}">
                <a16:creationId xmlns:a16="http://schemas.microsoft.com/office/drawing/2014/main" id="{B91A0F23-FF76-4863-A326-B76B8152CF83}"/>
              </a:ext>
            </a:extLst>
          </p:cNvPr>
          <p:cNvSpPr/>
          <p:nvPr/>
        </p:nvSpPr>
        <p:spPr bwMode="auto">
          <a:xfrm>
            <a:off x="270048" y="2557212"/>
            <a:ext cx="6420103" cy="236503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No re-architect or new code</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Increased density &amp; lower deployment cost</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Improved productivity and DevOps agility</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Portability of apps and dependencies</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High availability with Orchestrators</a:t>
            </a:r>
          </a:p>
        </p:txBody>
      </p:sp>
      <p:sp>
        <p:nvSpPr>
          <p:cNvPr id="6" name="Rectangle 5">
            <a:extLst>
              <a:ext uri="{FF2B5EF4-FFF2-40B4-BE49-F238E27FC236}">
                <a16:creationId xmlns:a16="http://schemas.microsoft.com/office/drawing/2014/main" id="{5626197A-0178-4DCB-B05A-8D9E69984839}"/>
              </a:ext>
            </a:extLst>
          </p:cNvPr>
          <p:cNvSpPr/>
          <p:nvPr/>
        </p:nvSpPr>
        <p:spPr bwMode="auto">
          <a:xfrm>
            <a:off x="269240" y="1840026"/>
            <a:ext cx="6424377" cy="717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2353"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Pros</a:t>
            </a:r>
          </a:p>
        </p:txBody>
      </p:sp>
      <p:sp>
        <p:nvSpPr>
          <p:cNvPr id="9" name="Rectangle 8">
            <a:extLst>
              <a:ext uri="{FF2B5EF4-FFF2-40B4-BE49-F238E27FC236}">
                <a16:creationId xmlns:a16="http://schemas.microsoft.com/office/drawing/2014/main" id="{2714DFCC-3A5D-49ED-A585-3A08A69C0319}"/>
              </a:ext>
            </a:extLst>
          </p:cNvPr>
          <p:cNvSpPr/>
          <p:nvPr/>
        </p:nvSpPr>
        <p:spPr bwMode="auto">
          <a:xfrm>
            <a:off x="270048" y="5724759"/>
            <a:ext cx="6420103" cy="866630"/>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Containerization is an additional step</a:t>
            </a:r>
            <a:endParaRPr lang="en-US" sz="2353" dirty="0">
              <a:gradFill>
                <a:gsLst>
                  <a:gs pos="0">
                    <a:srgbClr val="0078D7"/>
                  </a:gs>
                  <a:gs pos="100000">
                    <a:srgbClr val="0078D7"/>
                  </a:gs>
                </a:gsLst>
                <a:lin ang="5400000" scaled="0"/>
              </a:gradFill>
              <a:latin typeface="Segoe UI Semilight"/>
              <a:cs typeface="Segoe UI" pitchFamily="34" charset="0"/>
            </a:endParaRPr>
          </a:p>
        </p:txBody>
      </p:sp>
      <p:sp>
        <p:nvSpPr>
          <p:cNvPr id="10" name="Rectangle 9">
            <a:extLst>
              <a:ext uri="{FF2B5EF4-FFF2-40B4-BE49-F238E27FC236}">
                <a16:creationId xmlns:a16="http://schemas.microsoft.com/office/drawing/2014/main" id="{41784895-50EF-4DFF-BA6D-1654093ED0F3}"/>
              </a:ext>
            </a:extLst>
          </p:cNvPr>
          <p:cNvSpPr/>
          <p:nvPr/>
        </p:nvSpPr>
        <p:spPr bwMode="auto">
          <a:xfrm>
            <a:off x="269240" y="4977513"/>
            <a:ext cx="6424377" cy="74724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2353"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Cons</a:t>
            </a:r>
          </a:p>
        </p:txBody>
      </p:sp>
      <p:sp>
        <p:nvSpPr>
          <p:cNvPr id="12" name="Rectangle 11">
            <a:extLst>
              <a:ext uri="{FF2B5EF4-FFF2-40B4-BE49-F238E27FC236}">
                <a16:creationId xmlns:a16="http://schemas.microsoft.com/office/drawing/2014/main" id="{1A748CFB-09E6-4A40-983C-F08F68E84229}"/>
              </a:ext>
            </a:extLst>
          </p:cNvPr>
          <p:cNvSpPr/>
          <p:nvPr/>
        </p:nvSpPr>
        <p:spPr bwMode="auto">
          <a:xfrm>
            <a:off x="6841287" y="1840025"/>
            <a:ext cx="2465169" cy="475136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 name="Rectangle 13">
            <a:extLst>
              <a:ext uri="{FF2B5EF4-FFF2-40B4-BE49-F238E27FC236}">
                <a16:creationId xmlns:a16="http://schemas.microsoft.com/office/drawing/2014/main" id="{8971B925-D6AE-4814-9EF1-E95CBDABC360}"/>
              </a:ext>
            </a:extLst>
          </p:cNvPr>
          <p:cNvSpPr/>
          <p:nvPr/>
        </p:nvSpPr>
        <p:spPr bwMode="auto">
          <a:xfrm>
            <a:off x="6841287" y="1840025"/>
            <a:ext cx="2465169" cy="7171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Existing apps </a:t>
            </a:r>
          </a:p>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Web apps (on-prem.)</a:t>
            </a:r>
          </a:p>
        </p:txBody>
      </p:sp>
      <p:sp>
        <p:nvSpPr>
          <p:cNvPr id="15" name="PC1_E977">
            <a:extLst>
              <a:ext uri="{FF2B5EF4-FFF2-40B4-BE49-F238E27FC236}">
                <a16:creationId xmlns:a16="http://schemas.microsoft.com/office/drawing/2014/main" id="{BA98FF98-3160-40DE-9C64-721FD2682904}"/>
              </a:ext>
            </a:extLst>
          </p:cNvPr>
          <p:cNvSpPr>
            <a:spLocks noChangeAspect="1" noEditPoints="1"/>
          </p:cNvSpPr>
          <p:nvPr/>
        </p:nvSpPr>
        <p:spPr bwMode="auto">
          <a:xfrm>
            <a:off x="7725516" y="2734772"/>
            <a:ext cx="696710" cy="557585"/>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367">
              <a:defRPr/>
            </a:pPr>
            <a:endParaRPr lang="en-US" sz="882" dirty="0">
              <a:gradFill>
                <a:gsLst>
                  <a:gs pos="0">
                    <a:srgbClr val="505050"/>
                  </a:gs>
                  <a:gs pos="100000">
                    <a:srgbClr val="505050"/>
                  </a:gs>
                </a:gsLst>
              </a:gradFill>
              <a:latin typeface="Segoe UI Semilight"/>
            </a:endParaRPr>
          </a:p>
        </p:txBody>
      </p:sp>
      <p:sp>
        <p:nvSpPr>
          <p:cNvPr id="16" name="Rectangle 15">
            <a:extLst>
              <a:ext uri="{FF2B5EF4-FFF2-40B4-BE49-F238E27FC236}">
                <a16:creationId xmlns:a16="http://schemas.microsoft.com/office/drawing/2014/main" id="{86C1F220-A104-46E1-9B44-D1487B07DCD2}"/>
              </a:ext>
            </a:extLst>
          </p:cNvPr>
          <p:cNvSpPr/>
          <p:nvPr/>
        </p:nvSpPr>
        <p:spPr bwMode="auto">
          <a:xfrm>
            <a:off x="6822141" y="3469917"/>
            <a:ext cx="2465169" cy="41251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On-Premises</a:t>
            </a:r>
          </a:p>
        </p:txBody>
      </p:sp>
      <p:grpSp>
        <p:nvGrpSpPr>
          <p:cNvPr id="20" name="Group 19">
            <a:extLst>
              <a:ext uri="{FF2B5EF4-FFF2-40B4-BE49-F238E27FC236}">
                <a16:creationId xmlns:a16="http://schemas.microsoft.com/office/drawing/2014/main" id="{85F1AA2B-F541-4E16-AECB-39A8E4A6B071}"/>
              </a:ext>
            </a:extLst>
          </p:cNvPr>
          <p:cNvGrpSpPr/>
          <p:nvPr/>
        </p:nvGrpSpPr>
        <p:grpSpPr>
          <a:xfrm>
            <a:off x="6970241" y="4050486"/>
            <a:ext cx="1361511" cy="613753"/>
            <a:chOff x="7092169" y="3918172"/>
            <a:chExt cx="1412069" cy="636544"/>
          </a:xfrm>
        </p:grpSpPr>
        <p:pic>
          <p:nvPicPr>
            <p:cNvPr id="17" name="Picture 8" descr="Image result for .NET">
              <a:extLst>
                <a:ext uri="{FF2B5EF4-FFF2-40B4-BE49-F238E27FC236}">
                  <a16:creationId xmlns:a16="http://schemas.microsoft.com/office/drawing/2014/main" id="{E6762327-F7C3-4A3A-B0C1-8B08017AA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94" y="3918172"/>
              <a:ext cx="636544" cy="6365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478CAB2-9596-4447-8FC9-CFF9343A2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169" y="3931890"/>
              <a:ext cx="618561" cy="618561"/>
            </a:xfrm>
            <a:prstGeom prst="rect">
              <a:avLst/>
            </a:prstGeom>
          </p:spPr>
        </p:pic>
      </p:grpSp>
      <p:sp>
        <p:nvSpPr>
          <p:cNvPr id="21" name="Rectangle 20">
            <a:extLst>
              <a:ext uri="{FF2B5EF4-FFF2-40B4-BE49-F238E27FC236}">
                <a16:creationId xmlns:a16="http://schemas.microsoft.com/office/drawing/2014/main" id="{FB5557F0-AD41-41AA-99D2-3D8B3052D284}"/>
              </a:ext>
            </a:extLst>
          </p:cNvPr>
          <p:cNvSpPr/>
          <p:nvPr/>
        </p:nvSpPr>
        <p:spPr bwMode="auto">
          <a:xfrm>
            <a:off x="6889965" y="6147555"/>
            <a:ext cx="2367814" cy="3943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Monolithic architecture</a:t>
            </a:r>
          </a:p>
        </p:txBody>
      </p:sp>
      <p:sp>
        <p:nvSpPr>
          <p:cNvPr id="25" name="Rectangle 24">
            <a:extLst>
              <a:ext uri="{FF2B5EF4-FFF2-40B4-BE49-F238E27FC236}">
                <a16:creationId xmlns:a16="http://schemas.microsoft.com/office/drawing/2014/main" id="{1FBA0CC0-C2D4-40DE-B664-1F49C695A9D8}"/>
              </a:ext>
            </a:extLst>
          </p:cNvPr>
          <p:cNvSpPr/>
          <p:nvPr/>
        </p:nvSpPr>
        <p:spPr bwMode="auto">
          <a:xfrm>
            <a:off x="9451488" y="1038534"/>
            <a:ext cx="2600266" cy="555285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 name="Rectangle 25">
            <a:extLst>
              <a:ext uri="{FF2B5EF4-FFF2-40B4-BE49-F238E27FC236}">
                <a16:creationId xmlns:a16="http://schemas.microsoft.com/office/drawing/2014/main" id="{0D5B0A1B-DB70-48D0-8BA6-CF4CF6683FAB}"/>
              </a:ext>
            </a:extLst>
          </p:cNvPr>
          <p:cNvSpPr/>
          <p:nvPr/>
        </p:nvSpPr>
        <p:spPr bwMode="auto">
          <a:xfrm>
            <a:off x="9441408" y="1029614"/>
            <a:ext cx="2465169" cy="7171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Lift &amp; Shift </a:t>
            </a:r>
          </a:p>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Web apps (Cloud)</a:t>
            </a:r>
          </a:p>
        </p:txBody>
      </p:sp>
      <p:sp>
        <p:nvSpPr>
          <p:cNvPr id="37" name="Arrow: Right 36">
            <a:extLst>
              <a:ext uri="{FF2B5EF4-FFF2-40B4-BE49-F238E27FC236}">
                <a16:creationId xmlns:a16="http://schemas.microsoft.com/office/drawing/2014/main" id="{38345D52-9F82-4E32-8425-7F2BEBF9FDDA}"/>
              </a:ext>
            </a:extLst>
          </p:cNvPr>
          <p:cNvSpPr/>
          <p:nvPr/>
        </p:nvSpPr>
        <p:spPr bwMode="auto">
          <a:xfrm>
            <a:off x="8995888" y="2906526"/>
            <a:ext cx="766167" cy="38583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24" name="Picture 2" descr="Image result for linux logo transparent">
            <a:extLst>
              <a:ext uri="{FF2B5EF4-FFF2-40B4-BE49-F238E27FC236}">
                <a16:creationId xmlns:a16="http://schemas.microsoft.com/office/drawing/2014/main" id="{26473A38-D7BC-4873-8FF6-82343BFF1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625" y="4751482"/>
            <a:ext cx="481888" cy="5678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java logo transparent">
            <a:extLst>
              <a:ext uri="{FF2B5EF4-FFF2-40B4-BE49-F238E27FC236}">
                <a16:creationId xmlns:a16="http://schemas.microsoft.com/office/drawing/2014/main" id="{13A1A345-59EE-46CA-AF57-59AE7DADEC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9850" y="4709283"/>
            <a:ext cx="610051" cy="61005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2A1084DA-D5B6-41BB-96E2-369A932FF242}"/>
              </a:ext>
            </a:extLst>
          </p:cNvPr>
          <p:cNvGrpSpPr/>
          <p:nvPr/>
        </p:nvGrpSpPr>
        <p:grpSpPr>
          <a:xfrm>
            <a:off x="9632535" y="4063713"/>
            <a:ext cx="1361511" cy="613753"/>
            <a:chOff x="9772549" y="4024704"/>
            <a:chExt cx="1388812" cy="626060"/>
          </a:xfrm>
        </p:grpSpPr>
        <p:pic>
          <p:nvPicPr>
            <p:cNvPr id="30" name="Picture 8" descr="Image result for .NET">
              <a:extLst>
                <a:ext uri="{FF2B5EF4-FFF2-40B4-BE49-F238E27FC236}">
                  <a16:creationId xmlns:a16="http://schemas.microsoft.com/office/drawing/2014/main" id="{A247CF74-8BE8-4CB9-902B-D7B355E15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5301" y="4024704"/>
              <a:ext cx="626060" cy="6260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D7B8955D-0AD7-4924-A094-BB7646D34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2549" y="4038196"/>
              <a:ext cx="608373" cy="608373"/>
            </a:xfrm>
            <a:prstGeom prst="rect">
              <a:avLst/>
            </a:prstGeom>
          </p:spPr>
        </p:pic>
      </p:grpSp>
      <p:pic>
        <p:nvPicPr>
          <p:cNvPr id="33" name="Picture 2" descr="Image result for linux logo transparent">
            <a:extLst>
              <a:ext uri="{FF2B5EF4-FFF2-40B4-BE49-F238E27FC236}">
                <a16:creationId xmlns:a16="http://schemas.microsoft.com/office/drawing/2014/main" id="{1C461480-0329-4715-99AB-A595B06E75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0068" y="4725054"/>
            <a:ext cx="481888" cy="56785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mage result for java logo transparent">
            <a:extLst>
              <a:ext uri="{FF2B5EF4-FFF2-40B4-BE49-F238E27FC236}">
                <a16:creationId xmlns:a16="http://schemas.microsoft.com/office/drawing/2014/main" id="{82D2D3B6-FA40-4AF3-866A-341C29D904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0293" y="4682855"/>
            <a:ext cx="610051" cy="6100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Docker logo">
            <a:extLst>
              <a:ext uri="{FF2B5EF4-FFF2-40B4-BE49-F238E27FC236}">
                <a16:creationId xmlns:a16="http://schemas.microsoft.com/office/drawing/2014/main" id="{11BE81E7-DEBF-48D5-88A7-63E00584E8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1188" y="1515741"/>
            <a:ext cx="994672" cy="11215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Image result for mysql logo transparent">
            <a:extLst>
              <a:ext uri="{FF2B5EF4-FFF2-40B4-BE49-F238E27FC236}">
                <a16:creationId xmlns:a16="http://schemas.microsoft.com/office/drawing/2014/main" id="{A9D69ABC-443F-41D1-9DD7-72B64B773D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2086" y="4843064"/>
            <a:ext cx="761040" cy="39432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C903342E-A554-421B-8BD7-B8056E826D25}"/>
              </a:ext>
            </a:extLst>
          </p:cNvPr>
          <p:cNvPicPr>
            <a:picLocks noChangeAspect="1"/>
          </p:cNvPicPr>
          <p:nvPr/>
        </p:nvPicPr>
        <p:blipFill>
          <a:blip r:embed="rId9"/>
          <a:stretch>
            <a:fillRect/>
          </a:stretch>
        </p:blipFill>
        <p:spPr>
          <a:xfrm>
            <a:off x="8472654" y="4070211"/>
            <a:ext cx="811510" cy="658616"/>
          </a:xfrm>
          <a:prstGeom prst="rect">
            <a:avLst/>
          </a:prstGeom>
        </p:spPr>
      </p:pic>
      <p:pic>
        <p:nvPicPr>
          <p:cNvPr id="44" name="Picture 43">
            <a:extLst>
              <a:ext uri="{FF2B5EF4-FFF2-40B4-BE49-F238E27FC236}">
                <a16:creationId xmlns:a16="http://schemas.microsoft.com/office/drawing/2014/main" id="{3AEB940D-F733-4FB2-9921-55CFD7F8F244}"/>
              </a:ext>
            </a:extLst>
          </p:cNvPr>
          <p:cNvPicPr>
            <a:picLocks noChangeAspect="1"/>
          </p:cNvPicPr>
          <p:nvPr/>
        </p:nvPicPr>
        <p:blipFill>
          <a:blip r:embed="rId10"/>
          <a:stretch>
            <a:fillRect/>
          </a:stretch>
        </p:blipFill>
        <p:spPr>
          <a:xfrm>
            <a:off x="8487931" y="5293815"/>
            <a:ext cx="769848" cy="855944"/>
          </a:xfrm>
          <a:prstGeom prst="rect">
            <a:avLst/>
          </a:prstGeom>
        </p:spPr>
      </p:pic>
      <p:pic>
        <p:nvPicPr>
          <p:cNvPr id="45" name="Picture 6" descr="Image result for mysql logo transparent">
            <a:extLst>
              <a:ext uri="{FF2B5EF4-FFF2-40B4-BE49-F238E27FC236}">
                <a16:creationId xmlns:a16="http://schemas.microsoft.com/office/drawing/2014/main" id="{8A1694A7-57F3-4D72-8387-13CC3606CA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0156" y="4814077"/>
            <a:ext cx="761040" cy="39432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5C335724-E7D0-42B2-BC98-6E6FCE15234B}"/>
              </a:ext>
            </a:extLst>
          </p:cNvPr>
          <p:cNvPicPr>
            <a:picLocks noChangeAspect="1"/>
          </p:cNvPicPr>
          <p:nvPr/>
        </p:nvPicPr>
        <p:blipFill>
          <a:blip r:embed="rId9"/>
          <a:stretch>
            <a:fillRect/>
          </a:stretch>
        </p:blipFill>
        <p:spPr>
          <a:xfrm>
            <a:off x="11110724" y="4041224"/>
            <a:ext cx="811510" cy="658616"/>
          </a:xfrm>
          <a:prstGeom prst="rect">
            <a:avLst/>
          </a:prstGeom>
        </p:spPr>
      </p:pic>
      <p:pic>
        <p:nvPicPr>
          <p:cNvPr id="47" name="Picture 46">
            <a:extLst>
              <a:ext uri="{FF2B5EF4-FFF2-40B4-BE49-F238E27FC236}">
                <a16:creationId xmlns:a16="http://schemas.microsoft.com/office/drawing/2014/main" id="{B76399DC-3AF7-4D02-A651-ADF8B893D8E3}"/>
              </a:ext>
            </a:extLst>
          </p:cNvPr>
          <p:cNvPicPr>
            <a:picLocks noChangeAspect="1"/>
          </p:cNvPicPr>
          <p:nvPr/>
        </p:nvPicPr>
        <p:blipFill>
          <a:blip r:embed="rId10"/>
          <a:stretch>
            <a:fillRect/>
          </a:stretch>
        </p:blipFill>
        <p:spPr>
          <a:xfrm>
            <a:off x="11126001" y="5264828"/>
            <a:ext cx="769848" cy="855944"/>
          </a:xfrm>
          <a:prstGeom prst="rect">
            <a:avLst/>
          </a:prstGeom>
        </p:spPr>
      </p:pic>
      <p:sp>
        <p:nvSpPr>
          <p:cNvPr id="48" name="TextBox 47">
            <a:extLst>
              <a:ext uri="{FF2B5EF4-FFF2-40B4-BE49-F238E27FC236}">
                <a16:creationId xmlns:a16="http://schemas.microsoft.com/office/drawing/2014/main" id="{2E1AC168-A3F1-4794-94F5-140BD802A402}"/>
              </a:ext>
            </a:extLst>
          </p:cNvPr>
          <p:cNvSpPr txBox="1"/>
          <p:nvPr/>
        </p:nvSpPr>
        <p:spPr>
          <a:xfrm>
            <a:off x="9461568" y="2377110"/>
            <a:ext cx="2600266" cy="778454"/>
          </a:xfrm>
          <a:prstGeom prst="rect">
            <a:avLst/>
          </a:prstGeom>
          <a:noFill/>
        </p:spPr>
        <p:txBody>
          <a:bodyPr wrap="square" lIns="179285" tIns="143428" rIns="179285" bIns="143428" rtlCol="0">
            <a:spAutoFit/>
          </a:bodyPr>
          <a:lstStyle/>
          <a:p>
            <a:pPr algn="ctr" defTabSz="914367">
              <a:lnSpc>
                <a:spcPct val="90000"/>
              </a:lnSpc>
              <a:spcAft>
                <a:spcPts val="588"/>
              </a:spcAft>
            </a:pPr>
            <a:r>
              <a:rPr lang="en-US" sz="1765" dirty="0">
                <a:gradFill>
                  <a:gsLst>
                    <a:gs pos="2917">
                      <a:srgbClr val="505050"/>
                    </a:gs>
                    <a:gs pos="30000">
                      <a:srgbClr val="505050"/>
                    </a:gs>
                  </a:gsLst>
                  <a:lin ang="5400000" scaled="0"/>
                </a:gradFill>
                <a:latin typeface="Segoe UI Semilight"/>
              </a:rPr>
              <a:t>Orchestration and Managed Services</a:t>
            </a:r>
          </a:p>
        </p:txBody>
      </p:sp>
      <p:pic>
        <p:nvPicPr>
          <p:cNvPr id="51" name="Picture 4" descr="Image result for service fabric azure">
            <a:extLst>
              <a:ext uri="{FF2B5EF4-FFF2-40B4-BE49-F238E27FC236}">
                <a16:creationId xmlns:a16="http://schemas.microsoft.com/office/drawing/2014/main" id="{9466AE76-6C1C-4C62-B3AA-C2D3B915F9F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965"/>
          <a:stretch/>
        </p:blipFill>
        <p:spPr bwMode="auto">
          <a:xfrm>
            <a:off x="10788523" y="3173135"/>
            <a:ext cx="823834" cy="51468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s://www.packet.net/media/images/m7S2-kubernetes.png">
            <a:extLst>
              <a:ext uri="{FF2B5EF4-FFF2-40B4-BE49-F238E27FC236}">
                <a16:creationId xmlns:a16="http://schemas.microsoft.com/office/drawing/2014/main" id="{387C1CA1-144C-4172-84FC-5FE5755398C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9812808" y="3096838"/>
            <a:ext cx="1040231" cy="63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72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266D-765B-47D8-BF45-DB3BAFB970CF}"/>
              </a:ext>
            </a:extLst>
          </p:cNvPr>
          <p:cNvSpPr>
            <a:spLocks noGrp="1"/>
          </p:cNvSpPr>
          <p:nvPr>
            <p:ph type="title"/>
          </p:nvPr>
        </p:nvSpPr>
        <p:spPr/>
        <p:txBody>
          <a:bodyPr>
            <a:noAutofit/>
          </a:bodyPr>
          <a:lstStyle/>
          <a:p>
            <a:r>
              <a:rPr lang="en-US" sz="2800" dirty="0"/>
              <a:t>App Modernized</a:t>
            </a:r>
            <a:br>
              <a:rPr lang="en-US" sz="2800" dirty="0"/>
            </a:br>
            <a:r>
              <a:rPr lang="en-US" sz="2800" dirty="0"/>
              <a:t>Extend your apps with new cloud native services including serverless, microservices and PaaS.</a:t>
            </a:r>
            <a:br>
              <a:rPr lang="en-US" sz="2800" dirty="0"/>
            </a:br>
            <a:endParaRPr lang="en-US" sz="2800" dirty="0"/>
          </a:p>
        </p:txBody>
      </p:sp>
      <p:sp>
        <p:nvSpPr>
          <p:cNvPr id="5" name="Rectangle 4">
            <a:extLst>
              <a:ext uri="{FF2B5EF4-FFF2-40B4-BE49-F238E27FC236}">
                <a16:creationId xmlns:a16="http://schemas.microsoft.com/office/drawing/2014/main" id="{B91A0F23-FF76-4863-A326-B76B8152CF83}"/>
              </a:ext>
            </a:extLst>
          </p:cNvPr>
          <p:cNvSpPr/>
          <p:nvPr/>
        </p:nvSpPr>
        <p:spPr bwMode="auto">
          <a:xfrm>
            <a:off x="285774" y="2552052"/>
            <a:ext cx="5587518" cy="1613672"/>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Optimized for long term agility</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Optimized for scale and high availability </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Modern Architecture with Microservices</a:t>
            </a:r>
          </a:p>
        </p:txBody>
      </p:sp>
      <p:sp>
        <p:nvSpPr>
          <p:cNvPr id="6" name="Rectangle 5">
            <a:extLst>
              <a:ext uri="{FF2B5EF4-FFF2-40B4-BE49-F238E27FC236}">
                <a16:creationId xmlns:a16="http://schemas.microsoft.com/office/drawing/2014/main" id="{5626197A-0178-4DCB-B05A-8D9E69984839}"/>
              </a:ext>
            </a:extLst>
          </p:cNvPr>
          <p:cNvSpPr/>
          <p:nvPr/>
        </p:nvSpPr>
        <p:spPr bwMode="auto">
          <a:xfrm>
            <a:off x="284967" y="1834865"/>
            <a:ext cx="5591238" cy="717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2353"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Pros</a:t>
            </a:r>
          </a:p>
        </p:txBody>
      </p:sp>
      <p:sp>
        <p:nvSpPr>
          <p:cNvPr id="9" name="Rectangle 8">
            <a:extLst>
              <a:ext uri="{FF2B5EF4-FFF2-40B4-BE49-F238E27FC236}">
                <a16:creationId xmlns:a16="http://schemas.microsoft.com/office/drawing/2014/main" id="{2714DFCC-3A5D-49ED-A585-3A08A69C0319}"/>
              </a:ext>
            </a:extLst>
          </p:cNvPr>
          <p:cNvSpPr/>
          <p:nvPr/>
        </p:nvSpPr>
        <p:spPr bwMode="auto">
          <a:xfrm>
            <a:off x="285774" y="4972557"/>
            <a:ext cx="5587518" cy="1613672"/>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Requires significant code refactoring or rewriting</a:t>
            </a:r>
          </a:p>
          <a:p>
            <a:pPr defTabSz="914102" fontAlgn="base">
              <a:lnSpc>
                <a:spcPct val="90000"/>
              </a:lnSpc>
              <a:spcBef>
                <a:spcPct val="0"/>
              </a:spcBef>
              <a:spcAft>
                <a:spcPts val="588"/>
              </a:spcAft>
              <a:defRPr/>
            </a:pPr>
            <a:endParaRPr lang="en-US" sz="2353" dirty="0">
              <a:gradFill>
                <a:gsLst>
                  <a:gs pos="0">
                    <a:srgbClr val="0078D7"/>
                  </a:gs>
                  <a:gs pos="100000">
                    <a:srgbClr val="0078D7"/>
                  </a:gs>
                </a:gsLst>
                <a:lin ang="5400000" scaled="0"/>
              </a:gradFill>
              <a:latin typeface="Segoe UI Semilight"/>
              <a:cs typeface="Segoe UI" pitchFamily="34" charset="0"/>
            </a:endParaRPr>
          </a:p>
        </p:txBody>
      </p:sp>
      <p:sp>
        <p:nvSpPr>
          <p:cNvPr id="10" name="Rectangle 9">
            <a:extLst>
              <a:ext uri="{FF2B5EF4-FFF2-40B4-BE49-F238E27FC236}">
                <a16:creationId xmlns:a16="http://schemas.microsoft.com/office/drawing/2014/main" id="{41784895-50EF-4DFF-BA6D-1654093ED0F3}"/>
              </a:ext>
            </a:extLst>
          </p:cNvPr>
          <p:cNvSpPr/>
          <p:nvPr/>
        </p:nvSpPr>
        <p:spPr bwMode="auto">
          <a:xfrm>
            <a:off x="284967" y="4255370"/>
            <a:ext cx="5591238" cy="717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2353"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Cons</a:t>
            </a:r>
          </a:p>
        </p:txBody>
      </p:sp>
      <p:sp>
        <p:nvSpPr>
          <p:cNvPr id="12" name="Rectangle 11">
            <a:extLst>
              <a:ext uri="{FF2B5EF4-FFF2-40B4-BE49-F238E27FC236}">
                <a16:creationId xmlns:a16="http://schemas.microsoft.com/office/drawing/2014/main" id="{1A748CFB-09E6-4A40-983C-F08F68E84229}"/>
              </a:ext>
            </a:extLst>
          </p:cNvPr>
          <p:cNvSpPr/>
          <p:nvPr/>
        </p:nvSpPr>
        <p:spPr bwMode="auto">
          <a:xfrm>
            <a:off x="5966694" y="1834865"/>
            <a:ext cx="2465169" cy="475136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 name="Rectangle 13">
            <a:extLst>
              <a:ext uri="{FF2B5EF4-FFF2-40B4-BE49-F238E27FC236}">
                <a16:creationId xmlns:a16="http://schemas.microsoft.com/office/drawing/2014/main" id="{8971B925-D6AE-4814-9EF1-E95CBDABC360}"/>
              </a:ext>
            </a:extLst>
          </p:cNvPr>
          <p:cNvSpPr/>
          <p:nvPr/>
        </p:nvSpPr>
        <p:spPr bwMode="auto">
          <a:xfrm>
            <a:off x="5966694" y="1802399"/>
            <a:ext cx="2465169" cy="7171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Existing apps </a:t>
            </a:r>
          </a:p>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Web apps (on-prem.)</a:t>
            </a:r>
          </a:p>
        </p:txBody>
      </p:sp>
      <p:sp>
        <p:nvSpPr>
          <p:cNvPr id="15" name="PC1_E977">
            <a:extLst>
              <a:ext uri="{FF2B5EF4-FFF2-40B4-BE49-F238E27FC236}">
                <a16:creationId xmlns:a16="http://schemas.microsoft.com/office/drawing/2014/main" id="{BA98FF98-3160-40DE-9C64-721FD2682904}"/>
              </a:ext>
            </a:extLst>
          </p:cNvPr>
          <p:cNvSpPr>
            <a:spLocks noChangeAspect="1" noEditPoints="1"/>
          </p:cNvSpPr>
          <p:nvPr/>
        </p:nvSpPr>
        <p:spPr bwMode="auto">
          <a:xfrm>
            <a:off x="6850923" y="2729611"/>
            <a:ext cx="696710" cy="557585"/>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367">
              <a:defRPr/>
            </a:pPr>
            <a:endParaRPr lang="en-US" sz="882" dirty="0">
              <a:gradFill>
                <a:gsLst>
                  <a:gs pos="0">
                    <a:srgbClr val="505050"/>
                  </a:gs>
                  <a:gs pos="100000">
                    <a:srgbClr val="505050"/>
                  </a:gs>
                </a:gsLst>
              </a:gradFill>
              <a:latin typeface="Segoe UI Semilight"/>
            </a:endParaRPr>
          </a:p>
        </p:txBody>
      </p:sp>
      <p:sp>
        <p:nvSpPr>
          <p:cNvPr id="16" name="Rectangle 15">
            <a:extLst>
              <a:ext uri="{FF2B5EF4-FFF2-40B4-BE49-F238E27FC236}">
                <a16:creationId xmlns:a16="http://schemas.microsoft.com/office/drawing/2014/main" id="{86C1F220-A104-46E1-9B44-D1487B07DCD2}"/>
              </a:ext>
            </a:extLst>
          </p:cNvPr>
          <p:cNvSpPr/>
          <p:nvPr/>
        </p:nvSpPr>
        <p:spPr bwMode="auto">
          <a:xfrm>
            <a:off x="5947548" y="3464756"/>
            <a:ext cx="2465169" cy="41251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On-Premises</a:t>
            </a:r>
          </a:p>
        </p:txBody>
      </p:sp>
      <p:grpSp>
        <p:nvGrpSpPr>
          <p:cNvPr id="20" name="Group 19">
            <a:extLst>
              <a:ext uri="{FF2B5EF4-FFF2-40B4-BE49-F238E27FC236}">
                <a16:creationId xmlns:a16="http://schemas.microsoft.com/office/drawing/2014/main" id="{85F1AA2B-F541-4E16-AECB-39A8E4A6B071}"/>
              </a:ext>
            </a:extLst>
          </p:cNvPr>
          <p:cNvGrpSpPr/>
          <p:nvPr/>
        </p:nvGrpSpPr>
        <p:grpSpPr>
          <a:xfrm>
            <a:off x="6095648" y="4045325"/>
            <a:ext cx="1361511" cy="613753"/>
            <a:chOff x="7092169" y="3918172"/>
            <a:chExt cx="1412069" cy="636544"/>
          </a:xfrm>
        </p:grpSpPr>
        <p:pic>
          <p:nvPicPr>
            <p:cNvPr id="17" name="Picture 8" descr="Image result for .NET">
              <a:extLst>
                <a:ext uri="{FF2B5EF4-FFF2-40B4-BE49-F238E27FC236}">
                  <a16:creationId xmlns:a16="http://schemas.microsoft.com/office/drawing/2014/main" id="{E6762327-F7C3-4A3A-B0C1-8B08017AA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94" y="3918172"/>
              <a:ext cx="636544" cy="6365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478CAB2-9596-4447-8FC9-CFF9343A2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169" y="3931890"/>
              <a:ext cx="618561" cy="618561"/>
            </a:xfrm>
            <a:prstGeom prst="rect">
              <a:avLst/>
            </a:prstGeom>
          </p:spPr>
        </p:pic>
      </p:grpSp>
      <p:sp>
        <p:nvSpPr>
          <p:cNvPr id="21" name="Rectangle 20">
            <a:extLst>
              <a:ext uri="{FF2B5EF4-FFF2-40B4-BE49-F238E27FC236}">
                <a16:creationId xmlns:a16="http://schemas.microsoft.com/office/drawing/2014/main" id="{FB5557F0-AD41-41AA-99D2-3D8B3052D284}"/>
              </a:ext>
            </a:extLst>
          </p:cNvPr>
          <p:cNvSpPr/>
          <p:nvPr/>
        </p:nvSpPr>
        <p:spPr bwMode="auto">
          <a:xfrm>
            <a:off x="6015372" y="6142395"/>
            <a:ext cx="2367814" cy="3943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Monolithic architecture</a:t>
            </a:r>
          </a:p>
        </p:txBody>
      </p:sp>
      <p:sp>
        <p:nvSpPr>
          <p:cNvPr id="25" name="Rectangle 24">
            <a:extLst>
              <a:ext uri="{FF2B5EF4-FFF2-40B4-BE49-F238E27FC236}">
                <a16:creationId xmlns:a16="http://schemas.microsoft.com/office/drawing/2014/main" id="{1FBA0CC0-C2D4-40DE-B664-1F49C695A9D8}"/>
              </a:ext>
            </a:extLst>
          </p:cNvPr>
          <p:cNvSpPr/>
          <p:nvPr/>
        </p:nvSpPr>
        <p:spPr bwMode="auto">
          <a:xfrm>
            <a:off x="8576895" y="1407066"/>
            <a:ext cx="3361594" cy="530882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 name="Rectangle 25">
            <a:extLst>
              <a:ext uri="{FF2B5EF4-FFF2-40B4-BE49-F238E27FC236}">
                <a16:creationId xmlns:a16="http://schemas.microsoft.com/office/drawing/2014/main" id="{0D5B0A1B-DB70-48D0-8BA6-CF4CF6683FAB}"/>
              </a:ext>
            </a:extLst>
          </p:cNvPr>
          <p:cNvSpPr/>
          <p:nvPr/>
        </p:nvSpPr>
        <p:spPr bwMode="auto">
          <a:xfrm>
            <a:off x="8576895" y="1407066"/>
            <a:ext cx="3361594" cy="11125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Cloud-optimized</a:t>
            </a:r>
            <a:b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b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full PaaS</a:t>
            </a:r>
          </a:p>
        </p:txBody>
      </p:sp>
      <p:sp>
        <p:nvSpPr>
          <p:cNvPr id="30" name="Rectangle 29">
            <a:extLst>
              <a:ext uri="{FF2B5EF4-FFF2-40B4-BE49-F238E27FC236}">
                <a16:creationId xmlns:a16="http://schemas.microsoft.com/office/drawing/2014/main" id="{A138B36B-2FE0-4B8E-9817-503FD48428DE}"/>
              </a:ext>
            </a:extLst>
          </p:cNvPr>
          <p:cNvSpPr/>
          <p:nvPr/>
        </p:nvSpPr>
        <p:spPr bwMode="auto">
          <a:xfrm>
            <a:off x="8617903" y="6262869"/>
            <a:ext cx="3279576" cy="3943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Microservice architecture</a:t>
            </a:r>
          </a:p>
        </p:txBody>
      </p:sp>
      <p:sp>
        <p:nvSpPr>
          <p:cNvPr id="37" name="Arrow: Right 36">
            <a:extLst>
              <a:ext uri="{FF2B5EF4-FFF2-40B4-BE49-F238E27FC236}">
                <a16:creationId xmlns:a16="http://schemas.microsoft.com/office/drawing/2014/main" id="{38345D52-9F82-4E32-8425-7F2BEBF9FDDA}"/>
              </a:ext>
            </a:extLst>
          </p:cNvPr>
          <p:cNvSpPr/>
          <p:nvPr/>
        </p:nvSpPr>
        <p:spPr bwMode="auto">
          <a:xfrm>
            <a:off x="8121295" y="2901365"/>
            <a:ext cx="766167" cy="38583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7" name="Group 26">
            <a:extLst>
              <a:ext uri="{FF2B5EF4-FFF2-40B4-BE49-F238E27FC236}">
                <a16:creationId xmlns:a16="http://schemas.microsoft.com/office/drawing/2014/main" id="{1758762C-9F73-48A4-B440-DFC29109F76C}"/>
              </a:ext>
            </a:extLst>
          </p:cNvPr>
          <p:cNvGrpSpPr/>
          <p:nvPr/>
        </p:nvGrpSpPr>
        <p:grpSpPr>
          <a:xfrm>
            <a:off x="9123549" y="2043157"/>
            <a:ext cx="1545707" cy="613753"/>
            <a:chOff x="9772549" y="4024704"/>
            <a:chExt cx="1576702" cy="626060"/>
          </a:xfrm>
        </p:grpSpPr>
        <p:pic>
          <p:nvPicPr>
            <p:cNvPr id="28" name="Picture 8" descr="Image result for .NET">
              <a:extLst>
                <a:ext uri="{FF2B5EF4-FFF2-40B4-BE49-F238E27FC236}">
                  <a16:creationId xmlns:a16="http://schemas.microsoft.com/office/drawing/2014/main" id="{ACF07899-8472-44E1-9D27-CD6553446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191" y="4024704"/>
              <a:ext cx="626060" cy="6260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8D6FE02F-D7E3-406D-B494-279406453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2549" y="4038196"/>
              <a:ext cx="608373" cy="608373"/>
            </a:xfrm>
            <a:prstGeom prst="rect">
              <a:avLst/>
            </a:prstGeom>
          </p:spPr>
        </p:pic>
      </p:grpSp>
      <p:pic>
        <p:nvPicPr>
          <p:cNvPr id="34" name="Picture 2" descr="Image result for linux logo transparent">
            <a:extLst>
              <a:ext uri="{FF2B5EF4-FFF2-40B4-BE49-F238E27FC236}">
                <a16:creationId xmlns:a16="http://schemas.microsoft.com/office/drawing/2014/main" id="{65669E99-4801-4B58-86C7-3CF7B7751A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082" y="2704498"/>
            <a:ext cx="481888" cy="56785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java logo transparent">
            <a:extLst>
              <a:ext uri="{FF2B5EF4-FFF2-40B4-BE49-F238E27FC236}">
                <a16:creationId xmlns:a16="http://schemas.microsoft.com/office/drawing/2014/main" id="{75DB3B22-A151-467E-B703-B29A0C2512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3223" y="2662299"/>
            <a:ext cx="610051" cy="61005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56719A03-CE9F-48A2-8FFE-3A8BC044CF5E}"/>
              </a:ext>
            </a:extLst>
          </p:cNvPr>
          <p:cNvCxnSpPr/>
          <p:nvPr/>
        </p:nvCxnSpPr>
        <p:spPr>
          <a:xfrm>
            <a:off x="8887462" y="4181117"/>
            <a:ext cx="246516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B3741E3C-8E9F-42EC-B998-0E4E97CA10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2177" y="5290077"/>
            <a:ext cx="693619" cy="729050"/>
          </a:xfrm>
          <a:prstGeom prst="rect">
            <a:avLst/>
          </a:prstGeom>
        </p:spPr>
      </p:pic>
      <p:pic>
        <p:nvPicPr>
          <p:cNvPr id="41" name="Picture 6" descr="Image result for cosmos db logo transparent">
            <a:extLst>
              <a:ext uri="{FF2B5EF4-FFF2-40B4-BE49-F238E27FC236}">
                <a16:creationId xmlns:a16="http://schemas.microsoft.com/office/drawing/2014/main" id="{92010754-AD81-45E8-B3D3-4D5FB3544F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4417" y="5670063"/>
            <a:ext cx="980171" cy="5145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visual studio 2017 logo transparent">
            <a:extLst>
              <a:ext uri="{FF2B5EF4-FFF2-40B4-BE49-F238E27FC236}">
                <a16:creationId xmlns:a16="http://schemas.microsoft.com/office/drawing/2014/main" id="{C911CA8A-A223-4599-9512-DD374253C3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4798" y="4922181"/>
            <a:ext cx="507227" cy="50722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979BF0EC-55D2-4912-ACBC-8D918BAC7791}"/>
              </a:ext>
            </a:extLst>
          </p:cNvPr>
          <p:cNvCxnSpPr>
            <a:cxnSpLocks/>
          </p:cNvCxnSpPr>
          <p:nvPr/>
        </p:nvCxnSpPr>
        <p:spPr>
          <a:xfrm>
            <a:off x="9719962" y="4181118"/>
            <a:ext cx="11895" cy="20230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4" name="Picture 4" descr="Image result for service fabric azure">
            <a:extLst>
              <a:ext uri="{FF2B5EF4-FFF2-40B4-BE49-F238E27FC236}">
                <a16:creationId xmlns:a16="http://schemas.microsoft.com/office/drawing/2014/main" id="{E118A2A6-3675-4829-A316-E880DE8DD76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965"/>
          <a:stretch/>
        </p:blipFill>
        <p:spPr bwMode="auto">
          <a:xfrm>
            <a:off x="11001257" y="4248436"/>
            <a:ext cx="823834" cy="51468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mage result for mysql logo transparent">
            <a:extLst>
              <a:ext uri="{FF2B5EF4-FFF2-40B4-BE49-F238E27FC236}">
                <a16:creationId xmlns:a16="http://schemas.microsoft.com/office/drawing/2014/main" id="{53B68B7F-CB28-42CD-B8F6-CF3D6322A7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9986" y="4734936"/>
            <a:ext cx="761040" cy="39432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98535BC9-4C0B-491D-AD99-5B9CB3289D10}"/>
              </a:ext>
            </a:extLst>
          </p:cNvPr>
          <p:cNvPicPr>
            <a:picLocks noChangeAspect="1"/>
          </p:cNvPicPr>
          <p:nvPr/>
        </p:nvPicPr>
        <p:blipFill>
          <a:blip r:embed="rId12"/>
          <a:stretch>
            <a:fillRect/>
          </a:stretch>
        </p:blipFill>
        <p:spPr>
          <a:xfrm>
            <a:off x="7590554" y="3962083"/>
            <a:ext cx="811510" cy="658616"/>
          </a:xfrm>
          <a:prstGeom prst="rect">
            <a:avLst/>
          </a:prstGeom>
        </p:spPr>
      </p:pic>
      <p:pic>
        <p:nvPicPr>
          <p:cNvPr id="50" name="Picture 49">
            <a:extLst>
              <a:ext uri="{FF2B5EF4-FFF2-40B4-BE49-F238E27FC236}">
                <a16:creationId xmlns:a16="http://schemas.microsoft.com/office/drawing/2014/main" id="{F2764257-48ED-4AEC-907E-AD53A66D31A9}"/>
              </a:ext>
            </a:extLst>
          </p:cNvPr>
          <p:cNvPicPr>
            <a:picLocks noChangeAspect="1"/>
          </p:cNvPicPr>
          <p:nvPr/>
        </p:nvPicPr>
        <p:blipFill>
          <a:blip r:embed="rId13"/>
          <a:stretch>
            <a:fillRect/>
          </a:stretch>
        </p:blipFill>
        <p:spPr>
          <a:xfrm>
            <a:off x="7605831" y="5185687"/>
            <a:ext cx="769848" cy="855944"/>
          </a:xfrm>
          <a:prstGeom prst="rect">
            <a:avLst/>
          </a:prstGeom>
        </p:spPr>
      </p:pic>
      <p:pic>
        <p:nvPicPr>
          <p:cNvPr id="51" name="Picture 2" descr="Image result for linux logo transparent">
            <a:extLst>
              <a:ext uri="{FF2B5EF4-FFF2-40B4-BE49-F238E27FC236}">
                <a16:creationId xmlns:a16="http://schemas.microsoft.com/office/drawing/2014/main" id="{007140BE-8A07-4101-B7AF-F3A236F962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217" y="4792731"/>
            <a:ext cx="481888" cy="56785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age result for java logo transparent">
            <a:extLst>
              <a:ext uri="{FF2B5EF4-FFF2-40B4-BE49-F238E27FC236}">
                <a16:creationId xmlns:a16="http://schemas.microsoft.com/office/drawing/2014/main" id="{B00820C0-1807-4944-8E09-5D23068955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442" y="4750532"/>
            <a:ext cx="610051" cy="6100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Image result for mysql logo transparent">
            <a:extLst>
              <a:ext uri="{FF2B5EF4-FFF2-40B4-BE49-F238E27FC236}">
                <a16:creationId xmlns:a16="http://schemas.microsoft.com/office/drawing/2014/main" id="{A1CFD049-30BD-4144-8200-7AB9E3A345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10009" y="2827815"/>
            <a:ext cx="761040" cy="39432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C6903EB6-16C6-488F-8D3B-371A2B8989D5}"/>
              </a:ext>
            </a:extLst>
          </p:cNvPr>
          <p:cNvPicPr>
            <a:picLocks noChangeAspect="1"/>
          </p:cNvPicPr>
          <p:nvPr/>
        </p:nvPicPr>
        <p:blipFill>
          <a:blip r:embed="rId12"/>
          <a:stretch>
            <a:fillRect/>
          </a:stretch>
        </p:blipFill>
        <p:spPr>
          <a:xfrm>
            <a:off x="10890577" y="2054962"/>
            <a:ext cx="811510" cy="658616"/>
          </a:xfrm>
          <a:prstGeom prst="rect">
            <a:avLst/>
          </a:prstGeom>
        </p:spPr>
      </p:pic>
      <p:pic>
        <p:nvPicPr>
          <p:cNvPr id="57" name="Picture 56">
            <a:extLst>
              <a:ext uri="{FF2B5EF4-FFF2-40B4-BE49-F238E27FC236}">
                <a16:creationId xmlns:a16="http://schemas.microsoft.com/office/drawing/2014/main" id="{96751224-74C4-4032-B544-BA5A37C1FF3B}"/>
              </a:ext>
            </a:extLst>
          </p:cNvPr>
          <p:cNvPicPr>
            <a:picLocks noChangeAspect="1"/>
          </p:cNvPicPr>
          <p:nvPr/>
        </p:nvPicPr>
        <p:blipFill>
          <a:blip r:embed="rId13"/>
          <a:stretch>
            <a:fillRect/>
          </a:stretch>
        </p:blipFill>
        <p:spPr>
          <a:xfrm>
            <a:off x="10905854" y="3278566"/>
            <a:ext cx="769848" cy="855944"/>
          </a:xfrm>
          <a:prstGeom prst="rect">
            <a:avLst/>
          </a:prstGeom>
        </p:spPr>
      </p:pic>
      <p:pic>
        <p:nvPicPr>
          <p:cNvPr id="58" name="Picture 10" descr="https://www.packet.net/media/images/m7S2-kubernetes.png">
            <a:extLst>
              <a:ext uri="{FF2B5EF4-FFF2-40B4-BE49-F238E27FC236}">
                <a16:creationId xmlns:a16="http://schemas.microsoft.com/office/drawing/2014/main" id="{3DF0AB0B-966A-46B2-94C1-517F2FF634F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10832515" y="4869950"/>
            <a:ext cx="1040231" cy="63147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Image result for Logic Apps Logo">
            <a:extLst>
              <a:ext uri="{FF2B5EF4-FFF2-40B4-BE49-F238E27FC236}">
                <a16:creationId xmlns:a16="http://schemas.microsoft.com/office/drawing/2014/main" id="{2BD402AA-1467-4A95-A249-C9468AC2EB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01595" y="4453125"/>
            <a:ext cx="1129923" cy="5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03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03640-117D-475F-9D08-6D17A7A98084}"/>
              </a:ext>
            </a:extLst>
          </p:cNvPr>
          <p:cNvSpPr>
            <a:spLocks noGrp="1"/>
          </p:cNvSpPr>
          <p:nvPr>
            <p:ph type="title"/>
          </p:nvPr>
        </p:nvSpPr>
        <p:spPr/>
        <p:txBody>
          <a:bodyPr/>
          <a:lstStyle/>
          <a:p>
            <a:r>
              <a:rPr lang="en-US"/>
              <a:t>Application Migration​ &amp; Modernization: </a:t>
            </a:r>
            <a:br>
              <a:rPr lang="en-US"/>
            </a:br>
            <a:r>
              <a:rPr lang="en-US"/>
              <a:t>Target</a:t>
            </a:r>
          </a:p>
        </p:txBody>
      </p:sp>
    </p:spTree>
    <p:extLst>
      <p:ext uri="{BB962C8B-B14F-4D97-AF65-F5344CB8AC3E}">
        <p14:creationId xmlns:p14="http://schemas.microsoft.com/office/powerpoint/2010/main" val="46403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Select App - Choose: Path</a:t>
            </a:r>
          </a:p>
        </p:txBody>
      </p:sp>
      <p:sp>
        <p:nvSpPr>
          <p:cNvPr id="18" name="Rectangle 17"/>
          <p:cNvSpPr>
            <a:spLocks/>
          </p:cNvSpPr>
          <p:nvPr/>
        </p:nvSpPr>
        <p:spPr>
          <a:xfrm>
            <a:off x="414828" y="1048760"/>
            <a:ext cx="564409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78D7"/>
                </a:solidFill>
                <a:effectLst/>
                <a:uLnTx/>
                <a:uFillTx/>
                <a:latin typeface="Segoe UI"/>
                <a:ea typeface="+mn-ea"/>
                <a:cs typeface="+mn-cs"/>
              </a:rPr>
              <a:t>Modernization</a:t>
            </a:r>
            <a:r>
              <a:rPr kumimoji="0" lang="en-US" sz="1600" b="0" i="0" u="none" strike="noStrike" kern="1200" cap="none" spc="0" normalizeH="0" baseline="0" noProof="0">
                <a:ln>
                  <a:noFill/>
                </a:ln>
                <a:solidFill>
                  <a:srgbClr val="505050"/>
                </a:solidFill>
                <a:effectLst/>
                <a:uLnTx/>
                <a:uFillTx/>
                <a:latin typeface="Segoe UI"/>
                <a:ea typeface="+mn-ea"/>
                <a:cs typeface="+mn-cs"/>
              </a:rPr>
              <a:t> of Infrastructure </a:t>
            </a:r>
            <a:r>
              <a:rPr kumimoji="0" lang="en-US" sz="1600" b="0" i="1" u="none" strike="noStrike" kern="1200" cap="none" spc="0" normalizeH="0" baseline="0" noProof="0">
                <a:ln>
                  <a:noFill/>
                </a:ln>
                <a:solidFill>
                  <a:srgbClr val="505050"/>
                </a:solidFill>
                <a:effectLst/>
                <a:uLnTx/>
                <a:uFillTx/>
                <a:latin typeface="Segoe UI"/>
                <a:ea typeface="+mn-ea"/>
                <a:cs typeface="+mn-cs"/>
              </a:rPr>
              <a:t>typically</a:t>
            </a:r>
            <a:r>
              <a:rPr kumimoji="0" lang="en-US" sz="1600" b="0" i="0" u="none" strike="noStrike" kern="1200" cap="none" spc="0" normalizeH="0" baseline="0" noProof="0">
                <a:ln>
                  <a:noFill/>
                </a:ln>
                <a:solidFill>
                  <a:srgbClr val="505050"/>
                </a:solidFill>
                <a:effectLst/>
                <a:uLnTx/>
                <a:uFillTx/>
                <a:latin typeface="Segoe UI"/>
                <a:ea typeface="+mn-ea"/>
                <a:cs typeface="+mn-cs"/>
              </a:rPr>
              <a:t> requires the </a:t>
            </a:r>
            <a:r>
              <a:rPr kumimoji="0" lang="en-US" sz="1600" b="0" i="1" u="none" strike="noStrike" kern="1200" cap="none" spc="0" normalizeH="0" baseline="0" noProof="0" err="1">
                <a:ln>
                  <a:noFill/>
                </a:ln>
                <a:solidFill>
                  <a:srgbClr val="B4009E"/>
                </a:solidFill>
                <a:effectLst/>
                <a:uLnTx/>
                <a:uFillTx/>
                <a:latin typeface="Segoe UI"/>
                <a:ea typeface="+mn-ea"/>
                <a:cs typeface="+mn-cs"/>
              </a:rPr>
              <a:t>rehosting</a:t>
            </a:r>
            <a:r>
              <a:rPr kumimoji="0" lang="en-US" sz="1600" b="0" i="0" u="none" strike="noStrike" kern="1200" cap="none" spc="0" normalizeH="0" baseline="0" noProof="0">
                <a:ln>
                  <a:noFill/>
                </a:ln>
                <a:solidFill>
                  <a:srgbClr val="505050"/>
                </a:solidFill>
                <a:effectLst/>
                <a:uLnTx/>
                <a:uFillTx/>
                <a:latin typeface="Segoe UI"/>
                <a:ea typeface="+mn-ea"/>
                <a:cs typeface="+mn-cs"/>
              </a:rPr>
              <a:t> (lift-and-shift) of </a:t>
            </a:r>
            <a:r>
              <a:rPr kumimoji="0" lang="en-US" sz="1600" b="1" i="0" u="none" strike="noStrike" kern="1200" cap="none" spc="0" normalizeH="0" baseline="0" noProof="0">
                <a:ln>
                  <a:noFill/>
                </a:ln>
                <a:solidFill>
                  <a:srgbClr val="505050"/>
                </a:solidFill>
                <a:effectLst/>
                <a:uLnTx/>
                <a:uFillTx/>
                <a:latin typeface="Segoe UI"/>
                <a:ea typeface="+mn-ea"/>
                <a:cs typeface="+mn-cs"/>
              </a:rPr>
              <a:t>1</a:t>
            </a:r>
            <a:r>
              <a:rPr kumimoji="0" lang="en-US" sz="1600" b="1" i="0" u="none" strike="noStrike" kern="1200" cap="none" spc="0" normalizeH="0" baseline="30000" noProof="0">
                <a:ln>
                  <a:noFill/>
                </a:ln>
                <a:solidFill>
                  <a:srgbClr val="505050"/>
                </a:solidFill>
                <a:effectLst/>
                <a:uLnTx/>
                <a:uFillTx/>
                <a:latin typeface="Segoe UI"/>
                <a:ea typeface="+mn-ea"/>
                <a:cs typeface="+mn-cs"/>
              </a:rPr>
              <a:t>st</a:t>
            </a:r>
            <a:r>
              <a:rPr kumimoji="0" lang="en-US" sz="1600" b="1" i="0" u="none" strike="noStrike" kern="1200" cap="none" spc="0" normalizeH="0" baseline="0" noProof="0">
                <a:ln>
                  <a:noFill/>
                </a:ln>
                <a:solidFill>
                  <a:srgbClr val="505050"/>
                </a:solidFill>
                <a:effectLst/>
                <a:uLnTx/>
                <a:uFillTx/>
                <a:latin typeface="Segoe UI"/>
                <a:ea typeface="+mn-ea"/>
                <a:cs typeface="+mn-cs"/>
              </a:rPr>
              <a:t> and 3</a:t>
            </a:r>
            <a:r>
              <a:rPr kumimoji="0" lang="en-US" sz="1600" b="1" i="0" u="none" strike="noStrike" kern="1200" cap="none" spc="0" normalizeH="0" baseline="30000" noProof="0">
                <a:ln>
                  <a:noFill/>
                </a:ln>
                <a:solidFill>
                  <a:srgbClr val="505050"/>
                </a:solidFill>
                <a:effectLst/>
                <a:uLnTx/>
                <a:uFillTx/>
                <a:latin typeface="Segoe UI"/>
                <a:ea typeface="+mn-ea"/>
                <a:cs typeface="+mn-cs"/>
              </a:rPr>
              <a:t>rd</a:t>
            </a:r>
            <a:r>
              <a:rPr kumimoji="0" lang="en-US" sz="1600" b="1" i="0" u="none" strike="noStrike" kern="1200" cap="none" spc="0" normalizeH="0" baseline="0" noProof="0">
                <a:ln>
                  <a:noFill/>
                </a:ln>
                <a:solidFill>
                  <a:srgbClr val="505050"/>
                </a:solidFill>
                <a:effectLst/>
                <a:uLnTx/>
                <a:uFillTx/>
                <a:latin typeface="Segoe UI"/>
                <a:ea typeface="+mn-ea"/>
                <a:cs typeface="+mn-cs"/>
              </a:rPr>
              <a:t> party applications and data </a:t>
            </a:r>
            <a:r>
              <a:rPr kumimoji="0" lang="en-US" sz="1600" b="0" i="0" u="none" strike="noStrike" kern="1200" cap="none" spc="0" normalizeH="0" baseline="0" noProof="0">
                <a:ln>
                  <a:noFill/>
                </a:ln>
                <a:solidFill>
                  <a:srgbClr val="505050"/>
                </a:solidFill>
                <a:effectLst/>
                <a:uLnTx/>
                <a:uFillTx/>
                <a:latin typeface="Segoe UI"/>
                <a:ea typeface="+mn-ea"/>
                <a:cs typeface="+mn-cs"/>
              </a:rPr>
              <a:t>which may require simple remediation and reconfiguration.</a:t>
            </a:r>
          </a:p>
        </p:txBody>
      </p:sp>
      <p:sp>
        <p:nvSpPr>
          <p:cNvPr id="43" name="Rectangle 42"/>
          <p:cNvSpPr/>
          <p:nvPr/>
        </p:nvSpPr>
        <p:spPr>
          <a:xfrm>
            <a:off x="1438956" y="2357987"/>
            <a:ext cx="298703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05050"/>
                </a:solidFill>
                <a:effectLst/>
                <a:uLnTx/>
                <a:uFillTx/>
                <a:latin typeface="Segoe UI"/>
                <a:ea typeface="+mn-ea"/>
                <a:cs typeface="+mn-cs"/>
              </a:rPr>
              <a:t>Infrastructure Modernization</a:t>
            </a:r>
          </a:p>
        </p:txBody>
      </p:sp>
      <p:sp>
        <p:nvSpPr>
          <p:cNvPr id="183" name="Rectangle 182"/>
          <p:cNvSpPr/>
          <p:nvPr/>
        </p:nvSpPr>
        <p:spPr>
          <a:xfrm>
            <a:off x="7274142" y="2357987"/>
            <a:ext cx="440973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05050"/>
                </a:solidFill>
                <a:effectLst/>
                <a:uLnTx/>
                <a:uFillTx/>
                <a:latin typeface="Segoe UI"/>
                <a:ea typeface="+mn-ea"/>
                <a:cs typeface="+mn-cs"/>
              </a:rPr>
              <a:t>Application &amp; Data Platform Modernization</a:t>
            </a:r>
          </a:p>
        </p:txBody>
      </p:sp>
      <p:sp>
        <p:nvSpPr>
          <p:cNvPr id="184" name="Rectangle 183"/>
          <p:cNvSpPr>
            <a:spLocks/>
          </p:cNvSpPr>
          <p:nvPr/>
        </p:nvSpPr>
        <p:spPr>
          <a:xfrm>
            <a:off x="6135402" y="1048760"/>
            <a:ext cx="601229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78D7"/>
                </a:solidFill>
                <a:effectLst/>
                <a:uLnTx/>
                <a:uFillTx/>
                <a:latin typeface="Segoe UI"/>
                <a:ea typeface="+mn-ea"/>
                <a:cs typeface="+mn-cs"/>
              </a:rPr>
              <a:t>Modernization</a:t>
            </a:r>
            <a:r>
              <a:rPr kumimoji="0" lang="en-US" sz="1600" b="0" i="0" u="none" strike="noStrike" kern="1200" cap="none" spc="0" normalizeH="0" baseline="0" noProof="0">
                <a:ln>
                  <a:noFill/>
                </a:ln>
                <a:solidFill>
                  <a:srgbClr val="505050"/>
                </a:solidFill>
                <a:effectLst/>
                <a:uLnTx/>
                <a:uFillTx/>
                <a:latin typeface="Segoe UI"/>
                <a:ea typeface="+mn-ea"/>
                <a:cs typeface="+mn-cs"/>
              </a:rPr>
              <a:t> of Applications &amp; Data Platform </a:t>
            </a:r>
            <a:r>
              <a:rPr kumimoji="0" lang="en-US" sz="1600" b="0" i="1" u="none" strike="noStrike" kern="1200" cap="none" spc="0" normalizeH="0" baseline="0" noProof="0">
                <a:ln>
                  <a:noFill/>
                </a:ln>
                <a:solidFill>
                  <a:srgbClr val="505050"/>
                </a:solidFill>
                <a:effectLst/>
                <a:uLnTx/>
                <a:uFillTx/>
                <a:latin typeface="Segoe UI"/>
                <a:ea typeface="+mn-ea"/>
                <a:cs typeface="+mn-cs"/>
              </a:rPr>
              <a:t>typically</a:t>
            </a:r>
            <a:r>
              <a:rPr kumimoji="0" lang="en-US" sz="1600" b="0" i="0" u="none" strike="noStrike" kern="1200" cap="none" spc="0" normalizeH="0" baseline="0" noProof="0">
                <a:ln>
                  <a:noFill/>
                </a:ln>
                <a:solidFill>
                  <a:srgbClr val="505050"/>
                </a:solidFill>
                <a:effectLst/>
                <a:uLnTx/>
                <a:uFillTx/>
                <a:latin typeface="Segoe UI"/>
                <a:ea typeface="+mn-ea"/>
                <a:cs typeface="+mn-cs"/>
              </a:rPr>
              <a:t> is focused on </a:t>
            </a:r>
            <a:r>
              <a:rPr kumimoji="0" lang="en-US" sz="1600" b="0" i="1" u="none" strike="noStrike" kern="1200" cap="none" spc="0" normalizeH="0" baseline="0" noProof="0">
                <a:ln>
                  <a:noFill/>
                </a:ln>
                <a:solidFill>
                  <a:srgbClr val="B4009E"/>
                </a:solidFill>
                <a:effectLst/>
                <a:uLnTx/>
                <a:uFillTx/>
                <a:latin typeface="Segoe UI"/>
                <a:ea typeface="+mn-ea"/>
                <a:cs typeface="+mn-cs"/>
              </a:rPr>
              <a:t>revise, refactor, or rebuild </a:t>
            </a:r>
            <a:r>
              <a:rPr kumimoji="0" lang="en-US" sz="1600" b="1" i="0" u="none" strike="noStrike" kern="1200" cap="none" spc="0" normalizeH="0" baseline="0" noProof="0">
                <a:ln>
                  <a:noFill/>
                </a:ln>
                <a:solidFill>
                  <a:srgbClr val="505050"/>
                </a:solidFill>
                <a:effectLst/>
                <a:uLnTx/>
                <a:uFillTx/>
                <a:latin typeface="Segoe UI"/>
                <a:ea typeface="+mn-ea"/>
                <a:cs typeface="+mn-cs"/>
              </a:rPr>
              <a:t>of applications and data </a:t>
            </a:r>
            <a:r>
              <a:rPr kumimoji="0" lang="en-US" sz="1600" b="0" i="0" u="none" strike="noStrike" kern="1200" cap="none" spc="0" normalizeH="0" baseline="0" noProof="0">
                <a:ln>
                  <a:noFill/>
                </a:ln>
                <a:solidFill>
                  <a:srgbClr val="505050"/>
                </a:solidFill>
                <a:effectLst/>
                <a:uLnTx/>
                <a:uFillTx/>
                <a:latin typeface="Segoe UI"/>
                <a:ea typeface="+mn-ea"/>
                <a:cs typeface="+mn-cs"/>
              </a:rPr>
              <a:t>and requires a higher degree of analysis, design, and custom implementation</a:t>
            </a:r>
          </a:p>
        </p:txBody>
      </p:sp>
      <p:grpSp>
        <p:nvGrpSpPr>
          <p:cNvPr id="185" name="Group 184"/>
          <p:cNvGrpSpPr/>
          <p:nvPr/>
        </p:nvGrpSpPr>
        <p:grpSpPr>
          <a:xfrm>
            <a:off x="111371" y="3001397"/>
            <a:ext cx="5860484" cy="2708112"/>
            <a:chOff x="85790" y="2374946"/>
            <a:chExt cx="9103660" cy="3750136"/>
          </a:xfrm>
        </p:grpSpPr>
        <p:pic>
          <p:nvPicPr>
            <p:cNvPr id="186" name="Picture 18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93851" y="4452221"/>
              <a:ext cx="1672860" cy="1672860"/>
            </a:xfrm>
            <a:prstGeom prst="rect">
              <a:avLst/>
            </a:prstGeom>
          </p:spPr>
        </p:pic>
        <p:grpSp>
          <p:nvGrpSpPr>
            <p:cNvPr id="187" name="Group 186"/>
            <p:cNvGrpSpPr/>
            <p:nvPr/>
          </p:nvGrpSpPr>
          <p:grpSpPr>
            <a:xfrm>
              <a:off x="1693851" y="3576287"/>
              <a:ext cx="2621472" cy="875934"/>
              <a:chOff x="2043459" y="3508169"/>
              <a:chExt cx="2418194" cy="745334"/>
            </a:xfrm>
          </p:grpSpPr>
          <p:pic>
            <p:nvPicPr>
              <p:cNvPr id="206" name="Picture 20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879889" y="3508169"/>
                <a:ext cx="745334" cy="745334"/>
              </a:xfrm>
              <a:prstGeom prst="rect">
                <a:avLst/>
              </a:prstGeom>
            </p:spPr>
          </p:pic>
          <p:pic>
            <p:nvPicPr>
              <p:cNvPr id="207" name="Picture 20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716319" y="3508169"/>
                <a:ext cx="745334" cy="745334"/>
              </a:xfrm>
              <a:prstGeom prst="rect">
                <a:avLst/>
              </a:prstGeom>
            </p:spPr>
          </p:pic>
          <p:pic>
            <p:nvPicPr>
              <p:cNvPr id="208" name="Picture 20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043459" y="3508169"/>
                <a:ext cx="745334" cy="745334"/>
              </a:xfrm>
              <a:prstGeom prst="rect">
                <a:avLst/>
              </a:prstGeom>
            </p:spPr>
          </p:pic>
        </p:grpSp>
        <p:grpSp>
          <p:nvGrpSpPr>
            <p:cNvPr id="188" name="Group 187"/>
            <p:cNvGrpSpPr/>
            <p:nvPr/>
          </p:nvGrpSpPr>
          <p:grpSpPr>
            <a:xfrm>
              <a:off x="1693851" y="2374946"/>
              <a:ext cx="2267445" cy="1057565"/>
              <a:chOff x="1156363" y="2374946"/>
              <a:chExt cx="2267445" cy="1057565"/>
            </a:xfrm>
          </p:grpSpPr>
          <p:pic>
            <p:nvPicPr>
              <p:cNvPr id="204" name="Picture 203"/>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6363" y="2374946"/>
                <a:ext cx="1057565" cy="1057565"/>
              </a:xfrm>
              <a:prstGeom prst="rect">
                <a:avLst/>
              </a:prstGeom>
            </p:spPr>
          </p:pic>
          <p:pic>
            <p:nvPicPr>
              <p:cNvPr id="205" name="Picture 2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0543" y="2435716"/>
                <a:ext cx="943265" cy="936027"/>
              </a:xfrm>
              <a:prstGeom prst="rect">
                <a:avLst/>
              </a:prstGeom>
            </p:spPr>
          </p:pic>
        </p:grpSp>
        <p:sp>
          <p:nvSpPr>
            <p:cNvPr id="189" name="Rectangle 188"/>
            <p:cNvSpPr/>
            <p:nvPr/>
          </p:nvSpPr>
          <p:spPr>
            <a:xfrm>
              <a:off x="85790" y="5003618"/>
              <a:ext cx="1491684" cy="5554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a:ea typeface="+mn-ea"/>
                  <a:cs typeface="+mn-cs"/>
                </a:rPr>
                <a:t>Physical Layer</a:t>
              </a:r>
            </a:p>
          </p:txBody>
        </p:sp>
        <p:sp>
          <p:nvSpPr>
            <p:cNvPr id="190" name="Rectangle 189"/>
            <p:cNvSpPr/>
            <p:nvPr/>
          </p:nvSpPr>
          <p:spPr>
            <a:xfrm>
              <a:off x="85790" y="3691088"/>
              <a:ext cx="1491684" cy="5554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a:ea typeface="+mn-ea"/>
                  <a:cs typeface="+mn-cs"/>
                </a:rPr>
                <a:t>Virtual Layer</a:t>
              </a:r>
            </a:p>
          </p:txBody>
        </p:sp>
        <p:sp>
          <p:nvSpPr>
            <p:cNvPr id="191" name="Rectangle 190"/>
            <p:cNvSpPr/>
            <p:nvPr/>
          </p:nvSpPr>
          <p:spPr>
            <a:xfrm>
              <a:off x="85790" y="2586921"/>
              <a:ext cx="1491684" cy="5554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a:ea typeface="+mn-ea"/>
                  <a:cs typeface="+mn-cs"/>
                </a:rPr>
                <a:t>App &amp; Data Layer</a:t>
              </a:r>
            </a:p>
          </p:txBody>
        </p:sp>
        <p:pic>
          <p:nvPicPr>
            <p:cNvPr id="192" name="Picture 191"/>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67978" y="4452222"/>
              <a:ext cx="1672860" cy="1672860"/>
            </a:xfrm>
            <a:prstGeom prst="rect">
              <a:avLst/>
            </a:prstGeom>
          </p:spPr>
        </p:pic>
        <p:grpSp>
          <p:nvGrpSpPr>
            <p:cNvPr id="193" name="Group 192"/>
            <p:cNvGrpSpPr/>
            <p:nvPr/>
          </p:nvGrpSpPr>
          <p:grpSpPr>
            <a:xfrm>
              <a:off x="6567978" y="3576288"/>
              <a:ext cx="2621472" cy="875934"/>
              <a:chOff x="2043459" y="3508169"/>
              <a:chExt cx="2418194" cy="745334"/>
            </a:xfrm>
          </p:grpSpPr>
          <p:pic>
            <p:nvPicPr>
              <p:cNvPr id="201" name="Picture 2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9889" y="3508169"/>
                <a:ext cx="745334" cy="745334"/>
              </a:xfrm>
              <a:prstGeom prst="rect">
                <a:avLst/>
              </a:prstGeom>
            </p:spPr>
          </p:pic>
          <p:pic>
            <p:nvPicPr>
              <p:cNvPr id="202" name="Picture 2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319" y="3508169"/>
                <a:ext cx="745334" cy="745334"/>
              </a:xfrm>
              <a:prstGeom prst="rect">
                <a:avLst/>
              </a:prstGeom>
            </p:spPr>
          </p:pic>
          <p:pic>
            <p:nvPicPr>
              <p:cNvPr id="203" name="Picture 2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3459" y="3508169"/>
                <a:ext cx="745334" cy="745334"/>
              </a:xfrm>
              <a:prstGeom prst="rect">
                <a:avLst/>
              </a:prstGeom>
            </p:spPr>
          </p:pic>
        </p:grpSp>
        <p:sp>
          <p:nvSpPr>
            <p:cNvPr id="194" name="Right Arrow 193"/>
            <p:cNvSpPr/>
            <p:nvPr/>
          </p:nvSpPr>
          <p:spPr bwMode="auto">
            <a:xfrm>
              <a:off x="5085640" y="4335790"/>
              <a:ext cx="705886" cy="716232"/>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95" name="Group 194"/>
            <p:cNvGrpSpPr/>
            <p:nvPr/>
          </p:nvGrpSpPr>
          <p:grpSpPr>
            <a:xfrm>
              <a:off x="6567978" y="2374946"/>
              <a:ext cx="2267445" cy="1057565"/>
              <a:chOff x="1156363" y="2374946"/>
              <a:chExt cx="2267445" cy="1057565"/>
            </a:xfrm>
          </p:grpSpPr>
          <p:pic>
            <p:nvPicPr>
              <p:cNvPr id="199" name="Picture 19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56363" y="2374946"/>
                <a:ext cx="1057565" cy="1057565"/>
              </a:xfrm>
              <a:prstGeom prst="rect">
                <a:avLst/>
              </a:prstGeom>
            </p:spPr>
          </p:pic>
          <p:pic>
            <p:nvPicPr>
              <p:cNvPr id="200" name="Picture 19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80543" y="2435716"/>
                <a:ext cx="943265" cy="936027"/>
              </a:xfrm>
              <a:prstGeom prst="rect">
                <a:avLst/>
              </a:prstGeom>
            </p:spPr>
          </p:pic>
        </p:grpSp>
        <p:sp>
          <p:nvSpPr>
            <p:cNvPr id="196" name="Rectangle 195"/>
            <p:cNvSpPr/>
            <p:nvPr/>
          </p:nvSpPr>
          <p:spPr>
            <a:xfrm>
              <a:off x="4547602" y="3842696"/>
              <a:ext cx="1789161" cy="3332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a:ea typeface="+mn-ea"/>
                  <a:cs typeface="+mn-cs"/>
                </a:rPr>
                <a:t>Modernization</a:t>
              </a:r>
              <a:endParaRPr kumimoji="0" lang="en-US" sz="1200" b="0" i="0" u="none" strike="noStrike" kern="1200" cap="none" spc="0" normalizeH="0" baseline="0" noProof="0">
                <a:ln>
                  <a:noFill/>
                </a:ln>
                <a:solidFill>
                  <a:srgbClr val="505050"/>
                </a:solidFill>
                <a:effectLst/>
                <a:uLnTx/>
                <a:uFillTx/>
                <a:latin typeface="Segoe UI"/>
                <a:ea typeface="+mn-ea"/>
                <a:cs typeface="+mn-cs"/>
              </a:endParaRPr>
            </a:p>
          </p:txBody>
        </p:sp>
        <p:sp>
          <p:nvSpPr>
            <p:cNvPr id="197" name="Rectangle 196"/>
            <p:cNvSpPr/>
            <p:nvPr/>
          </p:nvSpPr>
          <p:spPr>
            <a:xfrm>
              <a:off x="4793216" y="2374946"/>
              <a:ext cx="1413880" cy="38358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505050"/>
                  </a:solidFill>
                  <a:effectLst/>
                  <a:uLnTx/>
                  <a:uFillTx/>
                  <a:latin typeface="Segoe UI"/>
                  <a:ea typeface="+mn-ea"/>
                  <a:cs typeface="+mn-cs"/>
                </a:rPr>
                <a:t>Rehosting</a:t>
              </a:r>
              <a:endParaRPr kumimoji="0" lang="en-US" sz="1200" b="0" i="0" u="none" strike="noStrike" kern="1200" cap="none" spc="0" normalizeH="0" baseline="0" noProof="0">
                <a:ln>
                  <a:noFill/>
                </a:ln>
                <a:solidFill>
                  <a:srgbClr val="505050"/>
                </a:solidFill>
                <a:effectLst/>
                <a:uLnTx/>
                <a:uFillTx/>
                <a:latin typeface="Segoe UI"/>
                <a:ea typeface="+mn-ea"/>
                <a:cs typeface="+mn-cs"/>
              </a:endParaRPr>
            </a:p>
          </p:txBody>
        </p:sp>
        <p:sp>
          <p:nvSpPr>
            <p:cNvPr id="198" name="Right Arrow 197"/>
            <p:cNvSpPr/>
            <p:nvPr/>
          </p:nvSpPr>
          <p:spPr bwMode="auto">
            <a:xfrm>
              <a:off x="5085640" y="2875138"/>
              <a:ext cx="705886" cy="716232"/>
            </a:xfrm>
            <a:prstGeom prst="rightArrow">
              <a:avLst>
                <a:gd name="adj1" fmla="val 50000"/>
                <a:gd name="adj2" fmla="val 49243"/>
              </a:avLst>
            </a:prstGeom>
            <a:solidFill>
              <a:schemeClr val="accent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pic>
        <p:nvPicPr>
          <p:cNvPr id="216" name="Picture 21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79002" y="3275011"/>
            <a:ext cx="680808" cy="763707"/>
          </a:xfrm>
          <a:prstGeom prst="rect">
            <a:avLst/>
          </a:prstGeom>
        </p:spPr>
      </p:pic>
      <p:pic>
        <p:nvPicPr>
          <p:cNvPr id="217" name="Picture 216"/>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565622" y="4417569"/>
            <a:ext cx="607227" cy="675940"/>
          </a:xfrm>
          <a:prstGeom prst="rect">
            <a:avLst/>
          </a:prstGeom>
        </p:spPr>
      </p:pic>
      <p:sp>
        <p:nvSpPr>
          <p:cNvPr id="218" name="Rectangle 217"/>
          <p:cNvSpPr/>
          <p:nvPr/>
        </p:nvSpPr>
        <p:spPr>
          <a:xfrm>
            <a:off x="6430760" y="4110727"/>
            <a:ext cx="960272" cy="4011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a:ea typeface="+mn-ea"/>
                <a:cs typeface="+mn-cs"/>
              </a:rPr>
              <a:t>App &amp; Data Layer</a:t>
            </a:r>
          </a:p>
        </p:txBody>
      </p:sp>
      <p:pic>
        <p:nvPicPr>
          <p:cNvPr id="219" name="Picture 2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8753" y="3313368"/>
            <a:ext cx="680808" cy="763707"/>
          </a:xfrm>
          <a:prstGeom prst="rect">
            <a:avLst/>
          </a:prstGeom>
        </p:spPr>
      </p:pic>
      <p:pic>
        <p:nvPicPr>
          <p:cNvPr id="220" name="Picture 2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0519" y="4220210"/>
            <a:ext cx="607227" cy="675940"/>
          </a:xfrm>
          <a:prstGeom prst="rect">
            <a:avLst/>
          </a:prstGeom>
        </p:spPr>
      </p:pic>
      <p:sp>
        <p:nvSpPr>
          <p:cNvPr id="221" name="Rectangle 220"/>
          <p:cNvSpPr/>
          <p:nvPr/>
        </p:nvSpPr>
        <p:spPr>
          <a:xfrm>
            <a:off x="8719729" y="3225806"/>
            <a:ext cx="115836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a:ea typeface="+mn-ea"/>
                <a:cs typeface="+mn-cs"/>
              </a:rPr>
              <a:t>Revise, Refactor or Rebuild</a:t>
            </a:r>
            <a:endParaRPr kumimoji="0" lang="en-US" sz="1200" b="0" i="0" u="none" strike="noStrike" kern="1200" cap="none" spc="0" normalizeH="0" baseline="0" noProof="0">
              <a:ln>
                <a:noFill/>
              </a:ln>
              <a:solidFill>
                <a:srgbClr val="505050"/>
              </a:solidFill>
              <a:effectLst/>
              <a:uLnTx/>
              <a:uFillTx/>
              <a:latin typeface="Segoe UI"/>
              <a:ea typeface="+mn-ea"/>
              <a:cs typeface="+mn-cs"/>
            </a:endParaRPr>
          </a:p>
        </p:txBody>
      </p:sp>
      <p:sp>
        <p:nvSpPr>
          <p:cNvPr id="222" name="Right Arrow 221"/>
          <p:cNvSpPr/>
          <p:nvPr/>
        </p:nvSpPr>
        <p:spPr bwMode="auto">
          <a:xfrm>
            <a:off x="9208052" y="4027826"/>
            <a:ext cx="454414" cy="517218"/>
          </a:xfrm>
          <a:prstGeom prst="rightArrow">
            <a:avLst>
              <a:gd name="adj1" fmla="val 50000"/>
              <a:gd name="adj2" fmla="val 49243"/>
            </a:avLst>
          </a:prstGeom>
          <a:solidFill>
            <a:srgbClr val="0070C0"/>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23" name="Picture 2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81325" y="3364305"/>
            <a:ext cx="681676" cy="681676"/>
          </a:xfrm>
          <a:prstGeom prst="rect">
            <a:avLst/>
          </a:prstGeom>
        </p:spPr>
      </p:pic>
      <p:pic>
        <p:nvPicPr>
          <p:cNvPr id="224" name="Picture 2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66800" y="4220210"/>
            <a:ext cx="712686" cy="712686"/>
          </a:xfrm>
          <a:prstGeom prst="rect">
            <a:avLst/>
          </a:prstGeom>
        </p:spPr>
      </p:pic>
      <p:pic>
        <p:nvPicPr>
          <p:cNvPr id="225" name="Picture 2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04799" y="4216983"/>
            <a:ext cx="742900" cy="656122"/>
          </a:xfrm>
          <a:prstGeom prst="rect">
            <a:avLst/>
          </a:prstGeom>
        </p:spPr>
      </p:pic>
      <p:cxnSp>
        <p:nvCxnSpPr>
          <p:cNvPr id="51" name="Straight Connector 50"/>
          <p:cNvCxnSpPr/>
          <p:nvPr/>
        </p:nvCxnSpPr>
        <p:spPr>
          <a:xfrm>
            <a:off x="6097160" y="1048760"/>
            <a:ext cx="0" cy="53680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303266" y="6554211"/>
            <a:ext cx="957486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0000"/>
                </a:solidFill>
                <a:effectLst/>
                <a:uLnTx/>
                <a:uFillTx/>
                <a:latin typeface="Segoe UI"/>
                <a:ea typeface="+mn-ea"/>
                <a:cs typeface="+mn-cs"/>
              </a:rPr>
              <a:t>It is common for opportunities to span both of these scenarios. Competitive migrations typically span Infrastructure, Data and Applications.</a:t>
            </a:r>
          </a:p>
        </p:txBody>
      </p:sp>
      <p:sp>
        <p:nvSpPr>
          <p:cNvPr id="44" name="Rectangle 43"/>
          <p:cNvSpPr>
            <a:spLocks/>
          </p:cNvSpPr>
          <p:nvPr/>
        </p:nvSpPr>
        <p:spPr>
          <a:xfrm>
            <a:off x="7768329" y="5676036"/>
            <a:ext cx="3978932" cy="651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Modern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a:ea typeface="+mn-ea"/>
                <a:cs typeface="+mn-cs"/>
              </a:rPr>
              <a:t>Data Insights / Advanced Analytics</a:t>
            </a:r>
          </a:p>
        </p:txBody>
      </p:sp>
      <p:sp>
        <p:nvSpPr>
          <p:cNvPr id="4" name="Rectangle 3"/>
          <p:cNvSpPr>
            <a:spLocks/>
          </p:cNvSpPr>
          <p:nvPr/>
        </p:nvSpPr>
        <p:spPr>
          <a:xfrm>
            <a:off x="109856" y="5676036"/>
            <a:ext cx="1239794" cy="65150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5050"/>
                </a:solidFill>
                <a:effectLst/>
                <a:uLnTx/>
                <a:uFillTx/>
                <a:latin typeface="Segoe UI"/>
                <a:ea typeface="+mn-ea"/>
                <a:cs typeface="+mn-cs"/>
              </a:rPr>
              <a:t>Sales and Delivery:</a:t>
            </a:r>
          </a:p>
        </p:txBody>
      </p:sp>
      <p:sp>
        <p:nvSpPr>
          <p:cNvPr id="46" name="Rectangle 45"/>
          <p:cNvSpPr>
            <a:spLocks/>
          </p:cNvSpPr>
          <p:nvPr/>
        </p:nvSpPr>
        <p:spPr>
          <a:xfrm>
            <a:off x="6273469" y="5676036"/>
            <a:ext cx="1201973" cy="65150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5050"/>
                </a:solidFill>
                <a:effectLst/>
                <a:uLnTx/>
                <a:uFillTx/>
                <a:latin typeface="Segoe UI"/>
                <a:ea typeface="+mn-ea"/>
                <a:cs typeface="+mn-cs"/>
              </a:rPr>
              <a:t>Sales and Delivery:</a:t>
            </a:r>
          </a:p>
        </p:txBody>
      </p:sp>
      <p:sp>
        <p:nvSpPr>
          <p:cNvPr id="48" name="Rectangle 47"/>
          <p:cNvSpPr>
            <a:spLocks/>
          </p:cNvSpPr>
          <p:nvPr/>
        </p:nvSpPr>
        <p:spPr>
          <a:xfrm>
            <a:off x="1642538" y="5676036"/>
            <a:ext cx="4338042" cy="65150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a:ea typeface="+mn-ea"/>
                <a:cs typeface="+mn-cs"/>
              </a:rPr>
              <a:t>Cloud Infrastructure</a:t>
            </a:r>
          </a:p>
        </p:txBody>
      </p:sp>
    </p:spTree>
    <p:extLst>
      <p:ext uri="{BB962C8B-B14F-4D97-AF65-F5344CB8AC3E}">
        <p14:creationId xmlns:p14="http://schemas.microsoft.com/office/powerpoint/2010/main" val="110617104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B373F4-1D29-6A42-8507-3E4F5B78E1AD}"/>
              </a:ext>
            </a:extLst>
          </p:cNvPr>
          <p:cNvSpPr>
            <a:spLocks noGrp="1"/>
          </p:cNvSpPr>
          <p:nvPr>
            <p:ph type="title"/>
          </p:nvPr>
        </p:nvSpPr>
        <p:spPr/>
        <p:txBody>
          <a:bodyPr/>
          <a:lstStyle/>
          <a:p>
            <a:r>
              <a:rPr lang="en-US"/>
              <a:t>Choosing migration strategy and technology</a:t>
            </a:r>
          </a:p>
        </p:txBody>
      </p:sp>
      <p:graphicFrame>
        <p:nvGraphicFramePr>
          <p:cNvPr id="29" name="Table Placeholder 4">
            <a:extLst>
              <a:ext uri="{FF2B5EF4-FFF2-40B4-BE49-F238E27FC236}">
                <a16:creationId xmlns:a16="http://schemas.microsoft.com/office/drawing/2014/main" id="{3F52E7CC-9130-4F10-AA6E-EABA54F5D01B}"/>
              </a:ext>
            </a:extLst>
          </p:cNvPr>
          <p:cNvGraphicFramePr>
            <a:graphicFrameLocks noGrp="1"/>
          </p:cNvGraphicFramePr>
          <p:nvPr>
            <p:ph type="tbl" sz="quarter" idx="4294967295"/>
            <p:extLst/>
          </p:nvPr>
        </p:nvGraphicFramePr>
        <p:xfrm>
          <a:off x="585217" y="1428749"/>
          <a:ext cx="11024171" cy="4924019"/>
        </p:xfrm>
        <a:graphic>
          <a:graphicData uri="http://schemas.openxmlformats.org/drawingml/2006/table">
            <a:tbl>
              <a:tblPr firstRow="1" firstCol="1" bandCol="1">
                <a:tableStyleId>{5DA37D80-6434-44D0-A028-1B22A696006F}</a:tableStyleId>
              </a:tblPr>
              <a:tblGrid>
                <a:gridCol w="306850">
                  <a:extLst>
                    <a:ext uri="{9D8B030D-6E8A-4147-A177-3AD203B41FA5}">
                      <a16:colId xmlns:a16="http://schemas.microsoft.com/office/drawing/2014/main" val="1695128729"/>
                    </a:ext>
                  </a:extLst>
                </a:gridCol>
                <a:gridCol w="5731747">
                  <a:extLst>
                    <a:ext uri="{9D8B030D-6E8A-4147-A177-3AD203B41FA5}">
                      <a16:colId xmlns:a16="http://schemas.microsoft.com/office/drawing/2014/main" val="3214123204"/>
                    </a:ext>
                  </a:extLst>
                </a:gridCol>
                <a:gridCol w="808932">
                  <a:extLst>
                    <a:ext uri="{9D8B030D-6E8A-4147-A177-3AD203B41FA5}">
                      <a16:colId xmlns:a16="http://schemas.microsoft.com/office/drawing/2014/main" val="3423068837"/>
                    </a:ext>
                  </a:extLst>
                </a:gridCol>
                <a:gridCol w="380102">
                  <a:extLst>
                    <a:ext uri="{9D8B030D-6E8A-4147-A177-3AD203B41FA5}">
                      <a16:colId xmlns:a16="http://schemas.microsoft.com/office/drawing/2014/main" val="2788382447"/>
                    </a:ext>
                  </a:extLst>
                </a:gridCol>
                <a:gridCol w="428830">
                  <a:extLst>
                    <a:ext uri="{9D8B030D-6E8A-4147-A177-3AD203B41FA5}">
                      <a16:colId xmlns:a16="http://schemas.microsoft.com/office/drawing/2014/main" val="2612102182"/>
                    </a:ext>
                  </a:extLst>
                </a:gridCol>
                <a:gridCol w="808933">
                  <a:extLst>
                    <a:ext uri="{9D8B030D-6E8A-4147-A177-3AD203B41FA5}">
                      <a16:colId xmlns:a16="http://schemas.microsoft.com/office/drawing/2014/main" val="2411302100"/>
                    </a:ext>
                  </a:extLst>
                </a:gridCol>
                <a:gridCol w="808932">
                  <a:extLst>
                    <a:ext uri="{9D8B030D-6E8A-4147-A177-3AD203B41FA5}">
                      <a16:colId xmlns:a16="http://schemas.microsoft.com/office/drawing/2014/main" val="2435653875"/>
                    </a:ext>
                  </a:extLst>
                </a:gridCol>
                <a:gridCol w="808932">
                  <a:extLst>
                    <a:ext uri="{9D8B030D-6E8A-4147-A177-3AD203B41FA5}">
                      <a16:colId xmlns:a16="http://schemas.microsoft.com/office/drawing/2014/main" val="3243353280"/>
                    </a:ext>
                  </a:extLst>
                </a:gridCol>
                <a:gridCol w="940913">
                  <a:extLst>
                    <a:ext uri="{9D8B030D-6E8A-4147-A177-3AD203B41FA5}">
                      <a16:colId xmlns:a16="http://schemas.microsoft.com/office/drawing/2014/main" val="2758738574"/>
                    </a:ext>
                  </a:extLst>
                </a:gridCol>
              </a:tblGrid>
              <a:tr h="242037">
                <a:tc rowSpan="2" gridSpan="2">
                  <a:txBody>
                    <a:bodyPr/>
                    <a:lstStyle/>
                    <a:p>
                      <a:pPr algn="ctr" rtl="0" fontAlgn="b"/>
                      <a:r>
                        <a:rPr lang="en-US" sz="1400" u="none" strike="noStrike">
                          <a:effectLst/>
                        </a:rPr>
                        <a:t>Objectives</a:t>
                      </a:r>
                      <a:endParaRPr lang="en-US" sz="1400" b="1" i="0" u="none" strike="noStrike">
                        <a:solidFill>
                          <a:schemeClr val="bg1"/>
                        </a:solidFill>
                        <a:effectLst/>
                        <a:latin typeface="Segoe UI" panose="020B0502040204020203" pitchFamily="34" charset="0"/>
                      </a:endParaRPr>
                    </a:p>
                  </a:txBody>
                  <a:tcPr marL="3145" marR="3145" marT="3145" marB="0" anchor="ctr"/>
                </a:tc>
                <a:tc rowSpan="2" hMerge="1">
                  <a:txBody>
                    <a:bodyPr/>
                    <a:lstStyle/>
                    <a:p>
                      <a:pPr algn="ctr" rtl="0" fontAlgn="b"/>
                      <a:endParaRPr lang="en-US" sz="1300" b="1" i="0" u="none" strike="noStrike">
                        <a:solidFill>
                          <a:schemeClr val="bg1"/>
                        </a:solidFill>
                        <a:effectLst/>
                        <a:latin typeface="Segoe UI" panose="020B0502040204020203" pitchFamily="34" charset="0"/>
                      </a:endParaRPr>
                    </a:p>
                  </a:txBody>
                  <a:tcPr marL="3145" marR="3145" marT="31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7"/>
                    </a:solidFill>
                  </a:tcPr>
                </a:tc>
                <a:tc gridSpan="2">
                  <a:txBody>
                    <a:bodyPr/>
                    <a:lstStyle/>
                    <a:p>
                      <a:pPr marL="0" algn="ctr" defTabSz="914400" rtl="0" eaLnBrk="1" fontAlgn="b" latinLnBrk="0" hangingPunct="1"/>
                      <a:r>
                        <a:rPr lang="en-US" sz="1600" kern="1200" dirty="0"/>
                        <a:t>Migrate</a:t>
                      </a:r>
                      <a:endParaRPr lang="en-US" sz="1600" b="1" kern="1200" dirty="0">
                        <a:solidFill>
                          <a:schemeClr val="bg1"/>
                        </a:solidFill>
                        <a:latin typeface="+mn-lt"/>
                        <a:ea typeface="+mn-ea"/>
                        <a:cs typeface="+mn-cs"/>
                      </a:endParaRPr>
                    </a:p>
                  </a:txBody>
                  <a:tcPr marL="3145" marR="3145" marT="3145" marB="0" anchor="ctr"/>
                </a:tc>
                <a:tc hMerge="1">
                  <a:txBody>
                    <a:bodyPr/>
                    <a:lstStyle/>
                    <a:p>
                      <a:pPr algn="ctr" rtl="0" fontAlgn="b"/>
                      <a:endParaRPr lang="en-US" sz="1300" b="1" i="0" u="none" strike="noStrike">
                        <a:solidFill>
                          <a:schemeClr val="bg1"/>
                        </a:solidFill>
                        <a:effectLst/>
                        <a:latin typeface="Segoe UI" panose="020B0502040204020203" pitchFamily="34" charset="0"/>
                      </a:endParaRPr>
                    </a:p>
                  </a:txBody>
                  <a:tcPr marL="3145" marR="3145" marT="31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7"/>
                    </a:solidFill>
                  </a:tcPr>
                </a:tc>
                <a:tc gridSpan="4">
                  <a:txBody>
                    <a:bodyPr/>
                    <a:lstStyle/>
                    <a:p>
                      <a:pPr algn="ctr"/>
                      <a:r>
                        <a:rPr lang="en-US" sz="1600"/>
                        <a:t>Modernize</a:t>
                      </a:r>
                      <a:endParaRPr lang="en-US" sz="1600" b="1">
                        <a:solidFill>
                          <a:schemeClr val="bg1"/>
                        </a:solidFill>
                      </a:endParaRPr>
                    </a:p>
                  </a:txBody>
                  <a:tcPr marL="3145" marR="3145" marT="3145" marB="0" anchor="ctr"/>
                </a:tc>
                <a:tc hMerge="1">
                  <a:txBody>
                    <a:bodyPr/>
                    <a:lstStyle/>
                    <a:p>
                      <a:pPr algn="ctr" rtl="0" fontAlgn="b"/>
                      <a:endParaRPr lang="en-US" sz="1300" b="1" i="0" u="none" strike="noStrike">
                        <a:solidFill>
                          <a:schemeClr val="bg1"/>
                        </a:solidFill>
                        <a:effectLst/>
                        <a:latin typeface="Segoe UI" panose="020B0502040204020203" pitchFamily="34" charset="0"/>
                      </a:endParaRPr>
                    </a:p>
                  </a:txBody>
                  <a:tcPr marL="3145" marR="3145" marT="31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7"/>
                    </a:solidFill>
                  </a:tcPr>
                </a:tc>
                <a:tc hMerge="1">
                  <a:txBody>
                    <a:bodyPr/>
                    <a:lstStyle/>
                    <a:p>
                      <a:pPr algn="ctr" rtl="0" fontAlgn="b"/>
                      <a:endParaRPr lang="en-US" sz="1300" b="1" i="0" u="none" strike="noStrike">
                        <a:solidFill>
                          <a:schemeClr val="bg1"/>
                        </a:solidFill>
                        <a:effectLst/>
                        <a:latin typeface="Segoe UI" panose="020B0502040204020203" pitchFamily="34" charset="0"/>
                      </a:endParaRPr>
                    </a:p>
                  </a:txBody>
                  <a:tcPr marL="3145" marR="3145" marT="31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7"/>
                    </a:solidFill>
                  </a:tcPr>
                </a:tc>
                <a:tc hMerge="1">
                  <a:txBody>
                    <a:bodyPr/>
                    <a:lstStyle/>
                    <a:p>
                      <a:pPr algn="ctr" rtl="0" fontAlgn="b"/>
                      <a:endParaRPr lang="en-US" sz="1300" b="1" i="0" u="none" strike="noStrike">
                        <a:solidFill>
                          <a:schemeClr val="bg1"/>
                        </a:solidFill>
                        <a:effectLst/>
                        <a:latin typeface="Segoe UI" panose="020B0502040204020203" pitchFamily="34" charset="0"/>
                      </a:endParaRPr>
                    </a:p>
                  </a:txBody>
                  <a:tcPr marL="3145" marR="3145" marT="31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7"/>
                    </a:solidFill>
                  </a:tcPr>
                </a:tc>
                <a:tc rowSpan="2">
                  <a:txBody>
                    <a:bodyPr/>
                    <a:lstStyle/>
                    <a:p>
                      <a:pPr algn="ctr" rtl="0" fontAlgn="b"/>
                      <a:r>
                        <a:rPr lang="en-US" sz="1200" u="none" strike="noStrike">
                          <a:effectLst/>
                        </a:rPr>
                        <a:t>Options to consider</a:t>
                      </a:r>
                      <a:endParaRPr lang="en-US" sz="1200" b="1" i="0" u="none" strike="noStrike">
                        <a:solidFill>
                          <a:schemeClr val="bg1"/>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1938164874"/>
                  </a:ext>
                </a:extLst>
              </a:tr>
              <a:tr h="277404">
                <a:tc gridSpan="2" vMerge="1">
                  <a:txBody>
                    <a:bodyPr/>
                    <a:lstStyle/>
                    <a:p>
                      <a:pPr algn="ctr" rtl="0" fontAlgn="b"/>
                      <a:endParaRPr lang="en-US" sz="1300" b="1" i="0" u="none" strike="noStrike">
                        <a:solidFill>
                          <a:schemeClr val="bg1"/>
                        </a:solidFill>
                        <a:effectLst/>
                        <a:latin typeface="Segoe UI" panose="020B0502040204020203" pitchFamily="34" charset="0"/>
                      </a:endParaRPr>
                    </a:p>
                  </a:txBody>
                  <a:tcPr marL="3145" marR="3145" marT="31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7"/>
                    </a:solidFill>
                  </a:tcPr>
                </a:tc>
                <a:tc hMerge="1" vMerge="1">
                  <a:txBody>
                    <a:bodyPr/>
                    <a:lstStyle/>
                    <a:p>
                      <a:pPr algn="ctr" rtl="0" fontAlgn="b"/>
                      <a:endParaRPr lang="en-US" sz="1300" b="1" i="0" u="none" strike="noStrike">
                        <a:solidFill>
                          <a:schemeClr val="bg1"/>
                        </a:solidFill>
                        <a:effectLst/>
                        <a:latin typeface="Segoe UI" panose="020B0502040204020203" pitchFamily="34" charset="0"/>
                      </a:endParaRPr>
                    </a:p>
                  </a:txBody>
                  <a:tcPr marL="3145" marR="3145" marT="31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7"/>
                    </a:solidFill>
                  </a:tcPr>
                </a:tc>
                <a:tc>
                  <a:txBody>
                    <a:bodyPr/>
                    <a:lstStyle/>
                    <a:p>
                      <a:pPr algn="ctr" rtl="0" fontAlgn="b"/>
                      <a:r>
                        <a:rPr lang="en-US" sz="1100" u="none" strike="noStrike" err="1">
                          <a:effectLst/>
                        </a:rPr>
                        <a:t>Rehost</a:t>
                      </a:r>
                      <a:r>
                        <a:rPr lang="en-US" sz="1100" u="none" strike="noStrike">
                          <a:effectLst/>
                        </a:rPr>
                        <a:t> </a:t>
                      </a:r>
                      <a:endParaRPr lang="en-US" sz="1100" b="1" i="0" u="none" strike="noStrike">
                        <a:solidFill>
                          <a:schemeClr val="tx1"/>
                        </a:solidFill>
                        <a:effectLst/>
                        <a:latin typeface="Segoe UI" panose="020B0502040204020203" pitchFamily="34" charset="0"/>
                      </a:endParaRPr>
                    </a:p>
                  </a:txBody>
                  <a:tcPr marL="3145" marR="3145" marT="3145" marB="0" anchor="ctr"/>
                </a:tc>
                <a:tc gridSpan="2">
                  <a:txBody>
                    <a:bodyPr/>
                    <a:lstStyle/>
                    <a:p>
                      <a:pPr algn="ctr" rtl="0" fontAlgn="b"/>
                      <a:r>
                        <a:rPr lang="en-US" sz="1100" u="none" strike="noStrike">
                          <a:effectLst/>
                        </a:rPr>
                        <a:t>Refactor</a:t>
                      </a:r>
                      <a:endParaRPr lang="en-US" sz="1100" b="1" i="0" u="none" strike="noStrike">
                        <a:solidFill>
                          <a:schemeClr val="tx1"/>
                        </a:solidFill>
                        <a:effectLst/>
                        <a:latin typeface="Segoe UI" panose="020B0502040204020203" pitchFamily="34" charset="0"/>
                      </a:endParaRPr>
                    </a:p>
                  </a:txBody>
                  <a:tcPr marL="3145" marR="3145" marT="3145" marB="0" anchor="ctr"/>
                </a:tc>
                <a:tc hMerge="1">
                  <a:txBody>
                    <a:bodyPr/>
                    <a:lstStyle/>
                    <a:p>
                      <a:endParaRPr lang="en-US"/>
                    </a:p>
                  </a:txBody>
                  <a:tcPr/>
                </a:tc>
                <a:tc>
                  <a:txBody>
                    <a:bodyPr/>
                    <a:lstStyle/>
                    <a:p>
                      <a:pPr algn="ctr" rtl="0" fontAlgn="b"/>
                      <a:r>
                        <a:rPr lang="en-US" sz="1100" u="none" strike="noStrike">
                          <a:effectLst/>
                        </a:rPr>
                        <a:t>Rearchitect </a:t>
                      </a:r>
                      <a:endParaRPr lang="en-US" sz="1100" b="1" i="0" u="none" strike="noStrike">
                        <a:solidFill>
                          <a:schemeClr val="tx1"/>
                        </a:solidFill>
                        <a:effectLst/>
                        <a:latin typeface="Segoe UI" panose="020B0502040204020203" pitchFamily="34" charset="0"/>
                      </a:endParaRPr>
                    </a:p>
                  </a:txBody>
                  <a:tcPr marL="3145" marR="3145" marT="3145" marB="0" anchor="ctr"/>
                </a:tc>
                <a:tc>
                  <a:txBody>
                    <a:bodyPr/>
                    <a:lstStyle/>
                    <a:p>
                      <a:pPr algn="ctr" rtl="0" fontAlgn="b"/>
                      <a:r>
                        <a:rPr lang="en-US" sz="1100" u="none" strike="noStrike">
                          <a:effectLst/>
                        </a:rPr>
                        <a:t>Re-build</a:t>
                      </a:r>
                      <a:endParaRPr lang="en-US" sz="1100" b="1" i="0" u="none" strike="noStrike">
                        <a:solidFill>
                          <a:schemeClr val="tx1"/>
                        </a:solidFill>
                        <a:effectLst/>
                        <a:latin typeface="Segoe UI" panose="020B0502040204020203" pitchFamily="34" charset="0"/>
                      </a:endParaRPr>
                    </a:p>
                  </a:txBody>
                  <a:tcPr marL="3145" marR="3145" marT="3145" marB="0" anchor="ctr"/>
                </a:tc>
                <a:tc>
                  <a:txBody>
                    <a:bodyPr/>
                    <a:lstStyle/>
                    <a:p>
                      <a:pPr algn="ctr" rtl="0" fontAlgn="b"/>
                      <a:r>
                        <a:rPr lang="en-US" sz="1100" u="none" strike="noStrike">
                          <a:effectLst/>
                        </a:rPr>
                        <a:t>Replace </a:t>
                      </a:r>
                      <a:endParaRPr lang="en-US" sz="1100" b="1" i="0" u="none" strike="noStrike">
                        <a:solidFill>
                          <a:schemeClr val="tx1"/>
                        </a:solidFill>
                        <a:effectLst/>
                        <a:latin typeface="Segoe UI" panose="020B0502040204020203" pitchFamily="34" charset="0"/>
                      </a:endParaRPr>
                    </a:p>
                  </a:txBody>
                  <a:tcPr marL="3145" marR="3145" marT="3145" marB="0" anchor="ctr"/>
                </a:tc>
                <a:tc vMerge="1">
                  <a:txBody>
                    <a:bodyPr/>
                    <a:lstStyle/>
                    <a:p>
                      <a:pPr algn="ctr" rtl="0" fontAlgn="b"/>
                      <a:endParaRPr lang="en-US" sz="1300" b="1" i="0" u="none" strike="noStrike">
                        <a:solidFill>
                          <a:schemeClr val="bg1"/>
                        </a:solidFill>
                        <a:effectLst/>
                        <a:latin typeface="Segoe UI" panose="020B0502040204020203" pitchFamily="34" charset="0"/>
                      </a:endParaRPr>
                    </a:p>
                  </a:txBody>
                  <a:tcPr marL="3145" marR="3145" marT="31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8D7"/>
                    </a:solidFill>
                  </a:tcPr>
                </a:tc>
                <a:extLst>
                  <a:ext uri="{0D108BD9-81ED-4DB2-BD59-A6C34878D82A}">
                    <a16:rowId xmlns:a16="http://schemas.microsoft.com/office/drawing/2014/main" val="1617530855"/>
                  </a:ext>
                </a:extLst>
              </a:tr>
              <a:tr h="206695">
                <a:tc rowSpan="2">
                  <a:txBody>
                    <a:bodyPr/>
                    <a:lstStyle/>
                    <a:p>
                      <a:pPr algn="ctr" rtl="0" fontAlgn="b"/>
                      <a:r>
                        <a:rPr lang="en-US" sz="1400" u="none" strike="noStrike">
                          <a:effectLst/>
                        </a:rPr>
                        <a:t>1</a:t>
                      </a:r>
                      <a:endParaRPr lang="en-US" sz="1400" b="1" i="0" u="none" strike="noStrike">
                        <a:solidFill>
                          <a:srgbClr val="000000"/>
                        </a:solidFill>
                        <a:effectLst/>
                        <a:latin typeface="Segoe UI" panose="020B0502040204020203" pitchFamily="34" charset="0"/>
                      </a:endParaRPr>
                    </a:p>
                  </a:txBody>
                  <a:tcPr marL="3145" marR="3145" marT="3145" marB="0"/>
                </a:tc>
                <a:tc>
                  <a:txBody>
                    <a:bodyPr/>
                    <a:lstStyle/>
                    <a:p>
                      <a:pPr algn="l" rtl="0" fontAlgn="b"/>
                      <a:r>
                        <a:rPr lang="en-US" sz="1400" u="none" strike="noStrike">
                          <a:effectLst/>
                        </a:rPr>
                        <a:t>Deliver new capabilities faster </a:t>
                      </a:r>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grid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hMerge="1">
                  <a:txBody>
                    <a:bodyPr/>
                    <a:lstStyle/>
                    <a:p>
                      <a:endParaRPr lang="en-US"/>
                    </a:p>
                  </a:txBody>
                  <a:tcP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r>
                        <a:rPr lang="en-US" sz="1400" u="none" strike="noStrike">
                          <a:effectLst/>
                        </a:rPr>
                        <a:t>PaaS, Serverless </a:t>
                      </a:r>
                      <a:endParaRPr lang="en-US" sz="1400" b="0" i="0"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2442440566"/>
                  </a:ext>
                </a:extLst>
              </a:tr>
              <a:tr h="206695">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u="none" strike="noStrike">
                          <a:effectLst/>
                        </a:rPr>
                        <a:t>Optimize for developer productivity, build apps faster </a:t>
                      </a:r>
                      <a:endParaRPr lang="en-US" sz="1200" b="0" i="1" u="none" strike="noStrike">
                        <a:solidFill>
                          <a:srgbClr val="000000"/>
                        </a:solidFill>
                        <a:effectLst/>
                        <a:latin typeface="Segoe UI" panose="020B0502040204020203" pitchFamily="34" charset="0"/>
                      </a:endParaRPr>
                    </a:p>
                  </a:txBody>
                  <a:tcPr marL="3145" marR="3145" marT="3145"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3095251"/>
                  </a:ext>
                </a:extLst>
              </a:tr>
              <a:tr h="206695">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effectLst/>
                          <a:uLnTx/>
                          <a:uFillTx/>
                        </a:rPr>
                        <a:t>2</a:t>
                      </a:r>
                      <a:endParaRPr kumimoji="0" lang="en-US" sz="1400" b="1"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txBody>
                  <a:tcPr marL="3145" marR="3145" marT="3145" marB="0"/>
                </a:tc>
                <a:tc>
                  <a:txBody>
                    <a:bodyPr/>
                    <a:lstStyle/>
                    <a:p>
                      <a:pPr algn="l" rtl="0" fontAlgn="b"/>
                      <a:r>
                        <a:rPr lang="en-US" sz="1400" u="none" strike="noStrike">
                          <a:effectLst/>
                        </a:rPr>
                        <a:t>Provide multichannel access, including mobile</a:t>
                      </a:r>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grid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hMerge="1">
                  <a:txBody>
                    <a:bodyPr/>
                    <a:lstStyle/>
                    <a:p>
                      <a:endParaRPr lang="en-US"/>
                    </a:p>
                  </a:txBody>
                  <a:tcP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r>
                        <a:rPr lang="en-US" sz="1400" u="none" strike="noStrike">
                          <a:effectLst/>
                        </a:rPr>
                        <a:t>PaaS, Serverless </a:t>
                      </a:r>
                      <a:endParaRPr lang="en-US" sz="1400" b="0" i="0"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523313973"/>
                  </a:ext>
                </a:extLst>
              </a:tr>
              <a:tr h="206695">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u="none" strike="noStrike">
                          <a:effectLst/>
                        </a:rPr>
                        <a:t>Enable wider, secure access to applications, support range of devices </a:t>
                      </a:r>
                      <a:endParaRPr lang="en-US" sz="1200" b="0" i="1" u="none" strike="noStrike">
                        <a:solidFill>
                          <a:srgbClr val="000000"/>
                        </a:solidFill>
                        <a:effectLst/>
                        <a:latin typeface="Segoe UI" panose="020B0502040204020203" pitchFamily="34" charset="0"/>
                      </a:endParaRPr>
                    </a:p>
                  </a:txBody>
                  <a:tcPr marL="3145" marR="3145" marT="3145"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81910"/>
                  </a:ext>
                </a:extLst>
              </a:tr>
              <a:tr h="206695">
                <a:tc rowSpan="2">
                  <a:txBody>
                    <a:bodyPr/>
                    <a:lstStyle/>
                    <a:p>
                      <a:pPr algn="ctr" rtl="0" fontAlgn="b"/>
                      <a:r>
                        <a:rPr lang="en-US" sz="1400" u="none" strike="noStrike">
                          <a:effectLst/>
                        </a:rPr>
                        <a:t>3</a:t>
                      </a:r>
                      <a:endParaRPr lang="en-US" sz="1400" b="1" i="0" u="none" strike="noStrike">
                        <a:solidFill>
                          <a:srgbClr val="000000"/>
                        </a:solidFill>
                        <a:effectLst/>
                        <a:latin typeface="Segoe UI" panose="020B0502040204020203" pitchFamily="34" charset="0"/>
                      </a:endParaRPr>
                    </a:p>
                  </a:txBody>
                  <a:tcPr marL="3145" marR="3145" marT="3145" marB="0"/>
                </a:tc>
                <a:tc>
                  <a:txBody>
                    <a:bodyPr/>
                    <a:lstStyle/>
                    <a:p>
                      <a:pPr algn="l" rtl="0" fontAlgn="b"/>
                      <a:r>
                        <a:rPr lang="en-US" sz="1400" u="none" strike="noStrike">
                          <a:effectLst/>
                        </a:rPr>
                        <a:t>Enable business agility with continuous innovation </a:t>
                      </a:r>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grid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hMerge="1">
                  <a:txBody>
                    <a:bodyPr/>
                    <a:lstStyle/>
                    <a:p>
                      <a:endParaRPr lang="en-US"/>
                    </a:p>
                  </a:txBody>
                  <a:tcP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r>
                        <a:rPr lang="en-US" sz="1400" u="none" strike="noStrike">
                          <a:effectLst/>
                        </a:rPr>
                        <a:t>PaaS, Containers </a:t>
                      </a:r>
                      <a:endParaRPr lang="en-US" sz="1400" b="0" i="0"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2182142527"/>
                  </a:ext>
                </a:extLst>
              </a:tr>
              <a:tr h="333693">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u="none" strike="noStrike">
                          <a:effectLst/>
                        </a:rPr>
                        <a:t>Increase DevOps agility</a:t>
                      </a:r>
                      <a:endParaRPr lang="en-US" sz="1200" b="0" i="1" u="none" strike="noStrike">
                        <a:solidFill>
                          <a:srgbClr val="000000"/>
                        </a:solidFill>
                        <a:effectLst/>
                        <a:latin typeface="Segoe UI" panose="020B0502040204020203" pitchFamily="34" charset="0"/>
                      </a:endParaRPr>
                    </a:p>
                  </a:txBody>
                  <a:tcPr marL="3145" marR="3145" marT="3145"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1559719"/>
                  </a:ext>
                </a:extLst>
              </a:tr>
              <a:tr h="206695">
                <a:tc rowSpan="2">
                  <a:txBody>
                    <a:bodyPr/>
                    <a:lstStyle/>
                    <a:p>
                      <a:pPr algn="ctr" rtl="0" fontAlgn="b"/>
                      <a:r>
                        <a:rPr lang="en-US" sz="1400" u="none" strike="noStrike">
                          <a:effectLst/>
                        </a:rPr>
                        <a:t>4</a:t>
                      </a:r>
                      <a:endParaRPr lang="en-US" sz="1400" b="1" i="0" u="none" strike="noStrike">
                        <a:solidFill>
                          <a:srgbClr val="000000"/>
                        </a:solidFill>
                        <a:effectLst/>
                        <a:latin typeface="Segoe UI" panose="020B0502040204020203" pitchFamily="34" charset="0"/>
                      </a:endParaRPr>
                    </a:p>
                  </a:txBody>
                  <a:tcPr marL="3145" marR="3145" marT="314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u="none" strike="noStrike">
                          <a:effectLst/>
                        </a:rPr>
                        <a:t>More easily integrate with other web and cloud apps </a:t>
                      </a:r>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grid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hMerge="1">
                  <a:txBody>
                    <a:bodyPr/>
                    <a:lstStyle/>
                    <a:p>
                      <a:endParaRPr lang="en-US"/>
                    </a:p>
                  </a:txBody>
                  <a:tcP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r>
                        <a:rPr lang="en-US" sz="1400" u="none" strike="noStrike">
                          <a:effectLst/>
                        </a:rPr>
                        <a:t>PaaS, Serverless</a:t>
                      </a:r>
                      <a:endParaRPr lang="en-US" sz="1400" b="0" i="0"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3942666700"/>
                  </a:ext>
                </a:extLst>
              </a:tr>
              <a:tr h="206695">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a:effectLst/>
                        </a:rPr>
                        <a:t>Leverage PaaS, increase productivity with </a:t>
                      </a:r>
                      <a:r>
                        <a:rPr lang="en-US" sz="1200" u="none" strike="noStrike" err="1">
                          <a:effectLst/>
                        </a:rPr>
                        <a:t>Serverless</a:t>
                      </a:r>
                      <a:r>
                        <a:rPr lang="en-US" sz="1200" u="none" strike="noStrike">
                          <a:effectLst/>
                        </a:rPr>
                        <a:t> </a:t>
                      </a:r>
                      <a:endParaRPr lang="en-US" sz="1200" b="0" i="1" u="none" strike="noStrike">
                        <a:solidFill>
                          <a:srgbClr val="000000"/>
                        </a:solidFill>
                        <a:effectLst/>
                        <a:latin typeface="Segoe UI" panose="020B0502040204020203" pitchFamily="34" charset="0"/>
                      </a:endParaRPr>
                    </a:p>
                  </a:txBody>
                  <a:tcPr marL="3145" marR="3145" marT="3145"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4807170"/>
                  </a:ext>
                </a:extLst>
              </a:tr>
              <a:tr h="361081">
                <a:tc rowSpan="2">
                  <a:txBody>
                    <a:bodyPr/>
                    <a:lstStyle/>
                    <a:p>
                      <a:pPr algn="ctr" rtl="0" fontAlgn="b"/>
                      <a:r>
                        <a:rPr lang="en-US" sz="1400" u="none" strike="noStrike">
                          <a:effectLst/>
                        </a:rPr>
                        <a:t>5</a:t>
                      </a:r>
                      <a:endParaRPr lang="en-US" sz="1400" b="1" i="0" u="none" strike="noStrike">
                        <a:solidFill>
                          <a:srgbClr val="000000"/>
                        </a:solidFill>
                        <a:effectLst/>
                        <a:latin typeface="Segoe UI" panose="020B0502040204020203" pitchFamily="34" charset="0"/>
                      </a:endParaRPr>
                    </a:p>
                  </a:txBody>
                  <a:tcPr marL="3145" marR="3145" marT="3145" marB="0"/>
                </a:tc>
                <a:tc>
                  <a:txBody>
                    <a:bodyPr/>
                    <a:lstStyle/>
                    <a:p>
                      <a:pPr algn="l" rtl="0" fontAlgn="b"/>
                      <a:r>
                        <a:rPr lang="en-US" sz="1400" u="none" strike="noStrike">
                          <a:effectLst/>
                        </a:rPr>
                        <a:t>Infuse intelligence into processes leveraging existing investments</a:t>
                      </a:r>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rowSpan="2" gridSpan="2">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rowSpan="2" hMerge="1">
                  <a:txBody>
                    <a:bodyPr/>
                    <a:lstStyle/>
                    <a:p>
                      <a:endParaRPr lang="en-US"/>
                    </a:p>
                  </a:txBody>
                  <a:tcPr/>
                </a:tc>
                <a:tc rowSpan="2">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r>
                        <a:rPr lang="en-US" sz="1400" u="none" strike="noStrike">
                          <a:effectLst/>
                        </a:rPr>
                        <a:t>PaaS, </a:t>
                      </a:r>
                      <a:r>
                        <a:rPr lang="en-US" sz="1400" u="none" strike="noStrike" err="1">
                          <a:effectLst/>
                        </a:rPr>
                        <a:t>Serverless</a:t>
                      </a:r>
                      <a:r>
                        <a:rPr lang="en-US" sz="1400" u="none" strike="noStrike">
                          <a:effectLst/>
                        </a:rPr>
                        <a:t> </a:t>
                      </a:r>
                      <a:endParaRPr lang="en-US" sz="1400" b="0" i="0"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312220843"/>
                  </a:ext>
                </a:extLst>
              </a:tr>
              <a:tr h="175567">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u="none" strike="noStrike">
                          <a:effectLst/>
                        </a:rPr>
                        <a:t>Across dev/ops, developer experience, tooling, and infrastructure </a:t>
                      </a:r>
                      <a:endParaRPr lang="en-US" sz="1200" b="0" i="1" u="none" strike="noStrike">
                        <a:solidFill>
                          <a:srgbClr val="000000"/>
                        </a:solidFill>
                        <a:effectLst/>
                        <a:latin typeface="Segoe UI" panose="020B0502040204020203" pitchFamily="34" charset="0"/>
                      </a:endParaRPr>
                    </a:p>
                  </a:txBody>
                  <a:tcPr marL="3145" marR="3145" marT="3145"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7616935"/>
                  </a:ext>
                </a:extLst>
              </a:tr>
              <a:tr h="401567">
                <a:tc rowSpan="2">
                  <a:txBody>
                    <a:bodyPr/>
                    <a:lstStyle/>
                    <a:p>
                      <a:pPr algn="ctr" rtl="0" fontAlgn="b"/>
                      <a:r>
                        <a:rPr lang="en-US" sz="1400" u="none" strike="noStrike">
                          <a:effectLst/>
                        </a:rPr>
                        <a:t>6</a:t>
                      </a:r>
                      <a:endParaRPr lang="en-US" sz="1400" b="1" i="0" u="none" strike="noStrike">
                        <a:solidFill>
                          <a:srgbClr val="000000"/>
                        </a:solidFill>
                        <a:effectLst/>
                        <a:latin typeface="Segoe UI" panose="020B0502040204020203" pitchFamily="34" charset="0"/>
                      </a:endParaRPr>
                    </a:p>
                  </a:txBody>
                  <a:tcPr marL="3145" marR="3145" marT="3145" marB="0"/>
                </a:tc>
                <a:tc>
                  <a:txBody>
                    <a:bodyPr/>
                    <a:lstStyle/>
                    <a:p>
                      <a:pPr algn="l" rtl="0" fontAlgn="b"/>
                      <a:r>
                        <a:rPr lang="en-US" sz="1400" u="none" strike="noStrike">
                          <a:effectLst/>
                        </a:rPr>
                        <a:t>Increase agility &amp; support scalability requirements of existing applications more cost effectively</a:t>
                      </a:r>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grid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hMerge="1">
                  <a:txBody>
                    <a:bodyPr/>
                    <a:lstStyle/>
                    <a:p>
                      <a:endParaRPr lang="en-US"/>
                    </a:p>
                  </a:txBody>
                  <a:tcP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rowSpan="2">
                  <a:txBody>
                    <a:bodyPr/>
                    <a:lstStyle/>
                    <a:p>
                      <a:pPr algn="l" rtl="0" fontAlgn="b"/>
                      <a:r>
                        <a:rPr lang="en-US" sz="1400" u="none" strike="noStrike">
                          <a:effectLst/>
                        </a:rPr>
                        <a:t>PaaS, Containers</a:t>
                      </a:r>
                      <a:endParaRPr lang="en-US" sz="1400" b="0" i="0"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3392905237"/>
                  </a:ext>
                </a:extLst>
              </a:tr>
              <a:tr h="313266">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u="none" strike="noStrike">
                          <a:effectLst/>
                        </a:rPr>
                        <a:t>Optimize application architecture for cloud scale and continuous innovation </a:t>
                      </a:r>
                      <a:endParaRPr lang="en-US" sz="1200" b="0" i="1" u="none" strike="noStrike">
                        <a:solidFill>
                          <a:srgbClr val="000000"/>
                        </a:solidFill>
                        <a:effectLst/>
                        <a:latin typeface="Segoe UI" panose="020B0502040204020203" pitchFamily="34" charset="0"/>
                      </a:endParaRPr>
                    </a:p>
                  </a:txBody>
                  <a:tcPr marL="3145" marR="3145" marT="3145" marB="0" anchor="ct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7621516"/>
                  </a:ext>
                </a:extLst>
              </a:tr>
              <a:tr h="206695">
                <a:tc rowSpan="2">
                  <a:txBody>
                    <a:bodyPr/>
                    <a:lstStyle/>
                    <a:p>
                      <a:pPr algn="ctr" rtl="0" fontAlgn="b"/>
                      <a:r>
                        <a:rPr lang="en-US" sz="1400" u="none" strike="noStrike">
                          <a:effectLst/>
                        </a:rPr>
                        <a:t>7</a:t>
                      </a:r>
                      <a:endParaRPr lang="en-US" sz="1400" b="1" i="0" u="none" strike="noStrike">
                        <a:solidFill>
                          <a:srgbClr val="000000"/>
                        </a:solidFill>
                        <a:effectLst/>
                        <a:latin typeface="Segoe UI" panose="020B0502040204020203" pitchFamily="34" charset="0"/>
                      </a:endParaRPr>
                    </a:p>
                  </a:txBody>
                  <a:tcPr marL="3145" marR="3145" marT="3145" marB="0"/>
                </a:tc>
                <a:tc>
                  <a:txBody>
                    <a:bodyPr/>
                    <a:lstStyle/>
                    <a:p>
                      <a:pPr algn="l" rtl="0" fontAlgn="b"/>
                      <a:r>
                        <a:rPr lang="en-US" sz="1400" u="none" strike="noStrike">
                          <a:effectLst/>
                        </a:rPr>
                        <a:t>Free up data center space quickly</a:t>
                      </a:r>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grid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hMerge="1">
                  <a:txBody>
                    <a:bodyPr/>
                    <a:lstStyle/>
                    <a:p>
                      <a:endParaRPr lang="en-US"/>
                    </a:p>
                  </a:txBody>
                  <a:tcP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r>
                        <a:rPr lang="en-US" sz="1400" u="none" strike="noStrike">
                          <a:effectLst/>
                        </a:rPr>
                        <a:t>VMs, SaaS </a:t>
                      </a:r>
                      <a:endParaRPr lang="en-US" sz="1400" b="0" i="0"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2383517592"/>
                  </a:ext>
                </a:extLst>
              </a:tr>
              <a:tr h="206695">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u="none" strike="noStrike">
                          <a:effectLst/>
                        </a:rPr>
                        <a:t>Free up or consolidate resources for apps that must reside on-premises</a:t>
                      </a:r>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gridSpan="2">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hMerge="1">
                  <a:txBody>
                    <a:bodyPr/>
                    <a:lstStyle/>
                    <a:p>
                      <a:endParaRPr lang="en-US"/>
                    </a:p>
                  </a:txBody>
                  <a:tcP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3562652634"/>
                  </a:ext>
                </a:extLst>
              </a:tr>
              <a:tr h="206695">
                <a:tc rowSpan="2">
                  <a:txBody>
                    <a:bodyPr/>
                    <a:lstStyle/>
                    <a:p>
                      <a:pPr algn="ctr" rtl="0" fontAlgn="b"/>
                      <a:r>
                        <a:rPr lang="en-US" sz="1400" u="none" strike="noStrike">
                          <a:effectLst/>
                        </a:rPr>
                        <a:t>8</a:t>
                      </a:r>
                      <a:endParaRPr lang="en-US" sz="1400" b="1" i="0" u="none" strike="noStrike">
                        <a:solidFill>
                          <a:srgbClr val="000000"/>
                        </a:solidFill>
                        <a:effectLst/>
                        <a:latin typeface="Segoe UI" panose="020B0502040204020203" pitchFamily="34" charset="0"/>
                      </a:endParaRPr>
                    </a:p>
                  </a:txBody>
                  <a:tcPr marL="3145" marR="3145" marT="3145" marB="0"/>
                </a:tc>
                <a:tc>
                  <a:txBody>
                    <a:bodyPr/>
                    <a:lstStyle/>
                    <a:p>
                      <a:pPr algn="l" rtl="0" fontAlgn="b"/>
                      <a:r>
                        <a:rPr lang="en-US" sz="1400" u="none" strike="noStrike">
                          <a:effectLst/>
                        </a:rPr>
                        <a:t>Reduce capital expenditure of existing applications  </a:t>
                      </a:r>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grid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hMerge="1">
                  <a:txBody>
                    <a:bodyPr/>
                    <a:lstStyle/>
                    <a:p>
                      <a:endParaRPr lang="en-US"/>
                    </a:p>
                  </a:txBody>
                  <a:tcP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r>
                        <a:rPr lang="en-US" sz="1400" u="none" strike="noStrike">
                          <a:effectLst/>
                        </a:rPr>
                        <a:t>VMs, SaaS </a:t>
                      </a:r>
                      <a:endParaRPr lang="en-US" sz="1400" b="0" i="0"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1080610218"/>
                  </a:ext>
                </a:extLst>
              </a:tr>
              <a:tr h="206695">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u="none" strike="noStrike">
                          <a:effectLst/>
                        </a:rPr>
                        <a:t>Switch to pay-as-you-go model, realize better budget forecasting </a:t>
                      </a:r>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gridSpan="2">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hMerge="1">
                  <a:txBody>
                    <a:bodyPr/>
                    <a:lstStyle/>
                    <a:p>
                      <a:endParaRPr lang="en-US"/>
                    </a:p>
                  </a:txBody>
                  <a:tcP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4224065954"/>
                  </a:ext>
                </a:extLst>
              </a:tr>
              <a:tr h="206695">
                <a:tc rowSpan="2">
                  <a:txBody>
                    <a:bodyPr/>
                    <a:lstStyle/>
                    <a:p>
                      <a:pPr algn="ctr" rtl="0" fontAlgn="b"/>
                      <a:r>
                        <a:rPr lang="en-US" sz="1400" u="none" strike="noStrike">
                          <a:effectLst/>
                        </a:rPr>
                        <a:t>9</a:t>
                      </a:r>
                      <a:endParaRPr lang="en-US" sz="1400" b="1" i="0" u="none" strike="noStrike">
                        <a:solidFill>
                          <a:srgbClr val="000000"/>
                        </a:solidFill>
                        <a:effectLst/>
                        <a:latin typeface="Segoe UI" panose="020B0502040204020203" pitchFamily="34" charset="0"/>
                      </a:endParaRPr>
                    </a:p>
                  </a:txBody>
                  <a:tcPr marL="3145" marR="3145" marT="3145" marB="0"/>
                </a:tc>
                <a:tc>
                  <a:txBody>
                    <a:bodyPr/>
                    <a:lstStyle/>
                    <a:p>
                      <a:pPr algn="l" rtl="0" fontAlgn="b"/>
                      <a:r>
                        <a:rPr lang="en-US" sz="1400" u="none" strike="noStrike">
                          <a:effectLst/>
                        </a:rPr>
                        <a:t>Achieve rapid time to cloud</a:t>
                      </a:r>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gridSpan="2">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hMerge="1">
                  <a:txBody>
                    <a:bodyPr/>
                    <a:lstStyle/>
                    <a:p>
                      <a:endParaRPr lang="en-US"/>
                    </a:p>
                  </a:txBody>
                  <a:tcP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400" b="0" i="0"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r>
                        <a:rPr lang="en-US" sz="1400" u="none" strike="noStrike">
                          <a:effectLst/>
                        </a:rPr>
                        <a:t>VMs</a:t>
                      </a:r>
                      <a:endParaRPr lang="en-US" sz="1400" b="0" i="0" u="none" strike="noStrike">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1783428864"/>
                  </a:ext>
                </a:extLst>
              </a:tr>
              <a:tr h="206695">
                <a:tc vMerge="1">
                  <a:txBody>
                    <a:bodyPr/>
                    <a:lstStyle/>
                    <a:p>
                      <a:pPr algn="l" rtl="0" fontAlgn="b"/>
                      <a:endParaRPr lang="en-US" sz="1300" b="0" i="1" u="none" strike="noStrike">
                        <a:solidFill>
                          <a:srgbClr val="000000"/>
                        </a:solidFill>
                        <a:effectLst/>
                        <a:latin typeface="Segoe UI" panose="020B0502040204020203" pitchFamily="34" charset="0"/>
                      </a:endParaRPr>
                    </a:p>
                  </a:txBody>
                  <a:tcPr marL="3145" marR="3145" marT="31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US" sz="1200" u="none" strike="noStrike">
                          <a:effectLst/>
                        </a:rPr>
                        <a:t>Allow migration with minimal architectural impact</a:t>
                      </a:r>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gridSpan="2">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hMerge="1">
                  <a:txBody>
                    <a:bodyPr/>
                    <a:lstStyle/>
                    <a:p>
                      <a:endParaRPr lang="en-US"/>
                    </a:p>
                  </a:txBody>
                  <a:tcP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a:solidFill>
                          <a:srgbClr val="000000"/>
                        </a:solidFill>
                        <a:effectLst/>
                        <a:latin typeface="Segoe UI" panose="020B0502040204020203" pitchFamily="34" charset="0"/>
                      </a:endParaRPr>
                    </a:p>
                  </a:txBody>
                  <a:tcPr marL="3145" marR="3145" marT="3145" marB="0" anchor="ctr"/>
                </a:tc>
                <a:tc>
                  <a:txBody>
                    <a:bodyPr/>
                    <a:lstStyle/>
                    <a:p>
                      <a:pPr algn="l" rtl="0" fontAlgn="b"/>
                      <a:endParaRPr lang="en-US" sz="1200" b="0" i="1" u="none" strike="noStrike" dirty="0">
                        <a:solidFill>
                          <a:srgbClr val="000000"/>
                        </a:solidFill>
                        <a:effectLst/>
                        <a:latin typeface="Segoe UI" panose="020B0502040204020203" pitchFamily="34" charset="0"/>
                      </a:endParaRPr>
                    </a:p>
                  </a:txBody>
                  <a:tcPr marL="3145" marR="3145" marT="3145" marB="0" anchor="ctr"/>
                </a:tc>
                <a:extLst>
                  <a:ext uri="{0D108BD9-81ED-4DB2-BD59-A6C34878D82A}">
                    <a16:rowId xmlns:a16="http://schemas.microsoft.com/office/drawing/2014/main" val="3667247706"/>
                  </a:ext>
                </a:extLst>
              </a:tr>
            </a:tbl>
          </a:graphicData>
        </a:graphic>
      </p:graphicFrame>
      <p:sp>
        <p:nvSpPr>
          <p:cNvPr id="30" name="TextBox 29">
            <a:extLst>
              <a:ext uri="{FF2B5EF4-FFF2-40B4-BE49-F238E27FC236}">
                <a16:creationId xmlns:a16="http://schemas.microsoft.com/office/drawing/2014/main" id="{585366FA-042D-4C22-97F6-03E60C1EB605}"/>
              </a:ext>
            </a:extLst>
          </p:cNvPr>
          <p:cNvSpPr txBox="1"/>
          <p:nvPr/>
        </p:nvSpPr>
        <p:spPr>
          <a:xfrm>
            <a:off x="567348" y="6581368"/>
            <a:ext cx="56359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A1A1A"/>
                </a:solidFill>
                <a:effectLst/>
                <a:uLnTx/>
                <a:uFillTx/>
                <a:latin typeface="Segoe UI"/>
                <a:ea typeface="+mn-ea"/>
                <a:cs typeface="+mn-cs"/>
              </a:rPr>
              <a:t>Note: Some of the objective might apply to more than one category of applications</a:t>
            </a:r>
          </a:p>
        </p:txBody>
      </p:sp>
      <p:pic>
        <p:nvPicPr>
          <p:cNvPr id="31" name="Picture 30">
            <a:extLst>
              <a:ext uri="{FF2B5EF4-FFF2-40B4-BE49-F238E27FC236}">
                <a16:creationId xmlns:a16="http://schemas.microsoft.com/office/drawing/2014/main" id="{D3CF55EA-DC4E-4515-8222-C219277EDD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09358" y="1979284"/>
            <a:ext cx="264160" cy="264160"/>
          </a:xfrm>
          <a:prstGeom prst="rect">
            <a:avLst/>
          </a:prstGeom>
        </p:spPr>
      </p:pic>
      <p:pic>
        <p:nvPicPr>
          <p:cNvPr id="33" name="Picture 32">
            <a:extLst>
              <a:ext uri="{FF2B5EF4-FFF2-40B4-BE49-F238E27FC236}">
                <a16:creationId xmlns:a16="http://schemas.microsoft.com/office/drawing/2014/main" id="{73CB8636-5C78-4A80-BB2F-A73A80CECE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09358" y="2507674"/>
            <a:ext cx="264160" cy="264160"/>
          </a:xfrm>
          <a:prstGeom prst="rect">
            <a:avLst/>
          </a:prstGeom>
        </p:spPr>
      </p:pic>
      <p:pic>
        <p:nvPicPr>
          <p:cNvPr id="35" name="Picture 34">
            <a:extLst>
              <a:ext uri="{FF2B5EF4-FFF2-40B4-BE49-F238E27FC236}">
                <a16:creationId xmlns:a16="http://schemas.microsoft.com/office/drawing/2014/main" id="{76D81467-3CD4-4DC0-B693-63F156AC21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3021" y="2507674"/>
            <a:ext cx="264160" cy="264160"/>
          </a:xfrm>
          <a:prstGeom prst="rect">
            <a:avLst/>
          </a:prstGeom>
        </p:spPr>
      </p:pic>
      <p:pic>
        <p:nvPicPr>
          <p:cNvPr id="37" name="Picture 36">
            <a:extLst>
              <a:ext uri="{FF2B5EF4-FFF2-40B4-BE49-F238E27FC236}">
                <a16:creationId xmlns:a16="http://schemas.microsoft.com/office/drawing/2014/main" id="{53D3811D-54B5-4A33-8505-D1DECBA02ED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4492" y="2938579"/>
            <a:ext cx="264160" cy="264160"/>
          </a:xfrm>
          <a:prstGeom prst="rect">
            <a:avLst/>
          </a:prstGeom>
        </p:spPr>
      </p:pic>
      <p:pic>
        <p:nvPicPr>
          <p:cNvPr id="39" name="Picture 38">
            <a:extLst>
              <a:ext uri="{FF2B5EF4-FFF2-40B4-BE49-F238E27FC236}">
                <a16:creationId xmlns:a16="http://schemas.microsoft.com/office/drawing/2014/main" id="{B04215B2-8677-43C8-9B2D-928CB0B6DA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24592" y="2938579"/>
            <a:ext cx="264160" cy="264160"/>
          </a:xfrm>
          <a:prstGeom prst="rect">
            <a:avLst/>
          </a:prstGeom>
        </p:spPr>
      </p:pic>
      <p:pic>
        <p:nvPicPr>
          <p:cNvPr id="41" name="Picture 40">
            <a:extLst>
              <a:ext uri="{FF2B5EF4-FFF2-40B4-BE49-F238E27FC236}">
                <a16:creationId xmlns:a16="http://schemas.microsoft.com/office/drawing/2014/main" id="{FE24E002-7A0E-49E5-A159-93772D3CBF1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88291" y="4522098"/>
            <a:ext cx="264160" cy="264160"/>
          </a:xfrm>
          <a:prstGeom prst="rect">
            <a:avLst/>
          </a:prstGeom>
        </p:spPr>
      </p:pic>
      <p:pic>
        <p:nvPicPr>
          <p:cNvPr id="43" name="Picture 42">
            <a:extLst>
              <a:ext uri="{FF2B5EF4-FFF2-40B4-BE49-F238E27FC236}">
                <a16:creationId xmlns:a16="http://schemas.microsoft.com/office/drawing/2014/main" id="{F155E043-ED48-4C29-AE58-A911E5F5FF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09358" y="3504989"/>
            <a:ext cx="264160" cy="264160"/>
          </a:xfrm>
          <a:prstGeom prst="rect">
            <a:avLst/>
          </a:prstGeom>
        </p:spPr>
      </p:pic>
      <p:pic>
        <p:nvPicPr>
          <p:cNvPr id="45" name="Picture 44">
            <a:extLst>
              <a:ext uri="{FF2B5EF4-FFF2-40B4-BE49-F238E27FC236}">
                <a16:creationId xmlns:a16="http://schemas.microsoft.com/office/drawing/2014/main" id="{66A13789-7BD4-48B8-BB34-6AB1DA5479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22842" y="3461447"/>
            <a:ext cx="264160" cy="264160"/>
          </a:xfrm>
          <a:prstGeom prst="rect">
            <a:avLst/>
          </a:prstGeom>
        </p:spPr>
      </p:pic>
      <p:pic>
        <p:nvPicPr>
          <p:cNvPr id="47" name="Picture 46">
            <a:extLst>
              <a:ext uri="{FF2B5EF4-FFF2-40B4-BE49-F238E27FC236}">
                <a16:creationId xmlns:a16="http://schemas.microsoft.com/office/drawing/2014/main" id="{BAEA6AB6-A3FB-4C4F-A359-AAA0569C66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29372" y="3960555"/>
            <a:ext cx="264160" cy="264160"/>
          </a:xfrm>
          <a:prstGeom prst="rect">
            <a:avLst/>
          </a:prstGeom>
        </p:spPr>
      </p:pic>
      <p:pic>
        <p:nvPicPr>
          <p:cNvPr id="49" name="Picture 48">
            <a:extLst>
              <a:ext uri="{FF2B5EF4-FFF2-40B4-BE49-F238E27FC236}">
                <a16:creationId xmlns:a16="http://schemas.microsoft.com/office/drawing/2014/main" id="{97DAE484-86E9-4151-8FB1-74D108753E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55742" y="3937292"/>
            <a:ext cx="264160" cy="264160"/>
          </a:xfrm>
          <a:prstGeom prst="rect">
            <a:avLst/>
          </a:prstGeom>
        </p:spPr>
      </p:pic>
      <p:pic>
        <p:nvPicPr>
          <p:cNvPr id="50" name="Picture 49">
            <a:extLst>
              <a:ext uri="{FF2B5EF4-FFF2-40B4-BE49-F238E27FC236}">
                <a16:creationId xmlns:a16="http://schemas.microsoft.com/office/drawing/2014/main" id="{F1F78059-4FC1-46D8-BEF3-128D05853B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08894" y="5081347"/>
            <a:ext cx="264160" cy="264160"/>
          </a:xfrm>
          <a:prstGeom prst="rect">
            <a:avLst/>
          </a:prstGeom>
        </p:spPr>
      </p:pic>
      <p:pic>
        <p:nvPicPr>
          <p:cNvPr id="51" name="Picture 50">
            <a:extLst>
              <a:ext uri="{FF2B5EF4-FFF2-40B4-BE49-F238E27FC236}">
                <a16:creationId xmlns:a16="http://schemas.microsoft.com/office/drawing/2014/main" id="{CF3702B7-2D45-4134-A5F5-1DC10C4A52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3021" y="5255515"/>
            <a:ext cx="264160" cy="264160"/>
          </a:xfrm>
          <a:prstGeom prst="rect">
            <a:avLst/>
          </a:prstGeom>
        </p:spPr>
      </p:pic>
      <p:pic>
        <p:nvPicPr>
          <p:cNvPr id="52" name="Picture 51">
            <a:extLst>
              <a:ext uri="{FF2B5EF4-FFF2-40B4-BE49-F238E27FC236}">
                <a16:creationId xmlns:a16="http://schemas.microsoft.com/office/drawing/2014/main" id="{5F41B5B6-C0AC-4877-8235-E8C34A604A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08894" y="5526766"/>
            <a:ext cx="264160" cy="264160"/>
          </a:xfrm>
          <a:prstGeom prst="rect">
            <a:avLst/>
          </a:prstGeom>
        </p:spPr>
      </p:pic>
      <p:pic>
        <p:nvPicPr>
          <p:cNvPr id="53" name="Picture 52">
            <a:extLst>
              <a:ext uri="{FF2B5EF4-FFF2-40B4-BE49-F238E27FC236}">
                <a16:creationId xmlns:a16="http://schemas.microsoft.com/office/drawing/2014/main" id="{CC3B4588-AC54-46E4-BA40-7AA8B16487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93021" y="5512258"/>
            <a:ext cx="264160" cy="264160"/>
          </a:xfrm>
          <a:prstGeom prst="rect">
            <a:avLst/>
          </a:prstGeom>
        </p:spPr>
      </p:pic>
      <p:pic>
        <p:nvPicPr>
          <p:cNvPr id="54" name="Picture 53">
            <a:extLst>
              <a:ext uri="{FF2B5EF4-FFF2-40B4-BE49-F238E27FC236}">
                <a16:creationId xmlns:a16="http://schemas.microsoft.com/office/drawing/2014/main" id="{77597312-3295-4B2E-AD4C-1FE64359D0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08894" y="6072142"/>
            <a:ext cx="264160" cy="264160"/>
          </a:xfrm>
          <a:prstGeom prst="rect">
            <a:avLst/>
          </a:prstGeom>
        </p:spPr>
      </p:pic>
      <p:pic>
        <p:nvPicPr>
          <p:cNvPr id="27" name="Picture 26">
            <a:extLst>
              <a:ext uri="{FF2B5EF4-FFF2-40B4-BE49-F238E27FC236}">
                <a16:creationId xmlns:a16="http://schemas.microsoft.com/office/drawing/2014/main" id="{C2361AE1-5D18-43CD-8DE4-9D7262B824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9659" y="4533850"/>
            <a:ext cx="264160" cy="264160"/>
          </a:xfrm>
          <a:prstGeom prst="rect">
            <a:avLst/>
          </a:prstGeom>
        </p:spPr>
      </p:pic>
    </p:spTree>
    <p:extLst>
      <p:ext uri="{BB962C8B-B14F-4D97-AF65-F5344CB8AC3E}">
        <p14:creationId xmlns:p14="http://schemas.microsoft.com/office/powerpoint/2010/main" val="27501290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08A7-B7AB-1945-A958-C763C3EC2C0E}"/>
              </a:ext>
            </a:extLst>
          </p:cNvPr>
          <p:cNvSpPr>
            <a:spLocks noGrp="1"/>
          </p:cNvSpPr>
          <p:nvPr>
            <p:ph type="title"/>
          </p:nvPr>
        </p:nvSpPr>
        <p:spPr>
          <a:xfrm>
            <a:off x="588263" y="457200"/>
            <a:ext cx="11018520" cy="677108"/>
          </a:xfrm>
        </p:spPr>
        <p:txBody>
          <a:bodyPr/>
          <a:lstStyle/>
          <a:p>
            <a:pPr rtl="0" eaLnBrk="1" latinLnBrk="0" hangingPunct="1"/>
            <a:r>
              <a:rPr lang="en-US" sz="4400" kern="1200">
                <a:solidFill>
                  <a:schemeClr val="tx1"/>
                </a:solidFill>
                <a:effectLst/>
                <a:latin typeface="+mj-lt"/>
                <a:ea typeface="+mj-ea"/>
                <a:cs typeface="+mj-cs"/>
              </a:rPr>
              <a:t>Map Application Targets</a:t>
            </a:r>
            <a:endParaRPr lang="en-US"/>
          </a:p>
        </p:txBody>
      </p:sp>
      <p:graphicFrame>
        <p:nvGraphicFramePr>
          <p:cNvPr id="4" name="Content Placeholder 3">
            <a:extLst>
              <a:ext uri="{FF2B5EF4-FFF2-40B4-BE49-F238E27FC236}">
                <a16:creationId xmlns:a16="http://schemas.microsoft.com/office/drawing/2014/main" id="{356B678A-74CE-DB47-A931-5D421784743D}"/>
              </a:ext>
            </a:extLst>
          </p:cNvPr>
          <p:cNvGraphicFramePr>
            <a:graphicFrameLocks noGrp="1"/>
          </p:cNvGraphicFramePr>
          <p:nvPr>
            <p:ph idx="1"/>
            <p:extLst/>
          </p:nvPr>
        </p:nvGraphicFramePr>
        <p:xfrm>
          <a:off x="571500" y="1468878"/>
          <a:ext cx="11035283" cy="4841908"/>
        </p:xfrm>
        <a:graphic>
          <a:graphicData uri="http://schemas.openxmlformats.org/drawingml/2006/table">
            <a:tbl>
              <a:tblPr firstRow="1" bandRow="1">
                <a:tableStyleId>{073A0DAA-6AF3-43AB-8588-CEC1D06C72B9}</a:tableStyleId>
              </a:tblPr>
              <a:tblGrid>
                <a:gridCol w="1168816">
                  <a:extLst>
                    <a:ext uri="{9D8B030D-6E8A-4147-A177-3AD203B41FA5}">
                      <a16:colId xmlns:a16="http://schemas.microsoft.com/office/drawing/2014/main" val="372300006"/>
                    </a:ext>
                  </a:extLst>
                </a:gridCol>
                <a:gridCol w="1080718">
                  <a:extLst>
                    <a:ext uri="{9D8B030D-6E8A-4147-A177-3AD203B41FA5}">
                      <a16:colId xmlns:a16="http://schemas.microsoft.com/office/drawing/2014/main" val="1748354051"/>
                    </a:ext>
                  </a:extLst>
                </a:gridCol>
                <a:gridCol w="1080718">
                  <a:extLst>
                    <a:ext uri="{9D8B030D-6E8A-4147-A177-3AD203B41FA5}">
                      <a16:colId xmlns:a16="http://schemas.microsoft.com/office/drawing/2014/main" val="1451742589"/>
                    </a:ext>
                  </a:extLst>
                </a:gridCol>
                <a:gridCol w="1080718">
                  <a:extLst>
                    <a:ext uri="{9D8B030D-6E8A-4147-A177-3AD203B41FA5}">
                      <a16:colId xmlns:a16="http://schemas.microsoft.com/office/drawing/2014/main" val="1119924852"/>
                    </a:ext>
                  </a:extLst>
                </a:gridCol>
                <a:gridCol w="1080718">
                  <a:extLst>
                    <a:ext uri="{9D8B030D-6E8A-4147-A177-3AD203B41FA5}">
                      <a16:colId xmlns:a16="http://schemas.microsoft.com/office/drawing/2014/main" val="1618376223"/>
                    </a:ext>
                  </a:extLst>
                </a:gridCol>
                <a:gridCol w="1080718">
                  <a:extLst>
                    <a:ext uri="{9D8B030D-6E8A-4147-A177-3AD203B41FA5}">
                      <a16:colId xmlns:a16="http://schemas.microsoft.com/office/drawing/2014/main" val="4081174857"/>
                    </a:ext>
                  </a:extLst>
                </a:gridCol>
                <a:gridCol w="1080718">
                  <a:extLst>
                    <a:ext uri="{9D8B030D-6E8A-4147-A177-3AD203B41FA5}">
                      <a16:colId xmlns:a16="http://schemas.microsoft.com/office/drawing/2014/main" val="2471136331"/>
                    </a:ext>
                  </a:extLst>
                </a:gridCol>
                <a:gridCol w="1220723">
                  <a:extLst>
                    <a:ext uri="{9D8B030D-6E8A-4147-A177-3AD203B41FA5}">
                      <a16:colId xmlns:a16="http://schemas.microsoft.com/office/drawing/2014/main" val="2770398789"/>
                    </a:ext>
                  </a:extLst>
                </a:gridCol>
                <a:gridCol w="1080718">
                  <a:extLst>
                    <a:ext uri="{9D8B030D-6E8A-4147-A177-3AD203B41FA5}">
                      <a16:colId xmlns:a16="http://schemas.microsoft.com/office/drawing/2014/main" val="651776394"/>
                    </a:ext>
                  </a:extLst>
                </a:gridCol>
                <a:gridCol w="1080718">
                  <a:extLst>
                    <a:ext uri="{9D8B030D-6E8A-4147-A177-3AD203B41FA5}">
                      <a16:colId xmlns:a16="http://schemas.microsoft.com/office/drawing/2014/main" val="1114289161"/>
                    </a:ext>
                  </a:extLst>
                </a:gridCol>
              </a:tblGrid>
              <a:tr h="671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nchor="ctr"/>
                </a:tc>
                <a:tc>
                  <a:txBody>
                    <a:bodyPr/>
                    <a:lstStyle/>
                    <a:p>
                      <a:pPr algn="ctr"/>
                      <a:r>
                        <a:rPr lang="en-US" sz="1600"/>
                        <a:t>ASP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.NET</a:t>
                      </a:r>
                    </a:p>
                  </a:txBody>
                  <a:tcPr anchor="ctr"/>
                </a:tc>
                <a:tc>
                  <a:txBody>
                    <a:bodyPr/>
                    <a:lstStyle/>
                    <a:p>
                      <a:pPr algn="ctr"/>
                      <a:r>
                        <a:rPr lang="en-US" sz="1600"/>
                        <a:t>Java</a:t>
                      </a:r>
                    </a:p>
                  </a:txBody>
                  <a:tcPr anchor="ctr"/>
                </a:tc>
                <a:tc>
                  <a:txBody>
                    <a:bodyPr/>
                    <a:lstStyle/>
                    <a:p>
                      <a:pPr algn="ctr"/>
                      <a:r>
                        <a:rPr lang="en-US" sz="1600"/>
                        <a:t>PHP</a:t>
                      </a:r>
                    </a:p>
                  </a:txBody>
                  <a:tcPr anchor="ctr"/>
                </a:tc>
                <a:tc>
                  <a:txBody>
                    <a:bodyPr/>
                    <a:lstStyle/>
                    <a:p>
                      <a:pPr algn="ctr"/>
                      <a:r>
                        <a:rPr lang="en-US" sz="1600"/>
                        <a:t>IAAS</a:t>
                      </a:r>
                    </a:p>
                  </a:txBody>
                  <a:tcPr anchor="ctr"/>
                </a:tc>
                <a:tc>
                  <a:txBody>
                    <a:bodyPr/>
                    <a:lstStyle/>
                    <a:p>
                      <a:pPr algn="ctr"/>
                      <a:r>
                        <a:rPr lang="en-US" sz="1600"/>
                        <a:t>PAAS</a:t>
                      </a:r>
                    </a:p>
                  </a:txBody>
                  <a:tcPr anchor="ctr"/>
                </a:tc>
                <a:tc>
                  <a:txBody>
                    <a:bodyPr/>
                    <a:lstStyle/>
                    <a:p>
                      <a:pPr algn="ctr"/>
                      <a:r>
                        <a:rPr lang="en-US" sz="1600"/>
                        <a:t>Containers</a:t>
                      </a:r>
                    </a:p>
                  </a:txBody>
                  <a:tcPr anchor="ctr"/>
                </a:tc>
                <a:tc>
                  <a:txBody>
                    <a:bodyPr/>
                    <a:lstStyle/>
                    <a:p>
                      <a:pPr algn="ctr"/>
                      <a:r>
                        <a:rPr lang="en-US" sz="1600"/>
                        <a:t>ASR</a:t>
                      </a:r>
                    </a:p>
                  </a:txBody>
                  <a:tcPr anchor="ctr"/>
                </a:tc>
                <a:tc>
                  <a:txBody>
                    <a:bodyPr/>
                    <a:lstStyle/>
                    <a:p>
                      <a:pPr algn="ctr"/>
                      <a:r>
                        <a:rPr lang="en-US" sz="1600"/>
                        <a:t>Hybrid</a:t>
                      </a:r>
                    </a:p>
                  </a:txBody>
                  <a:tcPr anchor="ctr"/>
                </a:tc>
                <a:extLst>
                  <a:ext uri="{0D108BD9-81ED-4DB2-BD59-A6C34878D82A}">
                    <a16:rowId xmlns:a16="http://schemas.microsoft.com/office/drawing/2014/main" val="2916164202"/>
                  </a:ext>
                </a:extLst>
              </a:tr>
              <a:tr h="388844">
                <a:tc>
                  <a:txBody>
                    <a:bodyPr/>
                    <a:lstStyle/>
                    <a:p>
                      <a:pPr algn="l"/>
                      <a:r>
                        <a:rPr lang="en-US" sz="1600"/>
                        <a:t>ASP</a:t>
                      </a:r>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929840252"/>
                  </a:ext>
                </a:extLst>
              </a:tr>
              <a:tr h="388844">
                <a:tc>
                  <a:txBody>
                    <a:bodyPr/>
                    <a:lstStyle/>
                    <a:p>
                      <a:pPr algn="l"/>
                      <a:r>
                        <a:rPr lang="en-US" sz="1600"/>
                        <a:t>Access</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1171760911"/>
                  </a:ext>
                </a:extLst>
              </a:tr>
              <a:tr h="388844">
                <a:tc>
                  <a:txBody>
                    <a:bodyPr/>
                    <a:lstStyle/>
                    <a:p>
                      <a:pPr algn="l"/>
                      <a:r>
                        <a:rPr lang="en-US" sz="1600"/>
                        <a:t>VB6</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1888045327"/>
                  </a:ext>
                </a:extLst>
              </a:tr>
              <a:tr h="388844">
                <a:tc>
                  <a:txBody>
                    <a:bodyPr/>
                    <a:lstStyle/>
                    <a:p>
                      <a:pPr algn="l"/>
                      <a:r>
                        <a:rPr lang="en-US" sz="1600"/>
                        <a:t>.NET</a:t>
                      </a:r>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extLst>
                  <a:ext uri="{0D108BD9-81ED-4DB2-BD59-A6C34878D82A}">
                    <a16:rowId xmlns:a16="http://schemas.microsoft.com/office/drawing/2014/main" val="3760278337"/>
                  </a:ext>
                </a:extLst>
              </a:tr>
              <a:tr h="388844">
                <a:tc>
                  <a:txBody>
                    <a:bodyPr/>
                    <a:lstStyle/>
                    <a:p>
                      <a:pPr algn="l"/>
                      <a:r>
                        <a:rPr lang="en-US" sz="1600"/>
                        <a:t>Java</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extLst>
                  <a:ext uri="{0D108BD9-81ED-4DB2-BD59-A6C34878D82A}">
                    <a16:rowId xmlns:a16="http://schemas.microsoft.com/office/drawing/2014/main" val="1174553109"/>
                  </a:ext>
                </a:extLst>
              </a:tr>
              <a:tr h="671156">
                <a:tc>
                  <a:txBody>
                    <a:bodyPr/>
                    <a:lstStyle/>
                    <a:p>
                      <a:pPr algn="l"/>
                      <a:r>
                        <a:rPr lang="en-US" sz="1600"/>
                        <a:t>Mainframe</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r>
                        <a:rPr lang="en-US" sz="1600"/>
                        <a:t>X*</a:t>
                      </a:r>
                    </a:p>
                  </a:txBody>
                  <a:tcPr anchor="ctr"/>
                </a:tc>
                <a:extLst>
                  <a:ext uri="{0D108BD9-81ED-4DB2-BD59-A6C34878D82A}">
                    <a16:rowId xmlns:a16="http://schemas.microsoft.com/office/drawing/2014/main" val="1307805033"/>
                  </a:ext>
                </a:extLst>
              </a:tr>
              <a:tr h="388844">
                <a:tc>
                  <a:txBody>
                    <a:bodyPr/>
                    <a:lstStyle/>
                    <a:p>
                      <a:pPr algn="l"/>
                      <a:r>
                        <a:rPr lang="en-US" sz="1600"/>
                        <a:t>PHP</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extLst>
                  <a:ext uri="{0D108BD9-81ED-4DB2-BD59-A6C34878D82A}">
                    <a16:rowId xmlns:a16="http://schemas.microsoft.com/office/drawing/2014/main" val="389921069"/>
                  </a:ext>
                </a:extLst>
              </a:tr>
              <a:tr h="388844">
                <a:tc>
                  <a:txBody>
                    <a:bodyPr/>
                    <a:lstStyle/>
                    <a:p>
                      <a:pPr algn="l"/>
                      <a:r>
                        <a:rPr lang="en-US" sz="1600"/>
                        <a:t>SQL</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tc>
                  <a:txBody>
                    <a:bodyPr/>
                    <a:lstStyle/>
                    <a:p>
                      <a:pPr algn="ctr"/>
                      <a:r>
                        <a:rPr lang="en-US" sz="1600"/>
                        <a:t>X</a:t>
                      </a:r>
                    </a:p>
                  </a:txBody>
                  <a:tcPr anchor="ctr"/>
                </a:tc>
                <a:extLst>
                  <a:ext uri="{0D108BD9-81ED-4DB2-BD59-A6C34878D82A}">
                    <a16:rowId xmlns:a16="http://schemas.microsoft.com/office/drawing/2014/main" val="4255885493"/>
                  </a:ext>
                </a:extLst>
              </a:tr>
              <a:tr h="388844">
                <a:tc>
                  <a:txBody>
                    <a:bodyPr/>
                    <a:lstStyle/>
                    <a:p>
                      <a:pPr algn="l"/>
                      <a:r>
                        <a:rPr lang="en-US" sz="1600"/>
                        <a:t>Oracle</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r>
                        <a:rPr lang="en-US" sz="1600"/>
                        <a:t>X</a:t>
                      </a:r>
                    </a:p>
                  </a:txBody>
                  <a:tcPr anchor="ctr"/>
                </a:tc>
                <a:extLst>
                  <a:ext uri="{0D108BD9-81ED-4DB2-BD59-A6C34878D82A}">
                    <a16:rowId xmlns:a16="http://schemas.microsoft.com/office/drawing/2014/main" val="3298164480"/>
                  </a:ext>
                </a:extLst>
              </a:tr>
              <a:tr h="388844">
                <a:tc>
                  <a:txBody>
                    <a:bodyPr/>
                    <a:lstStyle/>
                    <a:p>
                      <a:pPr algn="l"/>
                      <a:r>
                        <a:rPr lang="en-US" sz="1600"/>
                        <a:t>DB2</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X*</a:t>
                      </a:r>
                    </a:p>
                  </a:txBody>
                  <a:tcPr anchor="ctr"/>
                </a:tc>
                <a:tc>
                  <a:txBody>
                    <a:bodyPr/>
                    <a:lstStyle/>
                    <a:p>
                      <a:pPr algn="ctr"/>
                      <a:r>
                        <a:rPr lang="en-US" sz="1600"/>
                        <a:t>X*</a:t>
                      </a:r>
                    </a:p>
                  </a:txBody>
                  <a:tcPr anchor="ctr"/>
                </a:tc>
                <a:extLst>
                  <a:ext uri="{0D108BD9-81ED-4DB2-BD59-A6C34878D82A}">
                    <a16:rowId xmlns:a16="http://schemas.microsoft.com/office/drawing/2014/main" val="1095717795"/>
                  </a:ext>
                </a:extLst>
              </a:tr>
            </a:tbl>
          </a:graphicData>
        </a:graphic>
      </p:graphicFrame>
    </p:spTree>
    <p:extLst>
      <p:ext uri="{BB962C8B-B14F-4D97-AF65-F5344CB8AC3E}">
        <p14:creationId xmlns:p14="http://schemas.microsoft.com/office/powerpoint/2010/main" val="3197555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MoveMeToTheCloud.net (Web apps on Windows)</a:t>
            </a:r>
            <a:endParaRPr lang="nl-BE" dirty="0"/>
          </a:p>
        </p:txBody>
      </p:sp>
      <p:sp>
        <p:nvSpPr>
          <p:cNvPr id="4" name="Content Placeholder 3"/>
          <p:cNvSpPr>
            <a:spLocks noGrp="1"/>
          </p:cNvSpPr>
          <p:nvPr>
            <p:ph type="body" sz="quarter" idx="10"/>
          </p:nvPr>
        </p:nvSpPr>
        <p:spPr>
          <a:xfrm>
            <a:off x="584200" y="1435496"/>
            <a:ext cx="11018520" cy="4833541"/>
          </a:xfrm>
        </p:spPr>
        <p:txBody>
          <a:bodyPr>
            <a:normAutofit/>
          </a:bodyPr>
          <a:lstStyle/>
          <a:p>
            <a:r>
              <a:rPr lang="en-US"/>
              <a:t>“Azure Websites Migration Assistant”</a:t>
            </a:r>
          </a:p>
          <a:p>
            <a:r>
              <a:rPr lang="en-US"/>
              <a:t>1st use = Assessment </a:t>
            </a:r>
          </a:p>
          <a:p>
            <a:r>
              <a:rPr lang="en-US"/>
              <a:t>2nd use = Migration tool (if no errors)</a:t>
            </a:r>
          </a:p>
          <a:p>
            <a:r>
              <a:rPr lang="en-US"/>
              <a:t>Supports IIS 7 and higher (2008, </a:t>
            </a:r>
            <a:r>
              <a:rPr lang="en-US" err="1"/>
              <a:t>ASP.net</a:t>
            </a:r>
            <a:r>
              <a:rPr lang="en-US"/>
              <a:t> 2.0,…)</a:t>
            </a:r>
          </a:p>
          <a:p>
            <a:r>
              <a:rPr lang="en-US"/>
              <a:t>Supports Linux Apache webserver</a:t>
            </a:r>
            <a:br>
              <a:rPr lang="en-US"/>
            </a:br>
            <a:endParaRPr lang="en-US"/>
          </a:p>
          <a:p>
            <a:r>
              <a:rPr lang="en-US"/>
              <a:t>Free assessment &amp; migration tool</a:t>
            </a:r>
          </a:p>
          <a:p>
            <a:r>
              <a:rPr lang="en-US"/>
              <a:t>Open Sourced on GitHub</a:t>
            </a:r>
            <a:endParaRPr lang="nl-BE"/>
          </a:p>
        </p:txBody>
      </p:sp>
    </p:spTree>
    <p:extLst>
      <p:ext uri="{BB962C8B-B14F-4D97-AF65-F5344CB8AC3E}">
        <p14:creationId xmlns:p14="http://schemas.microsoft.com/office/powerpoint/2010/main" val="36795473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Service Migration Assistant Scope</a:t>
            </a:r>
          </a:p>
        </p:txBody>
      </p:sp>
      <p:sp>
        <p:nvSpPr>
          <p:cNvPr id="3" name="Content Placeholder 2"/>
          <p:cNvSpPr>
            <a:spLocks noGrp="1"/>
          </p:cNvSpPr>
          <p:nvPr>
            <p:ph type="body" sz="quarter" idx="10"/>
          </p:nvPr>
        </p:nvSpPr>
        <p:spPr>
          <a:xfrm>
            <a:off x="584200" y="1435100"/>
            <a:ext cx="5212080" cy="2769989"/>
          </a:xfrm>
        </p:spPr>
        <p:txBody>
          <a:bodyPr/>
          <a:lstStyle/>
          <a:p>
            <a:r>
              <a:rPr lang="en-US"/>
              <a:t>Port Bindings</a:t>
            </a:r>
          </a:p>
          <a:p>
            <a:r>
              <a:rPr lang="en-US"/>
              <a:t>IIS7 Authentication</a:t>
            </a:r>
          </a:p>
          <a:p>
            <a:r>
              <a:rPr lang="en-US"/>
              <a:t>Usage of assemblies in the GAC</a:t>
            </a:r>
          </a:p>
          <a:p>
            <a:r>
              <a:rPr lang="en-US"/>
              <a:t>IIS5 Compatibility Mode</a:t>
            </a:r>
          </a:p>
          <a:p>
            <a:r>
              <a:rPr lang="en-US"/>
              <a:t>IIS7+ Schema Compliance</a:t>
            </a:r>
          </a:p>
        </p:txBody>
      </p:sp>
      <p:sp>
        <p:nvSpPr>
          <p:cNvPr id="5" name="Text Placeholder 4">
            <a:extLst>
              <a:ext uri="{FF2B5EF4-FFF2-40B4-BE49-F238E27FC236}">
                <a16:creationId xmlns:a16="http://schemas.microsoft.com/office/drawing/2014/main" id="{BAFCAA01-E7D0-AC47-A15A-29ACE9D0E1D7}"/>
              </a:ext>
            </a:extLst>
          </p:cNvPr>
          <p:cNvSpPr>
            <a:spLocks noGrp="1"/>
          </p:cNvSpPr>
          <p:nvPr>
            <p:ph type="body" sz="quarter" idx="12"/>
          </p:nvPr>
        </p:nvSpPr>
        <p:spPr/>
        <p:txBody>
          <a:bodyPr/>
          <a:lstStyle/>
          <a:p>
            <a:pPr lvl="0"/>
            <a:r>
              <a:rPr lang="en-US"/>
              <a:t>Single Application Pool Per Site</a:t>
            </a:r>
          </a:p>
          <a:p>
            <a:pPr lvl="0"/>
            <a:r>
              <a:rPr lang="en-US"/>
              <a:t>COM and COM+ components</a:t>
            </a:r>
          </a:p>
          <a:p>
            <a:pPr lvl="0"/>
            <a:r>
              <a:rPr lang="en-US"/>
              <a:t>ISAPI Filters</a:t>
            </a:r>
          </a:p>
          <a:p>
            <a:pPr lvl="0"/>
            <a:r>
              <a:rPr lang="en-US"/>
              <a:t>HTTPS Bindings</a:t>
            </a:r>
          </a:p>
          <a:p>
            <a:pPr lvl="0"/>
            <a:r>
              <a:rPr lang="en-US"/>
              <a:t>Web site size</a:t>
            </a:r>
          </a:p>
          <a:p>
            <a:pPr lvl="0"/>
            <a:r>
              <a:rPr lang="en-US"/>
              <a:t>Database size</a:t>
            </a:r>
          </a:p>
          <a:p>
            <a:pPr lvl="0"/>
            <a:r>
              <a:rPr lang="en-US"/>
              <a:t>Azure Active Directory (AAD) Integration</a:t>
            </a:r>
          </a:p>
          <a:p>
            <a:endParaRPr lang="en-US"/>
          </a:p>
        </p:txBody>
      </p:sp>
    </p:spTree>
    <p:extLst>
      <p:ext uri="{BB962C8B-B14F-4D97-AF65-F5344CB8AC3E}">
        <p14:creationId xmlns:p14="http://schemas.microsoft.com/office/powerpoint/2010/main" val="59585317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AD7CD-F896-D446-8583-7922F1F0D4A9}"/>
              </a:ext>
            </a:extLst>
          </p:cNvPr>
          <p:cNvSpPr>
            <a:spLocks noGrp="1"/>
          </p:cNvSpPr>
          <p:nvPr>
            <p:ph type="title"/>
          </p:nvPr>
        </p:nvSpPr>
        <p:spPr/>
        <p:txBody>
          <a:bodyPr/>
          <a:lstStyle/>
          <a:p>
            <a:pPr fontAlgn="auto">
              <a:spcAft>
                <a:spcPts val="0"/>
              </a:spcAft>
              <a:defRPr/>
            </a:pPr>
            <a:r>
              <a:t>Application Patterns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D38A9D-DDBA-5E48-B1D6-D0DBB78E554C}"/>
              </a:ext>
            </a:extLst>
          </p:cNvPr>
          <p:cNvSpPr>
            <a:spLocks noGrp="1"/>
          </p:cNvSpPr>
          <p:nvPr>
            <p:ph type="title"/>
          </p:nvPr>
        </p:nvSpPr>
        <p:spPr/>
        <p:txBody>
          <a:bodyPr/>
          <a:lstStyle/>
          <a:p>
            <a:r>
              <a:rPr lang="en-US"/>
              <a:t>Use these pillars of quality as Guidelines</a:t>
            </a:r>
          </a:p>
        </p:txBody>
      </p:sp>
      <p:sp>
        <p:nvSpPr>
          <p:cNvPr id="4" name="Text Placeholder 3">
            <a:extLst>
              <a:ext uri="{FF2B5EF4-FFF2-40B4-BE49-F238E27FC236}">
                <a16:creationId xmlns:a16="http://schemas.microsoft.com/office/drawing/2014/main" id="{454A7450-8140-D54B-890E-A7FC94E8E45D}"/>
              </a:ext>
            </a:extLst>
          </p:cNvPr>
          <p:cNvSpPr>
            <a:spLocks noGrp="1"/>
          </p:cNvSpPr>
          <p:nvPr>
            <p:ph type="body" sz="quarter" idx="10"/>
          </p:nvPr>
        </p:nvSpPr>
        <p:spPr>
          <a:xfrm>
            <a:off x="584200" y="1435497"/>
            <a:ext cx="11018520" cy="3902607"/>
          </a:xfrm>
        </p:spPr>
        <p:txBody>
          <a:bodyPr/>
          <a:lstStyle/>
          <a:p>
            <a:r>
              <a:rPr lang="en-US"/>
              <a:t>Scalability</a:t>
            </a:r>
          </a:p>
          <a:p>
            <a:r>
              <a:rPr lang="en-US"/>
              <a:t>Availability</a:t>
            </a:r>
          </a:p>
          <a:p>
            <a:r>
              <a:rPr lang="en-US"/>
              <a:t>Resiliency</a:t>
            </a:r>
          </a:p>
          <a:p>
            <a:r>
              <a:rPr lang="en-US"/>
              <a:t>Management and DevOps</a:t>
            </a:r>
          </a:p>
          <a:p>
            <a:r>
              <a:rPr lang="en-US"/>
              <a:t>Security</a:t>
            </a:r>
          </a:p>
          <a:p>
            <a:endParaRPr lang="en-US"/>
          </a:p>
          <a:p>
            <a:r>
              <a:rPr lang="en-US"/>
              <a:t>Cloud Application Architecture Guide</a:t>
            </a:r>
          </a:p>
          <a:p>
            <a:pPr lvl="1"/>
            <a:r>
              <a:rPr lang="en-US" u="sng">
                <a:hlinkClick r:id="rId2" tooltip="https://azure.microsoft.com/en-us/campaigns/cloud-application-architecture-guide/"/>
              </a:rPr>
              <a:t>https://azure.microsoft.com/en-us/campaigns/cloud-application-architecture-guide/</a:t>
            </a:r>
            <a:endParaRPr lang="en-US"/>
          </a:p>
        </p:txBody>
      </p:sp>
    </p:spTree>
    <p:extLst>
      <p:ext uri="{BB962C8B-B14F-4D97-AF65-F5344CB8AC3E}">
        <p14:creationId xmlns:p14="http://schemas.microsoft.com/office/powerpoint/2010/main" val="218107689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3">
            <a:extLst>
              <a:ext uri="{FF2B5EF4-FFF2-40B4-BE49-F238E27FC236}">
                <a16:creationId xmlns:a16="http://schemas.microsoft.com/office/drawing/2014/main" id="{525C9C6A-F285-6F49-A338-42790FE9C3D1}"/>
              </a:ext>
            </a:extLst>
          </p:cNvPr>
          <p:cNvSpPr>
            <a:spLocks noChangeAspect="1" noChangeArrowheads="1" noTextEdit="1"/>
          </p:cNvSpPr>
          <p:nvPr/>
        </p:nvSpPr>
        <p:spPr bwMode="auto">
          <a:xfrm>
            <a:off x="5021263" y="4521200"/>
            <a:ext cx="7170737" cy="2336800"/>
          </a:xfrm>
          <a:prstGeom prst="rect">
            <a:avLst/>
          </a:prstGeom>
          <a:noFill/>
          <a:ln>
            <a:noFill/>
          </a:ln>
          <a:extLst>
            <a:ext uri="{909E8E84-426E-40dd-AFC4-6F175D3DCCD1}"/>
            <a:ext uri="{91240B29-F687-4f45-9708-019B960494DF}"/>
          </a:extLst>
        </p:spPr>
        <p:txBody>
          <a:bodyPr lIns="89642" tIns="44821" rIns="89642" bIns="44821"/>
          <a:lstStyle/>
          <a:p>
            <a:pPr defTabSz="914367" eaLnBrk="1" fontAlgn="auto" hangingPunct="1">
              <a:spcBef>
                <a:spcPts val="0"/>
              </a:spcBef>
              <a:spcAft>
                <a:spcPts val="0"/>
              </a:spcAft>
              <a:defRPr/>
            </a:pPr>
            <a:endParaRPr lang="en-US" sz="1765">
              <a:latin typeface="+mn-lt"/>
            </a:endParaRPr>
          </a:p>
        </p:txBody>
      </p:sp>
      <p:sp>
        <p:nvSpPr>
          <p:cNvPr id="6" name="Title 2">
            <a:extLst>
              <a:ext uri="{FF2B5EF4-FFF2-40B4-BE49-F238E27FC236}">
                <a16:creationId xmlns:a16="http://schemas.microsoft.com/office/drawing/2014/main" id="{9AA01390-4BA1-1844-9EF3-4EE31B135DAA}"/>
              </a:ext>
            </a:extLst>
          </p:cNvPr>
          <p:cNvSpPr>
            <a:spLocks noGrp="1"/>
          </p:cNvSpPr>
          <p:nvPr>
            <p:ph type="title"/>
          </p:nvPr>
        </p:nvSpPr>
        <p:spPr/>
        <p:txBody>
          <a:bodyPr/>
          <a:lstStyle/>
          <a:p>
            <a:r>
              <a:rPr lang="en-US"/>
              <a:t>Logical Architecture</a:t>
            </a:r>
            <a:br>
              <a:rPr lang="en-US"/>
            </a:br>
            <a:r>
              <a:rPr lang="en-US"/>
              <a:t> </a:t>
            </a:r>
          </a:p>
        </p:txBody>
      </p:sp>
      <p:sp>
        <p:nvSpPr>
          <p:cNvPr id="11" name="Text Placeholder 10">
            <a:extLst>
              <a:ext uri="{FF2B5EF4-FFF2-40B4-BE49-F238E27FC236}">
                <a16:creationId xmlns:a16="http://schemas.microsoft.com/office/drawing/2014/main" id="{806AEE6D-AC63-264F-9FDF-89A9707E312D}"/>
              </a:ext>
            </a:extLst>
          </p:cNvPr>
          <p:cNvSpPr>
            <a:spLocks noGrp="1"/>
          </p:cNvSpPr>
          <p:nvPr>
            <p:ph type="body" sz="quarter" idx="4294967295"/>
          </p:nvPr>
        </p:nvSpPr>
        <p:spPr>
          <a:xfrm>
            <a:off x="588963" y="1284288"/>
            <a:ext cx="11603037" cy="361950"/>
          </a:xfrm>
        </p:spPr>
        <p:txBody>
          <a:bodyPr/>
          <a:lstStyle/>
          <a:p>
            <a:pPr marL="0" indent="0" defTabSz="932742" fontAlgn="auto">
              <a:spcAft>
                <a:spcPts val="0"/>
              </a:spcAft>
              <a:buNone/>
              <a:defRPr/>
            </a:pPr>
            <a:r>
              <a:rPr lang="en-US" sz="2353">
                <a:solidFill>
                  <a:schemeClr val="bg1">
                    <a:lumMod val="50000"/>
                  </a:schemeClr>
                </a:solidFill>
                <a:latin typeface="+mn-lt"/>
                <a:cs typeface="Segoe UI Light" panose="020B0502040204020203" pitchFamily="34" charset="0"/>
              </a:rPr>
              <a:t>For a typical web application</a:t>
            </a:r>
          </a:p>
        </p:txBody>
      </p:sp>
      <p:sp>
        <p:nvSpPr>
          <p:cNvPr id="15" name="Rectangle 14">
            <a:extLst>
              <a:ext uri="{FF2B5EF4-FFF2-40B4-BE49-F238E27FC236}">
                <a16:creationId xmlns:a16="http://schemas.microsoft.com/office/drawing/2014/main" id="{AC09C5BA-9A51-5342-9975-C42CC21AB778}"/>
              </a:ext>
            </a:extLst>
          </p:cNvPr>
          <p:cNvSpPr/>
          <p:nvPr/>
        </p:nvSpPr>
        <p:spPr bwMode="auto">
          <a:xfrm>
            <a:off x="3032125" y="2146300"/>
            <a:ext cx="4298950" cy="544513"/>
          </a:xfrm>
          <a:prstGeom prst="rect">
            <a:avLst/>
          </a:prstGeom>
          <a:solidFill>
            <a:srgbClr val="15AD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134464" rIns="179259" bIns="143407" anchorCtr="1"/>
          <a:lstStyle/>
          <a:p>
            <a:pPr algn="ctr" defTabSz="718839" eaLnBrk="1" fontAlgn="auto" hangingPunct="1">
              <a:spcAft>
                <a:spcPts val="0"/>
              </a:spcAft>
              <a:defRPr/>
            </a:pPr>
            <a:r>
              <a:rPr lang="en-IN" sz="1372" b="1" spc="98">
                <a:solidFill>
                  <a:srgbClr val="FFFFFF"/>
                </a:solidFill>
                <a:cs typeface="Segoe UI Light" panose="020B0502040204020203" pitchFamily="34" charset="0"/>
              </a:rPr>
              <a:t>USERS</a:t>
            </a:r>
            <a:endParaRPr lang="en-US" sz="1372" b="1" spc="98">
              <a:solidFill>
                <a:srgbClr val="FFFFFF"/>
              </a:solidFill>
            </a:endParaRPr>
          </a:p>
        </p:txBody>
      </p:sp>
      <p:sp>
        <p:nvSpPr>
          <p:cNvPr id="17" name="Rectangle 16">
            <a:extLst>
              <a:ext uri="{FF2B5EF4-FFF2-40B4-BE49-F238E27FC236}">
                <a16:creationId xmlns:a16="http://schemas.microsoft.com/office/drawing/2014/main" id="{40CF2115-2AAD-D14B-AF9C-6D83BCE1CB03}"/>
              </a:ext>
            </a:extLst>
          </p:cNvPr>
          <p:cNvSpPr/>
          <p:nvPr/>
        </p:nvSpPr>
        <p:spPr bwMode="auto">
          <a:xfrm>
            <a:off x="3016250" y="3708400"/>
            <a:ext cx="4298950" cy="604838"/>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nchor="ctr" anchorCtr="1"/>
          <a:lstStyle/>
          <a:p>
            <a:pPr algn="ctr" defTabSz="718839" eaLnBrk="1" fontAlgn="auto" hangingPunct="1">
              <a:spcAft>
                <a:spcPts val="0"/>
              </a:spcAft>
              <a:defRPr/>
            </a:pPr>
            <a:r>
              <a:rPr lang="en-IN" sz="1372" b="1" spc="98">
                <a:solidFill>
                  <a:srgbClr val="FFFFFF"/>
                </a:solidFill>
                <a:cs typeface="Segoe UI" panose="020B0502040204020203" pitchFamily="34" charset="0"/>
              </a:rPr>
              <a:t>BUSINESS LAYER</a:t>
            </a:r>
            <a:endParaRPr lang="en-US" sz="1372" b="1" spc="98">
              <a:solidFill>
                <a:srgbClr val="FFFFFF"/>
              </a:solidFill>
              <a:cs typeface="Segoe UI" panose="020B0502040204020203" pitchFamily="34" charset="0"/>
            </a:endParaRPr>
          </a:p>
        </p:txBody>
      </p:sp>
      <p:sp>
        <p:nvSpPr>
          <p:cNvPr id="31" name="Rectangle 30">
            <a:extLst>
              <a:ext uri="{FF2B5EF4-FFF2-40B4-BE49-F238E27FC236}">
                <a16:creationId xmlns:a16="http://schemas.microsoft.com/office/drawing/2014/main" id="{39317F21-53D7-FF43-967D-FC375D86E6ED}"/>
              </a:ext>
            </a:extLst>
          </p:cNvPr>
          <p:cNvSpPr/>
          <p:nvPr/>
        </p:nvSpPr>
        <p:spPr bwMode="auto">
          <a:xfrm>
            <a:off x="3021013" y="4414838"/>
            <a:ext cx="4298950" cy="585787"/>
          </a:xfrm>
          <a:prstGeom prst="rect">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nchor="ctr" anchorCtr="1"/>
          <a:lstStyle/>
          <a:p>
            <a:pPr algn="ctr" defTabSz="718839" eaLnBrk="1" fontAlgn="auto" hangingPunct="1">
              <a:spcAft>
                <a:spcPts val="0"/>
              </a:spcAft>
              <a:defRPr/>
            </a:pPr>
            <a:r>
              <a:rPr lang="en-IN" sz="1372" b="1" spc="98">
                <a:solidFill>
                  <a:srgbClr val="FFFFFF"/>
                </a:solidFill>
                <a:cs typeface="Segoe UI" panose="020B0502040204020203" pitchFamily="34" charset="0"/>
              </a:rPr>
              <a:t>DATA LAYER</a:t>
            </a:r>
            <a:endParaRPr lang="en-US" sz="1372" b="1" spc="98">
              <a:solidFill>
                <a:srgbClr val="FFFFFF"/>
              </a:solidFill>
              <a:cs typeface="Segoe UI" panose="020B0502040204020203" pitchFamily="34" charset="0"/>
            </a:endParaRPr>
          </a:p>
        </p:txBody>
      </p:sp>
      <p:sp>
        <p:nvSpPr>
          <p:cNvPr id="35" name="Rectangle 34">
            <a:extLst>
              <a:ext uri="{FF2B5EF4-FFF2-40B4-BE49-F238E27FC236}">
                <a16:creationId xmlns:a16="http://schemas.microsoft.com/office/drawing/2014/main" id="{13509BBF-F334-DC4C-B4E1-D648CB5DF811}"/>
              </a:ext>
            </a:extLst>
          </p:cNvPr>
          <p:cNvSpPr/>
          <p:nvPr/>
        </p:nvSpPr>
        <p:spPr bwMode="auto">
          <a:xfrm>
            <a:off x="3016250" y="5316538"/>
            <a:ext cx="2552700" cy="549275"/>
          </a:xfrm>
          <a:prstGeom prst="rect">
            <a:avLst/>
          </a:prstGeom>
          <a:solidFill>
            <a:srgbClr val="0E715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nchor="ctr" anchorCtr="1"/>
          <a:lstStyle/>
          <a:p>
            <a:pPr algn="ctr" defTabSz="718839" eaLnBrk="1" fontAlgn="auto" hangingPunct="1">
              <a:spcAft>
                <a:spcPts val="0"/>
              </a:spcAft>
              <a:defRPr/>
            </a:pPr>
            <a:r>
              <a:rPr lang="en-IN" sz="1372" b="1" spc="98">
                <a:solidFill>
                  <a:srgbClr val="FFFFFF"/>
                </a:solidFill>
                <a:cs typeface="Segoe UI" panose="020B0502040204020203" pitchFamily="34" charset="0"/>
              </a:rPr>
              <a:t>   DATA SOURCES</a:t>
            </a:r>
          </a:p>
        </p:txBody>
      </p:sp>
      <p:sp>
        <p:nvSpPr>
          <p:cNvPr id="36" name="Rectangle 35">
            <a:extLst>
              <a:ext uri="{FF2B5EF4-FFF2-40B4-BE49-F238E27FC236}">
                <a16:creationId xmlns:a16="http://schemas.microsoft.com/office/drawing/2014/main" id="{55E2C060-DB52-B441-97DF-9DB6B8C27511}"/>
              </a:ext>
            </a:extLst>
          </p:cNvPr>
          <p:cNvSpPr/>
          <p:nvPr/>
        </p:nvSpPr>
        <p:spPr bwMode="auto">
          <a:xfrm>
            <a:off x="5724525" y="5318125"/>
            <a:ext cx="1590675" cy="547688"/>
          </a:xfrm>
          <a:prstGeom prst="rect">
            <a:avLst/>
          </a:prstGeom>
          <a:solidFill>
            <a:srgbClr val="0E715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nchor="ctr" anchorCtr="1"/>
          <a:lstStyle/>
          <a:p>
            <a:pPr algn="ctr" defTabSz="718839" eaLnBrk="1" fontAlgn="auto" hangingPunct="1">
              <a:spcAft>
                <a:spcPts val="0"/>
              </a:spcAft>
              <a:defRPr/>
            </a:pPr>
            <a:r>
              <a:rPr lang="en-IN" sz="1372" b="1" spc="98">
                <a:solidFill>
                  <a:srgbClr val="FFFFFF"/>
                </a:solidFill>
                <a:cs typeface="Segoe UI" panose="020B0502040204020203" pitchFamily="34" charset="0"/>
              </a:rPr>
              <a:t> SERVICES</a:t>
            </a:r>
          </a:p>
        </p:txBody>
      </p:sp>
      <p:sp>
        <p:nvSpPr>
          <p:cNvPr id="23" name="Rectangle 22">
            <a:extLst>
              <a:ext uri="{FF2B5EF4-FFF2-40B4-BE49-F238E27FC236}">
                <a16:creationId xmlns:a16="http://schemas.microsoft.com/office/drawing/2014/main" id="{239908A8-45D4-E54D-9115-D734ECAEBE0B}"/>
              </a:ext>
            </a:extLst>
          </p:cNvPr>
          <p:cNvSpPr/>
          <p:nvPr/>
        </p:nvSpPr>
        <p:spPr bwMode="auto">
          <a:xfrm>
            <a:off x="7480300" y="2146300"/>
            <a:ext cx="2771775" cy="742950"/>
          </a:xfrm>
          <a:prstGeom prst="rect">
            <a:avLst/>
          </a:prstGeom>
          <a:solidFill>
            <a:srgbClr val="15AD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134464" rIns="179259" bIns="143407" anchorCtr="1"/>
          <a:lstStyle/>
          <a:p>
            <a:pPr algn="ctr" defTabSz="718839" eaLnBrk="1" fontAlgn="auto" hangingPunct="1">
              <a:spcAft>
                <a:spcPts val="0"/>
              </a:spcAft>
              <a:defRPr/>
            </a:pPr>
            <a:r>
              <a:rPr lang="en-IN" sz="1372" b="1" spc="98">
                <a:solidFill>
                  <a:srgbClr val="FFFFFF"/>
                </a:solidFill>
                <a:cs typeface="Segoe UI Light" panose="020B0502040204020203" pitchFamily="34" charset="0"/>
              </a:rPr>
              <a:t>EXTERNAL SYSTEMS</a:t>
            </a:r>
            <a:endParaRPr lang="en-US" sz="1372" b="1" spc="98">
              <a:solidFill>
                <a:srgbClr val="FFFFFF"/>
              </a:solidFill>
            </a:endParaRPr>
          </a:p>
        </p:txBody>
      </p:sp>
      <p:sp>
        <p:nvSpPr>
          <p:cNvPr id="10" name="Rounded Rectangle 9">
            <a:extLst>
              <a:ext uri="{FF2B5EF4-FFF2-40B4-BE49-F238E27FC236}">
                <a16:creationId xmlns:a16="http://schemas.microsoft.com/office/drawing/2014/main" id="{88C9DDCA-AF96-6140-A1C8-799C0DF789C3}"/>
              </a:ext>
            </a:extLst>
          </p:cNvPr>
          <p:cNvSpPr/>
          <p:nvPr/>
        </p:nvSpPr>
        <p:spPr bwMode="auto">
          <a:xfrm>
            <a:off x="7926388" y="2546350"/>
            <a:ext cx="1878012" cy="247650"/>
          </a:xfrm>
          <a:prstGeom prst="roundRect">
            <a:avLst>
              <a:gd name="adj" fmla="val 0"/>
            </a:avLst>
          </a:prstGeom>
          <a:solidFill>
            <a:schemeClr val="bg2">
              <a:lumMod val="7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134464" rIns="179259" bIns="143407" anchor="ctr"/>
          <a:lstStyle/>
          <a:p>
            <a:pPr algn="ctr" defTabSz="718839" eaLnBrk="1" fontAlgn="auto" hangingPunct="1">
              <a:spcAft>
                <a:spcPts val="0"/>
              </a:spcAft>
              <a:defRPr/>
            </a:pPr>
            <a:r>
              <a:rPr lang="en-IN" sz="1176">
                <a:solidFill>
                  <a:srgbClr val="FFFFFF"/>
                </a:solidFill>
                <a:cs typeface="Segoe UI Light" panose="020B0502040204020203" pitchFamily="34" charset="0"/>
              </a:rPr>
              <a:t>Service Consumers</a:t>
            </a:r>
            <a:endParaRPr lang="en-US" sz="1176">
              <a:solidFill>
                <a:srgbClr val="FFFFFF"/>
              </a:solidFill>
            </a:endParaRPr>
          </a:p>
        </p:txBody>
      </p:sp>
      <p:cxnSp>
        <p:nvCxnSpPr>
          <p:cNvPr id="19" name="Straight Connector 18">
            <a:extLst>
              <a:ext uri="{FF2B5EF4-FFF2-40B4-BE49-F238E27FC236}">
                <a16:creationId xmlns:a16="http://schemas.microsoft.com/office/drawing/2014/main" id="{E3320FFA-B7AD-224E-BC91-6644C7701855}"/>
              </a:ext>
            </a:extLst>
          </p:cNvPr>
          <p:cNvCxnSpPr>
            <a:stCxn id="23" idx="2"/>
          </p:cNvCxnSpPr>
          <p:nvPr/>
        </p:nvCxnSpPr>
        <p:spPr>
          <a:xfrm flipH="1">
            <a:off x="8863013" y="2889250"/>
            <a:ext cx="3175" cy="1182688"/>
          </a:xfrm>
          <a:prstGeom prst="line">
            <a:avLst/>
          </a:prstGeom>
          <a:ln w="28575" cmpd="sng">
            <a:solidFill>
              <a:schemeClr val="tx1">
                <a:lumMod val="60000"/>
                <a:lumOff val="4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769858-595E-734A-A1FE-A4CC55370D75}"/>
              </a:ext>
            </a:extLst>
          </p:cNvPr>
          <p:cNvCxnSpPr/>
          <p:nvPr/>
        </p:nvCxnSpPr>
        <p:spPr>
          <a:xfrm flipH="1">
            <a:off x="7331075" y="4057650"/>
            <a:ext cx="1531938" cy="0"/>
          </a:xfrm>
          <a:prstGeom prst="straightConnector1">
            <a:avLst/>
          </a:prstGeom>
          <a:ln w="28575" cmpd="sng">
            <a:solidFill>
              <a:schemeClr val="tx1">
                <a:lumMod val="60000"/>
                <a:lumOff val="40000"/>
              </a:schemeClr>
            </a:solidFill>
            <a:prstDash val="dash"/>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15F24CD-9E0E-544A-88FA-F5F7FA8F5D81}"/>
              </a:ext>
            </a:extLst>
          </p:cNvPr>
          <p:cNvSpPr/>
          <p:nvPr/>
        </p:nvSpPr>
        <p:spPr bwMode="auto">
          <a:xfrm>
            <a:off x="3016250" y="3006725"/>
            <a:ext cx="4298950" cy="604838"/>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nchor="ctr" anchorCtr="1"/>
          <a:lstStyle/>
          <a:p>
            <a:pPr algn="ctr" defTabSz="718839" eaLnBrk="1" fontAlgn="auto" hangingPunct="1">
              <a:spcAft>
                <a:spcPts val="0"/>
              </a:spcAft>
              <a:defRPr/>
            </a:pPr>
            <a:r>
              <a:rPr lang="en-IN" sz="1372" b="1" spc="98">
                <a:solidFill>
                  <a:srgbClr val="FFFFFF"/>
                </a:solidFill>
                <a:cs typeface="Segoe UI Light" panose="020B0502040204020203" pitchFamily="34" charset="0"/>
              </a:rPr>
              <a:t>PRESENTATION LAYER</a:t>
            </a:r>
            <a:endParaRPr lang="en-US" sz="1372" b="1" spc="98">
              <a:solidFill>
                <a:srgbClr val="FFFFFF"/>
              </a:solidFill>
            </a:endParaRPr>
          </a:p>
        </p:txBody>
      </p:sp>
      <p:cxnSp>
        <p:nvCxnSpPr>
          <p:cNvPr id="50" name="Straight Arrow Connector 49">
            <a:extLst>
              <a:ext uri="{FF2B5EF4-FFF2-40B4-BE49-F238E27FC236}">
                <a16:creationId xmlns:a16="http://schemas.microsoft.com/office/drawing/2014/main" id="{1AE44D02-F5E2-0E41-8806-D82BD332E52E}"/>
              </a:ext>
            </a:extLst>
          </p:cNvPr>
          <p:cNvCxnSpPr>
            <a:endCxn id="39" idx="0"/>
          </p:cNvCxnSpPr>
          <p:nvPr/>
        </p:nvCxnSpPr>
        <p:spPr>
          <a:xfrm flipH="1">
            <a:off x="5165725" y="2689225"/>
            <a:ext cx="1588" cy="317500"/>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47659E1-A02E-6045-996F-22ECE98AB1CA}"/>
              </a:ext>
            </a:extLst>
          </p:cNvPr>
          <p:cNvCxnSpPr/>
          <p:nvPr/>
        </p:nvCxnSpPr>
        <p:spPr>
          <a:xfrm flipH="1">
            <a:off x="4291013" y="5002213"/>
            <a:ext cx="1587" cy="319087"/>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7DF9303-6B23-7C4F-BB48-5AFB5E1EFD4C}"/>
              </a:ext>
            </a:extLst>
          </p:cNvPr>
          <p:cNvCxnSpPr/>
          <p:nvPr/>
        </p:nvCxnSpPr>
        <p:spPr>
          <a:xfrm flipH="1">
            <a:off x="6473825" y="5002213"/>
            <a:ext cx="1588" cy="319087"/>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ADBF83F7-60DE-7248-8819-0AA6904BF01C}"/>
              </a:ext>
            </a:extLst>
          </p:cNvPr>
          <p:cNvSpPr/>
          <p:nvPr/>
        </p:nvSpPr>
        <p:spPr bwMode="auto">
          <a:xfrm>
            <a:off x="555630" y="3509963"/>
            <a:ext cx="7874000" cy="1001712"/>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b="1" spc="98">
                <a:solidFill>
                  <a:srgbClr val="FFFFFF"/>
                </a:solidFill>
                <a:cs typeface="Segoe UI Light" panose="020B0502040204020203" pitchFamily="34" charset="0"/>
              </a:rPr>
              <a:t>BUSINESS LAYER</a:t>
            </a:r>
            <a:endParaRPr lang="en-US" sz="1372" b="1" spc="98">
              <a:solidFill>
                <a:srgbClr val="FFFFFF"/>
              </a:solidFill>
              <a:cs typeface="Segoe UI Light" panose="020B0502040204020203" pitchFamily="34" charset="0"/>
            </a:endParaRPr>
          </a:p>
        </p:txBody>
      </p:sp>
      <p:sp>
        <p:nvSpPr>
          <p:cNvPr id="80" name="Rectangle 79">
            <a:extLst>
              <a:ext uri="{FF2B5EF4-FFF2-40B4-BE49-F238E27FC236}">
                <a16:creationId xmlns:a16="http://schemas.microsoft.com/office/drawing/2014/main" id="{F18AD2A9-DF1A-FD43-A019-D3C125EBC5C7}"/>
              </a:ext>
            </a:extLst>
          </p:cNvPr>
          <p:cNvSpPr/>
          <p:nvPr/>
        </p:nvSpPr>
        <p:spPr bwMode="auto">
          <a:xfrm>
            <a:off x="555630" y="4789488"/>
            <a:ext cx="7874000" cy="649287"/>
          </a:xfrm>
          <a:prstGeom prst="rect">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b="1" spc="98">
                <a:solidFill>
                  <a:srgbClr val="FFFFFF"/>
                </a:solidFill>
                <a:cs typeface="Segoe UI Light" panose="020B0502040204020203" pitchFamily="34" charset="0"/>
              </a:rPr>
              <a:t>DATA LAYER</a:t>
            </a:r>
            <a:endParaRPr lang="en-US" sz="1372" b="1" spc="98">
              <a:solidFill>
                <a:srgbClr val="FFFFFF"/>
              </a:solidFill>
              <a:cs typeface="Segoe UI Light" panose="020B0502040204020203" pitchFamily="34" charset="0"/>
            </a:endParaRPr>
          </a:p>
        </p:txBody>
      </p:sp>
      <p:sp>
        <p:nvSpPr>
          <p:cNvPr id="81" name="Rectangle 80">
            <a:extLst>
              <a:ext uri="{FF2B5EF4-FFF2-40B4-BE49-F238E27FC236}">
                <a16:creationId xmlns:a16="http://schemas.microsoft.com/office/drawing/2014/main" id="{E04BB823-430A-5945-9FA5-D2FA55F32E03}"/>
              </a:ext>
            </a:extLst>
          </p:cNvPr>
          <p:cNvSpPr/>
          <p:nvPr/>
        </p:nvSpPr>
        <p:spPr bwMode="auto">
          <a:xfrm>
            <a:off x="8659817" y="2660650"/>
            <a:ext cx="2776538" cy="2778125"/>
          </a:xfrm>
          <a:prstGeom prst="rect">
            <a:avLst/>
          </a:prstGeom>
          <a:solidFill>
            <a:srgbClr val="49197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b="1" spc="98">
                <a:solidFill>
                  <a:srgbClr val="FFFFFF"/>
                </a:solidFill>
                <a:cs typeface="Segoe UI Light" panose="020B0502040204020203" pitchFamily="34" charset="0"/>
              </a:rPr>
              <a:t>CROSS-CUTTING</a:t>
            </a:r>
            <a:endParaRPr lang="en-US" sz="1372" b="1" spc="98">
              <a:solidFill>
                <a:srgbClr val="FFFFFF"/>
              </a:solidFill>
              <a:cs typeface="Segoe UI Light" panose="020B0502040204020203" pitchFamily="34" charset="0"/>
            </a:endParaRPr>
          </a:p>
        </p:txBody>
      </p:sp>
      <p:sp>
        <p:nvSpPr>
          <p:cNvPr id="82" name="Rectangle 81">
            <a:extLst>
              <a:ext uri="{FF2B5EF4-FFF2-40B4-BE49-F238E27FC236}">
                <a16:creationId xmlns:a16="http://schemas.microsoft.com/office/drawing/2014/main" id="{FD85FFD2-A1A7-244C-BA2B-BA0374CE2CA8}"/>
              </a:ext>
            </a:extLst>
          </p:cNvPr>
          <p:cNvSpPr/>
          <p:nvPr/>
        </p:nvSpPr>
        <p:spPr bwMode="auto">
          <a:xfrm>
            <a:off x="663580" y="4178300"/>
            <a:ext cx="2398712" cy="192088"/>
          </a:xfrm>
          <a:prstGeom prst="rect">
            <a:avLst/>
          </a:prstGeom>
          <a:solidFill>
            <a:schemeClr val="tx2">
              <a:lumMod val="75000"/>
              <a:lumOff val="25000"/>
              <a:alpha val="7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WF</a:t>
            </a:r>
          </a:p>
        </p:txBody>
      </p:sp>
      <p:sp>
        <p:nvSpPr>
          <p:cNvPr id="83" name="Rectangle 82">
            <a:extLst>
              <a:ext uri="{FF2B5EF4-FFF2-40B4-BE49-F238E27FC236}">
                <a16:creationId xmlns:a16="http://schemas.microsoft.com/office/drawing/2014/main" id="{8F445A0D-6B9E-E24A-BE7D-1FFE5AB074F2}"/>
              </a:ext>
            </a:extLst>
          </p:cNvPr>
          <p:cNvSpPr/>
          <p:nvPr/>
        </p:nvSpPr>
        <p:spPr bwMode="auto">
          <a:xfrm>
            <a:off x="2122492" y="3856038"/>
            <a:ext cx="4759325" cy="214312"/>
          </a:xfrm>
          <a:prstGeom prst="rect">
            <a:avLst/>
          </a:prstGeom>
          <a:noFill/>
          <a:ln w="3175">
            <a:solidFill>
              <a:schemeClr val="bg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lstStyle/>
          <a:p>
            <a:pPr algn="ctr" defTabSz="718839" eaLnBrk="1" fontAlgn="auto" hangingPunct="1">
              <a:spcAft>
                <a:spcPts val="0"/>
              </a:spcAft>
              <a:defRPr/>
            </a:pPr>
            <a:r>
              <a:rPr lang="en-US" sz="1176">
                <a:solidFill>
                  <a:srgbClr val="FFFFFF"/>
                </a:solidFill>
                <a:cs typeface="Segoe UI" panose="020B0502040204020203" pitchFamily="34" charset="0"/>
              </a:rPr>
              <a:t>WCF Services, .NET Remoting, RPC, Sockets</a:t>
            </a:r>
          </a:p>
          <a:p>
            <a:pPr algn="ctr" defTabSz="718839" eaLnBrk="1" fontAlgn="auto" hangingPunct="1">
              <a:spcAft>
                <a:spcPts val="0"/>
              </a:spcAft>
              <a:defRPr/>
            </a:pPr>
            <a:endParaRPr lang="en-US" sz="1176">
              <a:solidFill>
                <a:srgbClr val="FFFFFF"/>
              </a:solidFill>
              <a:cs typeface="Segoe UI" panose="020B0502040204020203" pitchFamily="34" charset="0"/>
            </a:endParaRPr>
          </a:p>
        </p:txBody>
      </p:sp>
      <p:sp>
        <p:nvSpPr>
          <p:cNvPr id="84" name="Rectangle 83">
            <a:extLst>
              <a:ext uri="{FF2B5EF4-FFF2-40B4-BE49-F238E27FC236}">
                <a16:creationId xmlns:a16="http://schemas.microsoft.com/office/drawing/2014/main" id="{5D96C990-6592-884C-80E5-D578976BF23D}"/>
              </a:ext>
            </a:extLst>
          </p:cNvPr>
          <p:cNvSpPr/>
          <p:nvPr/>
        </p:nvSpPr>
        <p:spPr bwMode="auto">
          <a:xfrm>
            <a:off x="555630" y="2655888"/>
            <a:ext cx="7874000" cy="601662"/>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44814" rIns="179259" bIns="143407"/>
          <a:lstStyle/>
          <a:p>
            <a:pPr algn="ctr" defTabSz="718839" eaLnBrk="1" fontAlgn="auto" hangingPunct="1">
              <a:spcAft>
                <a:spcPts val="0"/>
              </a:spcAft>
              <a:defRPr/>
            </a:pPr>
            <a:r>
              <a:rPr lang="en-IN" sz="1372" b="1" spc="98">
                <a:solidFill>
                  <a:srgbClr val="FFFFFF"/>
                </a:solidFill>
                <a:cs typeface="Segoe UI Light" panose="020B0502040204020203" pitchFamily="34" charset="0"/>
              </a:rPr>
              <a:t>PRESENTATION LAYER</a:t>
            </a:r>
            <a:endParaRPr lang="en-US" sz="1372" b="1" spc="98">
              <a:solidFill>
                <a:srgbClr val="FFFFFF"/>
              </a:solidFill>
              <a:cs typeface="Segoe UI Light" panose="020B0502040204020203" pitchFamily="34" charset="0"/>
            </a:endParaRPr>
          </a:p>
        </p:txBody>
      </p:sp>
      <p:sp>
        <p:nvSpPr>
          <p:cNvPr id="85" name="Rectangle 84">
            <a:extLst>
              <a:ext uri="{FF2B5EF4-FFF2-40B4-BE49-F238E27FC236}">
                <a16:creationId xmlns:a16="http://schemas.microsoft.com/office/drawing/2014/main" id="{5C8563DE-BE87-A943-8631-2BFA14D6B6F2}"/>
              </a:ext>
            </a:extLst>
          </p:cNvPr>
          <p:cNvSpPr/>
          <p:nvPr/>
        </p:nvSpPr>
        <p:spPr bwMode="auto">
          <a:xfrm>
            <a:off x="663580" y="2925763"/>
            <a:ext cx="3748087" cy="234950"/>
          </a:xfrm>
          <a:prstGeom prst="rect">
            <a:avLst/>
          </a:prstGeom>
          <a:solidFill>
            <a:srgbClr val="FDAC08">
              <a:alpha val="6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ASP.NET Web Forms, MVC</a:t>
            </a:r>
          </a:p>
        </p:txBody>
      </p:sp>
      <p:sp>
        <p:nvSpPr>
          <p:cNvPr id="86" name="Rectangle 85">
            <a:extLst>
              <a:ext uri="{FF2B5EF4-FFF2-40B4-BE49-F238E27FC236}">
                <a16:creationId xmlns:a16="http://schemas.microsoft.com/office/drawing/2014/main" id="{C0C2198D-193F-4841-B2BB-B3EB9423E3F5}"/>
              </a:ext>
            </a:extLst>
          </p:cNvPr>
          <p:cNvSpPr/>
          <p:nvPr/>
        </p:nvSpPr>
        <p:spPr bwMode="auto">
          <a:xfrm>
            <a:off x="4545017" y="2925763"/>
            <a:ext cx="3746500" cy="234950"/>
          </a:xfrm>
          <a:prstGeom prst="rect">
            <a:avLst/>
          </a:prstGeom>
          <a:solidFill>
            <a:srgbClr val="FDAC08">
              <a:alpha val="6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US" sz="1372">
                <a:solidFill>
                  <a:srgbClr val="FFFFFF"/>
                </a:solidFill>
                <a:cs typeface="Segoe UI" panose="020B0502040204020203" pitchFamily="34" charset="0"/>
              </a:rPr>
              <a:t>ASP.NET Web API, WCF Services</a:t>
            </a:r>
          </a:p>
        </p:txBody>
      </p:sp>
      <p:sp>
        <p:nvSpPr>
          <p:cNvPr id="87" name="Rectangle 86">
            <a:extLst>
              <a:ext uri="{FF2B5EF4-FFF2-40B4-BE49-F238E27FC236}">
                <a16:creationId xmlns:a16="http://schemas.microsoft.com/office/drawing/2014/main" id="{172F8E7C-5D48-1D47-9C43-C867AD0D5799}"/>
              </a:ext>
            </a:extLst>
          </p:cNvPr>
          <p:cNvSpPr/>
          <p:nvPr/>
        </p:nvSpPr>
        <p:spPr bwMode="auto">
          <a:xfrm>
            <a:off x="3294067" y="4179888"/>
            <a:ext cx="2397125" cy="192087"/>
          </a:xfrm>
          <a:prstGeom prst="rect">
            <a:avLst/>
          </a:prstGeom>
          <a:solidFill>
            <a:schemeClr val="tx2">
              <a:lumMod val="75000"/>
              <a:lumOff val="25000"/>
              <a:alpha val="7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DCOM/COM+</a:t>
            </a:r>
          </a:p>
        </p:txBody>
      </p:sp>
      <p:sp>
        <p:nvSpPr>
          <p:cNvPr id="88" name="Rectangle 87">
            <a:extLst>
              <a:ext uri="{FF2B5EF4-FFF2-40B4-BE49-F238E27FC236}">
                <a16:creationId xmlns:a16="http://schemas.microsoft.com/office/drawing/2014/main" id="{DE8CC4C2-1F1A-D04A-BFCA-9DDD538EB20E}"/>
              </a:ext>
            </a:extLst>
          </p:cNvPr>
          <p:cNvSpPr/>
          <p:nvPr/>
        </p:nvSpPr>
        <p:spPr bwMode="auto">
          <a:xfrm>
            <a:off x="5900742" y="4178300"/>
            <a:ext cx="2398713" cy="192088"/>
          </a:xfrm>
          <a:prstGeom prst="rect">
            <a:avLst/>
          </a:prstGeom>
          <a:solidFill>
            <a:schemeClr val="tx2">
              <a:lumMod val="75000"/>
              <a:lumOff val="25000"/>
              <a:alpha val="7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MSMQ</a:t>
            </a:r>
          </a:p>
        </p:txBody>
      </p:sp>
      <p:sp>
        <p:nvSpPr>
          <p:cNvPr id="89" name="Rectangle 88">
            <a:extLst>
              <a:ext uri="{FF2B5EF4-FFF2-40B4-BE49-F238E27FC236}">
                <a16:creationId xmlns:a16="http://schemas.microsoft.com/office/drawing/2014/main" id="{DFCFF85B-A37C-E240-8EA3-802A0AB3FBD8}"/>
              </a:ext>
            </a:extLst>
          </p:cNvPr>
          <p:cNvSpPr/>
          <p:nvPr/>
        </p:nvSpPr>
        <p:spPr bwMode="auto">
          <a:xfrm>
            <a:off x="663580" y="5138738"/>
            <a:ext cx="2398712" cy="192087"/>
          </a:xfrm>
          <a:prstGeom prst="rect">
            <a:avLst/>
          </a:prstGeom>
          <a:solidFill>
            <a:srgbClr val="8FBA29">
              <a:alpha val="7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ADO.NET</a:t>
            </a:r>
          </a:p>
        </p:txBody>
      </p:sp>
      <p:sp>
        <p:nvSpPr>
          <p:cNvPr id="90" name="Rectangle 89">
            <a:extLst>
              <a:ext uri="{FF2B5EF4-FFF2-40B4-BE49-F238E27FC236}">
                <a16:creationId xmlns:a16="http://schemas.microsoft.com/office/drawing/2014/main" id="{371DB4B8-65C9-6143-9087-140C2E2CAED2}"/>
              </a:ext>
            </a:extLst>
          </p:cNvPr>
          <p:cNvSpPr/>
          <p:nvPr/>
        </p:nvSpPr>
        <p:spPr bwMode="auto">
          <a:xfrm>
            <a:off x="3282955" y="5138738"/>
            <a:ext cx="2397125" cy="192087"/>
          </a:xfrm>
          <a:prstGeom prst="rect">
            <a:avLst/>
          </a:prstGeom>
          <a:solidFill>
            <a:srgbClr val="8FBA29">
              <a:alpha val="7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ODBC</a:t>
            </a:r>
          </a:p>
        </p:txBody>
      </p:sp>
      <p:sp>
        <p:nvSpPr>
          <p:cNvPr id="91" name="Rectangle 90">
            <a:extLst>
              <a:ext uri="{FF2B5EF4-FFF2-40B4-BE49-F238E27FC236}">
                <a16:creationId xmlns:a16="http://schemas.microsoft.com/office/drawing/2014/main" id="{849BF689-661E-0A40-9B8A-337705737532}"/>
              </a:ext>
            </a:extLst>
          </p:cNvPr>
          <p:cNvSpPr/>
          <p:nvPr/>
        </p:nvSpPr>
        <p:spPr bwMode="auto">
          <a:xfrm>
            <a:off x="5900742" y="5138738"/>
            <a:ext cx="2398713" cy="192087"/>
          </a:xfrm>
          <a:prstGeom prst="rect">
            <a:avLst/>
          </a:prstGeom>
          <a:solidFill>
            <a:srgbClr val="8FBA29">
              <a:alpha val="7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Oracle</a:t>
            </a:r>
          </a:p>
        </p:txBody>
      </p:sp>
      <p:sp>
        <p:nvSpPr>
          <p:cNvPr id="92" name="Rectangle 91">
            <a:extLst>
              <a:ext uri="{FF2B5EF4-FFF2-40B4-BE49-F238E27FC236}">
                <a16:creationId xmlns:a16="http://schemas.microsoft.com/office/drawing/2014/main" id="{8E11C434-61B3-AB4C-89F5-6D1BF24F8E75}"/>
              </a:ext>
            </a:extLst>
          </p:cNvPr>
          <p:cNvSpPr/>
          <p:nvPr/>
        </p:nvSpPr>
        <p:spPr bwMode="auto">
          <a:xfrm>
            <a:off x="555630" y="5697538"/>
            <a:ext cx="3856037" cy="400050"/>
          </a:xfrm>
          <a:prstGeom prst="rect">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 Data Sources</a:t>
            </a:r>
          </a:p>
        </p:txBody>
      </p:sp>
      <p:sp>
        <p:nvSpPr>
          <p:cNvPr id="93" name="Rectangle 92">
            <a:extLst>
              <a:ext uri="{FF2B5EF4-FFF2-40B4-BE49-F238E27FC236}">
                <a16:creationId xmlns:a16="http://schemas.microsoft.com/office/drawing/2014/main" id="{9A96FC49-DD8A-E04B-817F-8C1D9A946107}"/>
              </a:ext>
            </a:extLst>
          </p:cNvPr>
          <p:cNvSpPr/>
          <p:nvPr/>
        </p:nvSpPr>
        <p:spPr bwMode="auto">
          <a:xfrm>
            <a:off x="4545017" y="5697538"/>
            <a:ext cx="3884613" cy="400050"/>
          </a:xfrm>
          <a:prstGeom prst="rect">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Services</a:t>
            </a:r>
          </a:p>
        </p:txBody>
      </p:sp>
      <p:sp>
        <p:nvSpPr>
          <p:cNvPr id="94" name="Rectangle 93">
            <a:extLst>
              <a:ext uri="{FF2B5EF4-FFF2-40B4-BE49-F238E27FC236}">
                <a16:creationId xmlns:a16="http://schemas.microsoft.com/office/drawing/2014/main" id="{F27E1DBA-3CD2-D94A-83A5-8D984BB80266}"/>
              </a:ext>
            </a:extLst>
          </p:cNvPr>
          <p:cNvSpPr/>
          <p:nvPr/>
        </p:nvSpPr>
        <p:spPr bwMode="auto">
          <a:xfrm>
            <a:off x="8848730" y="3130550"/>
            <a:ext cx="2397125" cy="35877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Security</a:t>
            </a:r>
          </a:p>
        </p:txBody>
      </p:sp>
      <p:sp>
        <p:nvSpPr>
          <p:cNvPr id="95" name="Rectangle 94">
            <a:extLst>
              <a:ext uri="{FF2B5EF4-FFF2-40B4-BE49-F238E27FC236}">
                <a16:creationId xmlns:a16="http://schemas.microsoft.com/office/drawing/2014/main" id="{5DE94CE6-E245-F94F-AA7E-3294A4D018D3}"/>
              </a:ext>
            </a:extLst>
          </p:cNvPr>
          <p:cNvSpPr/>
          <p:nvPr/>
        </p:nvSpPr>
        <p:spPr bwMode="auto">
          <a:xfrm>
            <a:off x="8848730" y="3975100"/>
            <a:ext cx="2397125" cy="35877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Operational Management</a:t>
            </a:r>
          </a:p>
        </p:txBody>
      </p:sp>
      <p:sp>
        <p:nvSpPr>
          <p:cNvPr id="96" name="Rectangle 95">
            <a:extLst>
              <a:ext uri="{FF2B5EF4-FFF2-40B4-BE49-F238E27FC236}">
                <a16:creationId xmlns:a16="http://schemas.microsoft.com/office/drawing/2014/main" id="{01FFA867-E5E1-FB40-A727-2802D09B6131}"/>
              </a:ext>
            </a:extLst>
          </p:cNvPr>
          <p:cNvSpPr/>
          <p:nvPr/>
        </p:nvSpPr>
        <p:spPr bwMode="auto">
          <a:xfrm>
            <a:off x="8848730" y="4819650"/>
            <a:ext cx="2397125" cy="35877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Communication</a:t>
            </a:r>
          </a:p>
        </p:txBody>
      </p:sp>
      <p:sp>
        <p:nvSpPr>
          <p:cNvPr id="98" name="Rectangle 97">
            <a:extLst>
              <a:ext uri="{FF2B5EF4-FFF2-40B4-BE49-F238E27FC236}">
                <a16:creationId xmlns:a16="http://schemas.microsoft.com/office/drawing/2014/main" id="{914DF0E1-99C5-8644-9C22-C7A0A996D905}"/>
              </a:ext>
            </a:extLst>
          </p:cNvPr>
          <p:cNvSpPr/>
          <p:nvPr/>
        </p:nvSpPr>
        <p:spPr bwMode="auto">
          <a:xfrm>
            <a:off x="555630" y="1916113"/>
            <a:ext cx="7874000" cy="484187"/>
          </a:xfrm>
          <a:prstGeom prst="rect">
            <a:avLst/>
          </a:prstGeom>
          <a:solidFill>
            <a:srgbClr val="15AD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134464" rIns="179259" bIns="143407" anchorCtr="1"/>
          <a:lstStyle/>
          <a:p>
            <a:pPr algn="ctr" defTabSz="718839" eaLnBrk="1" fontAlgn="auto" hangingPunct="1">
              <a:spcAft>
                <a:spcPts val="0"/>
              </a:spcAft>
              <a:defRPr/>
            </a:pPr>
            <a:r>
              <a:rPr lang="en-IN" sz="1372" b="1" spc="98">
                <a:solidFill>
                  <a:srgbClr val="FFFFFF"/>
                </a:solidFill>
                <a:cs typeface="Segoe UI Light" panose="020B0502040204020203" pitchFamily="34" charset="0"/>
              </a:rPr>
              <a:t>USERS</a:t>
            </a:r>
            <a:endParaRPr lang="en-US" sz="1372" b="1" spc="98">
              <a:solidFill>
                <a:srgbClr val="FFFFFF"/>
              </a:solidFill>
            </a:endParaRPr>
          </a:p>
        </p:txBody>
      </p:sp>
      <p:sp>
        <p:nvSpPr>
          <p:cNvPr id="6" name="Title 2">
            <a:extLst>
              <a:ext uri="{FF2B5EF4-FFF2-40B4-BE49-F238E27FC236}">
                <a16:creationId xmlns:a16="http://schemas.microsoft.com/office/drawing/2014/main" id="{6569BF2E-413E-B44B-B75B-CED0EC937CDD}"/>
              </a:ext>
            </a:extLst>
          </p:cNvPr>
          <p:cNvSpPr>
            <a:spLocks noGrp="1"/>
          </p:cNvSpPr>
          <p:nvPr>
            <p:ph type="title"/>
          </p:nvPr>
        </p:nvSpPr>
        <p:spPr/>
        <p:txBody>
          <a:bodyPr/>
          <a:lstStyle/>
          <a:p>
            <a:r>
              <a:rPr lang="en-US"/>
              <a:t>Presentation Layer </a:t>
            </a:r>
          </a:p>
        </p:txBody>
      </p:sp>
      <p:sp>
        <p:nvSpPr>
          <p:cNvPr id="2" name="Text Placeholder 1">
            <a:extLst>
              <a:ext uri="{FF2B5EF4-FFF2-40B4-BE49-F238E27FC236}">
                <a16:creationId xmlns:a16="http://schemas.microsoft.com/office/drawing/2014/main" id="{DBA05D27-B2B9-2549-B6B5-39168B80E625}"/>
              </a:ext>
            </a:extLst>
          </p:cNvPr>
          <p:cNvSpPr>
            <a:spLocks noGrp="1"/>
          </p:cNvSpPr>
          <p:nvPr>
            <p:ph type="body" sz="quarter" idx="4294967295"/>
          </p:nvPr>
        </p:nvSpPr>
        <p:spPr>
          <a:xfrm>
            <a:off x="588263" y="1274763"/>
            <a:ext cx="11018520" cy="430212"/>
          </a:xfrm>
        </p:spPr>
        <p:txBody>
          <a:bodyPr/>
          <a:lstStyle/>
          <a:p>
            <a:pPr marL="0" indent="0" defTabSz="932742" fontAlgn="auto">
              <a:spcAft>
                <a:spcPts val="0"/>
              </a:spcAft>
              <a:buNone/>
              <a:defRPr/>
            </a:pPr>
            <a:r>
              <a:rPr lang="en-US" dirty="0">
                <a:solidFill>
                  <a:schemeClr val="bg1">
                    <a:lumMod val="50000"/>
                  </a:schemeClr>
                </a:solidFill>
                <a:latin typeface="+mn-lt"/>
                <a:cs typeface="Segoe UI Light" panose="020B0502040204020203" pitchFamily="34" charset="0"/>
              </a:rPr>
              <a:t>For delivery and formatting of data from the backend repository</a:t>
            </a:r>
          </a:p>
        </p:txBody>
      </p:sp>
      <p:cxnSp>
        <p:nvCxnSpPr>
          <p:cNvPr id="73" name="Straight Arrow Connector 72">
            <a:extLst>
              <a:ext uri="{FF2B5EF4-FFF2-40B4-BE49-F238E27FC236}">
                <a16:creationId xmlns:a16="http://schemas.microsoft.com/office/drawing/2014/main" id="{0C91ABD5-CFFF-434A-85F4-28B40424E622}"/>
              </a:ext>
            </a:extLst>
          </p:cNvPr>
          <p:cNvCxnSpPr>
            <a:endCxn id="84" idx="0"/>
          </p:cNvCxnSpPr>
          <p:nvPr/>
        </p:nvCxnSpPr>
        <p:spPr>
          <a:xfrm flipH="1">
            <a:off x="4492630" y="2390775"/>
            <a:ext cx="0" cy="265113"/>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B421C95-C897-E844-98FF-73ED9FE3903D}"/>
              </a:ext>
            </a:extLst>
          </p:cNvPr>
          <p:cNvCxnSpPr/>
          <p:nvPr/>
        </p:nvCxnSpPr>
        <p:spPr>
          <a:xfrm>
            <a:off x="2522542" y="5434013"/>
            <a:ext cx="0" cy="271462"/>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B0301F8-8DD8-044C-8FB7-6DBA70770D9E}"/>
              </a:ext>
            </a:extLst>
          </p:cNvPr>
          <p:cNvCxnSpPr/>
          <p:nvPr/>
        </p:nvCxnSpPr>
        <p:spPr>
          <a:xfrm>
            <a:off x="6483355" y="5434013"/>
            <a:ext cx="0" cy="271462"/>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085DEA6-6EAE-D944-92E8-42E852AC748B}"/>
              </a:ext>
            </a:extLst>
          </p:cNvPr>
          <p:cNvSpPr/>
          <p:nvPr/>
        </p:nvSpPr>
        <p:spPr bwMode="auto">
          <a:xfrm>
            <a:off x="355603" y="1768475"/>
            <a:ext cx="11652250" cy="892175"/>
          </a:xfrm>
          <a:prstGeom prst="rect">
            <a:avLst/>
          </a:prstGeom>
          <a:solidFill>
            <a:srgbClr val="FFFFFF">
              <a:alpha val="6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a:extLst>
              <a:ext uri="{FF2B5EF4-FFF2-40B4-BE49-F238E27FC236}">
                <a16:creationId xmlns:a16="http://schemas.microsoft.com/office/drawing/2014/main" id="{7D5AE773-6D9D-9942-99B4-2170D2BEA5BC}"/>
              </a:ext>
            </a:extLst>
          </p:cNvPr>
          <p:cNvGrpSpPr>
            <a:grpSpLocks/>
          </p:cNvGrpSpPr>
          <p:nvPr/>
        </p:nvGrpSpPr>
        <p:grpSpPr bwMode="auto">
          <a:xfrm>
            <a:off x="398467" y="2617788"/>
            <a:ext cx="11707813" cy="3732212"/>
            <a:chOff x="274639" y="2669943"/>
            <a:chExt cx="11943995" cy="3806522"/>
          </a:xfrm>
        </p:grpSpPr>
        <p:sp>
          <p:nvSpPr>
            <p:cNvPr id="44" name="Rectangle 43">
              <a:extLst>
                <a:ext uri="{FF2B5EF4-FFF2-40B4-BE49-F238E27FC236}">
                  <a16:creationId xmlns:a16="http://schemas.microsoft.com/office/drawing/2014/main" id="{9ABF967B-ED88-1040-9B8B-83F4344A1F25}"/>
                </a:ext>
              </a:extLst>
            </p:cNvPr>
            <p:cNvSpPr/>
            <p:nvPr/>
          </p:nvSpPr>
          <p:spPr bwMode="auto">
            <a:xfrm>
              <a:off x="274639" y="3477877"/>
              <a:ext cx="11887311" cy="2998588"/>
            </a:xfrm>
            <a:prstGeom prst="rect">
              <a:avLst/>
            </a:prstGeom>
            <a:solidFill>
              <a:srgbClr val="FFFFFF">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6483A5B2-5F16-0840-AC7E-E0528461D4D4}"/>
                </a:ext>
              </a:extLst>
            </p:cNvPr>
            <p:cNvSpPr/>
            <p:nvPr/>
          </p:nvSpPr>
          <p:spPr bwMode="auto">
            <a:xfrm>
              <a:off x="8471054" y="2669943"/>
              <a:ext cx="3747580" cy="807934"/>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7613489-0C2A-224A-8A86-62A2BED34131}"/>
              </a:ext>
            </a:extLst>
          </p:cNvPr>
          <p:cNvSpPr>
            <a:spLocks noGrp="1"/>
          </p:cNvSpPr>
          <p:nvPr>
            <p:ph type="title"/>
          </p:nvPr>
        </p:nvSpPr>
        <p:spPr/>
        <p:txBody>
          <a:bodyPr/>
          <a:lstStyle/>
          <a:p>
            <a:r>
              <a:rPr lang="en-US"/>
              <a:t>Presentation Layer </a:t>
            </a:r>
          </a:p>
        </p:txBody>
      </p:sp>
      <p:sp>
        <p:nvSpPr>
          <p:cNvPr id="2" name="Text Placeholder 1">
            <a:extLst>
              <a:ext uri="{FF2B5EF4-FFF2-40B4-BE49-F238E27FC236}">
                <a16:creationId xmlns:a16="http://schemas.microsoft.com/office/drawing/2014/main" id="{6EBA1FE0-6B1D-B64D-9E6D-80DED54A7C2A}"/>
              </a:ext>
            </a:extLst>
          </p:cNvPr>
          <p:cNvSpPr>
            <a:spLocks noGrp="1"/>
          </p:cNvSpPr>
          <p:nvPr>
            <p:ph type="body" sz="quarter" idx="4294967295"/>
          </p:nvPr>
        </p:nvSpPr>
        <p:spPr>
          <a:xfrm>
            <a:off x="588263" y="1298575"/>
            <a:ext cx="11603737" cy="430213"/>
          </a:xfrm>
        </p:spPr>
        <p:txBody>
          <a:bodyPr/>
          <a:lstStyle/>
          <a:p>
            <a:pPr marL="0" indent="0" defTabSz="914225" fontAlgn="auto">
              <a:spcAft>
                <a:spcPts val="588"/>
              </a:spcAft>
              <a:buNone/>
              <a:defRPr/>
            </a:pPr>
            <a:r>
              <a:rPr lang="en-US" dirty="0">
                <a:solidFill>
                  <a:schemeClr val="bg1">
                    <a:lumMod val="50000"/>
                  </a:schemeClr>
                </a:solidFill>
                <a:latin typeface="+mn-lt"/>
                <a:cs typeface="Segoe UI Light" panose="020B0502040204020203" pitchFamily="34" charset="0"/>
              </a:rPr>
              <a:t>Migration path for Microsoft technologies</a:t>
            </a:r>
          </a:p>
        </p:txBody>
      </p:sp>
      <p:sp>
        <p:nvSpPr>
          <p:cNvPr id="8" name="Rectangle 7">
            <a:extLst>
              <a:ext uri="{FF2B5EF4-FFF2-40B4-BE49-F238E27FC236}">
                <a16:creationId xmlns:a16="http://schemas.microsoft.com/office/drawing/2014/main" id="{D23AB44F-F840-7446-9B23-2A647DEBCE65}"/>
              </a:ext>
            </a:extLst>
          </p:cNvPr>
          <p:cNvSpPr/>
          <p:nvPr/>
        </p:nvSpPr>
        <p:spPr bwMode="auto">
          <a:xfrm>
            <a:off x="6146800" y="1943100"/>
            <a:ext cx="3028950" cy="588963"/>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89642" rIns="179259" bIns="143407"/>
          <a:lstStyle/>
          <a:p>
            <a:pPr algn="ctr" defTabSz="718839" eaLnBrk="1" fontAlgn="auto" hangingPunct="1">
              <a:lnSpc>
                <a:spcPct val="90000"/>
              </a:lnSpc>
              <a:spcAft>
                <a:spcPts val="0"/>
              </a:spcAft>
              <a:defRPr/>
            </a:pPr>
            <a:r>
              <a:rPr lang="en-IN" sz="1372" b="1" spc="98">
                <a:solidFill>
                  <a:srgbClr val="FFFFFF"/>
                </a:solidFill>
                <a:cs typeface="Segoe UI Light" panose="020B0502040204020203" pitchFamily="34" charset="0"/>
              </a:rPr>
              <a:t>Web Tier </a:t>
            </a:r>
            <a:br>
              <a:rPr lang="en-IN" sz="1372" b="1" spc="98">
                <a:solidFill>
                  <a:srgbClr val="FFFFFF"/>
                </a:solidFill>
                <a:cs typeface="Segoe UI Light" panose="020B0502040204020203" pitchFamily="34" charset="0"/>
              </a:rPr>
            </a:br>
            <a:r>
              <a:rPr lang="en-IN" sz="1372" b="1" spc="98">
                <a:solidFill>
                  <a:srgbClr val="FFFFFF"/>
                </a:solidFill>
                <a:cs typeface="Segoe UI Light" panose="020B0502040204020203" pitchFamily="34" charset="0"/>
              </a:rPr>
              <a:t>With Web Logic Only</a:t>
            </a:r>
            <a:endParaRPr lang="en-US" sz="1372" b="1" spc="98">
              <a:solidFill>
                <a:srgbClr val="FFFFFF"/>
              </a:solidFill>
              <a:cs typeface="Segoe UI Light" panose="020B0502040204020203" pitchFamily="34" charset="0"/>
            </a:endParaRPr>
          </a:p>
        </p:txBody>
      </p:sp>
      <p:sp>
        <p:nvSpPr>
          <p:cNvPr id="13" name="Rectangle 12">
            <a:extLst>
              <a:ext uri="{FF2B5EF4-FFF2-40B4-BE49-F238E27FC236}">
                <a16:creationId xmlns:a16="http://schemas.microsoft.com/office/drawing/2014/main" id="{B4772C70-DC22-224E-A740-38D1DDF31384}"/>
              </a:ext>
            </a:extLst>
          </p:cNvPr>
          <p:cNvSpPr/>
          <p:nvPr/>
        </p:nvSpPr>
        <p:spPr bwMode="auto">
          <a:xfrm>
            <a:off x="6146800" y="3094038"/>
            <a:ext cx="3028950" cy="525462"/>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89642" rIns="179259" bIns="143407"/>
          <a:lstStyle/>
          <a:p>
            <a:pPr algn="ctr" defTabSz="718839" eaLnBrk="1" fontAlgn="auto" hangingPunct="1">
              <a:lnSpc>
                <a:spcPct val="90000"/>
              </a:lnSpc>
              <a:spcAft>
                <a:spcPts val="0"/>
              </a:spcAft>
              <a:defRPr/>
            </a:pPr>
            <a:r>
              <a:rPr lang="en-IN" sz="1372" b="1" spc="98">
                <a:solidFill>
                  <a:schemeClr val="bg1"/>
                </a:solidFill>
                <a:cs typeface="Segoe UI Light" panose="020B0502040204020203" pitchFamily="34" charset="0"/>
              </a:rPr>
              <a:t>Architecture</a:t>
            </a:r>
            <a:br>
              <a:rPr lang="en-IN" sz="1372" b="1" spc="98">
                <a:solidFill>
                  <a:schemeClr val="bg1"/>
                </a:solidFill>
                <a:cs typeface="Segoe UI Light" panose="020B0502040204020203" pitchFamily="34" charset="0"/>
              </a:rPr>
            </a:br>
            <a:r>
              <a:rPr lang="en-IN" sz="1372" b="1" spc="98">
                <a:solidFill>
                  <a:schemeClr val="bg1"/>
                </a:solidFill>
                <a:cs typeface="Segoe UI Light" panose="020B0502040204020203" pitchFamily="34" charset="0"/>
              </a:rPr>
              <a:t>Assessment</a:t>
            </a:r>
            <a:endParaRPr lang="en-US" sz="1372" b="1" spc="98">
              <a:solidFill>
                <a:schemeClr val="bg1"/>
              </a:solidFill>
              <a:cs typeface="Segoe UI Light" panose="020B0502040204020203" pitchFamily="34" charset="0"/>
            </a:endParaRPr>
          </a:p>
        </p:txBody>
      </p:sp>
      <p:sp>
        <p:nvSpPr>
          <p:cNvPr id="24" name="Rectangle 23">
            <a:extLst>
              <a:ext uri="{FF2B5EF4-FFF2-40B4-BE49-F238E27FC236}">
                <a16:creationId xmlns:a16="http://schemas.microsoft.com/office/drawing/2014/main" id="{DE9A4263-D992-0945-9029-808C512DA455}"/>
              </a:ext>
            </a:extLst>
          </p:cNvPr>
          <p:cNvSpPr/>
          <p:nvPr/>
        </p:nvSpPr>
        <p:spPr bwMode="auto">
          <a:xfrm>
            <a:off x="8074025" y="4830763"/>
            <a:ext cx="3530600" cy="1090612"/>
          </a:xfrm>
          <a:prstGeom prst="rect">
            <a:avLst/>
          </a:prstGeom>
          <a:solidFill>
            <a:srgbClr val="15AD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89642" rIns="0" bIns="0"/>
          <a:lstStyle/>
          <a:p>
            <a:pPr algn="ctr" defTabSz="718839" eaLnBrk="1" fontAlgn="auto" hangingPunct="1">
              <a:spcAft>
                <a:spcPts val="0"/>
              </a:spcAft>
              <a:defRPr/>
            </a:pPr>
            <a:r>
              <a:rPr lang="en-US" sz="1372" b="1" spc="98">
                <a:solidFill>
                  <a:srgbClr val="FFFFFF"/>
                </a:solidFill>
                <a:cs typeface="Segoe UI Light" panose="020B0502040204020203" pitchFamily="34" charset="0"/>
              </a:rPr>
              <a:t>App Modernization Essentials</a:t>
            </a:r>
          </a:p>
          <a:p>
            <a:pPr algn="ctr" defTabSz="718839" eaLnBrk="1" fontAlgn="auto" hangingPunct="1">
              <a:spcAft>
                <a:spcPts val="0"/>
              </a:spcAft>
              <a:defRPr/>
            </a:pPr>
            <a:endParaRPr lang="en-IN" sz="1372" b="1" spc="98">
              <a:solidFill>
                <a:srgbClr val="FFFFFF"/>
              </a:solidFill>
              <a:cs typeface="Segoe UI Light" panose="020B0502040204020203" pitchFamily="34" charset="0"/>
            </a:endParaRPr>
          </a:p>
        </p:txBody>
      </p:sp>
      <p:sp>
        <p:nvSpPr>
          <p:cNvPr id="10" name="Rectangle 9">
            <a:extLst>
              <a:ext uri="{FF2B5EF4-FFF2-40B4-BE49-F238E27FC236}">
                <a16:creationId xmlns:a16="http://schemas.microsoft.com/office/drawing/2014/main" id="{99315E50-9BC9-B04B-A193-ACEBC59835F2}"/>
              </a:ext>
            </a:extLst>
          </p:cNvPr>
          <p:cNvSpPr/>
          <p:nvPr/>
        </p:nvSpPr>
        <p:spPr bwMode="auto">
          <a:xfrm>
            <a:off x="8253413" y="5226050"/>
            <a:ext cx="1490662" cy="558800"/>
          </a:xfrm>
          <a:prstGeom prst="rect">
            <a:avLst/>
          </a:prstGeom>
          <a:solidFill>
            <a:srgbClr val="0078D7">
              <a:alpha val="54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spc="98">
                <a:solidFill>
                  <a:srgbClr val="FFFFFF"/>
                </a:solidFill>
                <a:cs typeface="Segoe UI Light" panose="020B0502040204020203" pitchFamily="34" charset="0"/>
              </a:rPr>
              <a:t>Azure PaaS</a:t>
            </a:r>
          </a:p>
          <a:p>
            <a:pPr algn="ctr" defTabSz="718839" eaLnBrk="1" fontAlgn="auto" hangingPunct="1">
              <a:spcAft>
                <a:spcPts val="0"/>
              </a:spcAft>
              <a:defRPr/>
            </a:pPr>
            <a:r>
              <a:rPr lang="en-IN" sz="1372" spc="98">
                <a:solidFill>
                  <a:srgbClr val="FFFFFF"/>
                </a:solidFill>
                <a:cs typeface="Segoe UI Light" panose="020B0502040204020203" pitchFamily="34" charset="0"/>
              </a:rPr>
              <a:t>Web Apps</a:t>
            </a:r>
            <a:endParaRPr lang="en-US" sz="1372" spc="98">
              <a:solidFill>
                <a:srgbClr val="FFFFFF"/>
              </a:solidFill>
              <a:cs typeface="Segoe UI Light" panose="020B0502040204020203" pitchFamily="34" charset="0"/>
            </a:endParaRPr>
          </a:p>
        </p:txBody>
      </p:sp>
      <p:cxnSp>
        <p:nvCxnSpPr>
          <p:cNvPr id="5" name="Straight Arrow Connector 4">
            <a:extLst>
              <a:ext uri="{FF2B5EF4-FFF2-40B4-BE49-F238E27FC236}">
                <a16:creationId xmlns:a16="http://schemas.microsoft.com/office/drawing/2014/main" id="{6BB733F6-6813-BC4C-8204-E9053314D4CC}"/>
              </a:ext>
            </a:extLst>
          </p:cNvPr>
          <p:cNvCxnSpPr/>
          <p:nvPr/>
        </p:nvCxnSpPr>
        <p:spPr>
          <a:xfrm>
            <a:off x="7653338" y="2532063"/>
            <a:ext cx="0" cy="547687"/>
          </a:xfrm>
          <a:prstGeom prst="straightConnector1">
            <a:avLst/>
          </a:prstGeom>
          <a:ln w="28575" cmpd="sng">
            <a:solidFill>
              <a:srgbClr val="969696"/>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15BB154-E73F-524A-902F-6F7483B55838}"/>
              </a:ext>
            </a:extLst>
          </p:cNvPr>
          <p:cNvSpPr/>
          <p:nvPr/>
        </p:nvSpPr>
        <p:spPr bwMode="auto">
          <a:xfrm>
            <a:off x="7018338" y="2660650"/>
            <a:ext cx="1258887" cy="1889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45" rIns="0" bIns="143407" anchor="ctr"/>
          <a:lstStyle/>
          <a:p>
            <a:pPr algn="ctr" defTabSz="718839" eaLnBrk="1" fontAlgn="auto" hangingPunct="1">
              <a:spcAft>
                <a:spcPts val="0"/>
              </a:spcAft>
              <a:defRPr/>
            </a:pPr>
            <a:r>
              <a:rPr lang="en-IN" sz="1176" b="1">
                <a:solidFill>
                  <a:schemeClr val="tx1"/>
                </a:solidFill>
                <a:cs typeface="Segoe UI Light" panose="020B0502040204020203" pitchFamily="34" charset="0"/>
              </a:rPr>
              <a:t>YES</a:t>
            </a:r>
            <a:endParaRPr lang="en-US" sz="1176" b="1">
              <a:solidFill>
                <a:schemeClr val="tx1"/>
              </a:solidFill>
            </a:endParaRPr>
          </a:p>
        </p:txBody>
      </p:sp>
      <p:cxnSp>
        <p:nvCxnSpPr>
          <p:cNvPr id="26" name="Straight Arrow Connector 25">
            <a:extLst>
              <a:ext uri="{FF2B5EF4-FFF2-40B4-BE49-F238E27FC236}">
                <a16:creationId xmlns:a16="http://schemas.microsoft.com/office/drawing/2014/main" id="{D0C1DBC7-0673-E64E-83FB-B1229D90B0D5}"/>
              </a:ext>
            </a:extLst>
          </p:cNvPr>
          <p:cNvCxnSpPr>
            <a:stCxn id="13" idx="2"/>
            <a:endCxn id="9" idx="0"/>
          </p:cNvCxnSpPr>
          <p:nvPr/>
        </p:nvCxnSpPr>
        <p:spPr>
          <a:xfrm>
            <a:off x="7661275" y="3619500"/>
            <a:ext cx="0" cy="265113"/>
          </a:xfrm>
          <a:prstGeom prst="straightConnector1">
            <a:avLst/>
          </a:prstGeom>
          <a:ln w="28575" cmpd="sng">
            <a:solidFill>
              <a:srgbClr val="969696"/>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4039F4C-125C-1849-B0F5-4B0D34D8466E}"/>
              </a:ext>
            </a:extLst>
          </p:cNvPr>
          <p:cNvCxnSpPr/>
          <p:nvPr/>
        </p:nvCxnSpPr>
        <p:spPr>
          <a:xfrm>
            <a:off x="9240838" y="4510088"/>
            <a:ext cx="0" cy="341312"/>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FFFCB4-4929-1247-8DE3-A1F53E4CDB1B}"/>
              </a:ext>
            </a:extLst>
          </p:cNvPr>
          <p:cNvCxnSpPr/>
          <p:nvPr/>
        </p:nvCxnSpPr>
        <p:spPr>
          <a:xfrm flipV="1">
            <a:off x="6199188" y="4522788"/>
            <a:ext cx="3041650" cy="3175"/>
          </a:xfrm>
          <a:prstGeom prst="line">
            <a:avLst/>
          </a:prstGeom>
          <a:ln w="28575" cmpd="sng">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A861AC6-96EE-4F4F-8516-0241FC1A9814}"/>
              </a:ext>
            </a:extLst>
          </p:cNvPr>
          <p:cNvSpPr/>
          <p:nvPr/>
        </p:nvSpPr>
        <p:spPr bwMode="auto">
          <a:xfrm>
            <a:off x="9912350" y="5226050"/>
            <a:ext cx="1500188" cy="558800"/>
          </a:xfrm>
          <a:prstGeom prst="rect">
            <a:avLst/>
          </a:prstGeom>
          <a:solidFill>
            <a:srgbClr val="0078D7">
              <a:alpha val="54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spc="98">
                <a:solidFill>
                  <a:srgbClr val="FFFFFF"/>
                </a:solidFill>
                <a:cs typeface="Segoe UI Light" panose="020B0502040204020203" pitchFamily="34" charset="0"/>
              </a:rPr>
              <a:t>Azure PaaS</a:t>
            </a:r>
          </a:p>
          <a:p>
            <a:pPr algn="ctr" defTabSz="718839" eaLnBrk="1" fontAlgn="auto" hangingPunct="1">
              <a:spcAft>
                <a:spcPts val="0"/>
              </a:spcAft>
              <a:defRPr/>
            </a:pPr>
            <a:r>
              <a:rPr lang="en-IN" sz="1372" spc="98">
                <a:solidFill>
                  <a:srgbClr val="FFFFFF"/>
                </a:solidFill>
                <a:cs typeface="Segoe UI Light" panose="020B0502040204020203" pitchFamily="34" charset="0"/>
              </a:rPr>
              <a:t>Storage</a:t>
            </a:r>
            <a:endParaRPr lang="en-US" sz="1372" spc="98">
              <a:solidFill>
                <a:srgbClr val="FFFFFF"/>
              </a:solidFill>
              <a:cs typeface="Segoe UI Light" panose="020B0502040204020203" pitchFamily="34" charset="0"/>
            </a:endParaRPr>
          </a:p>
        </p:txBody>
      </p:sp>
      <p:cxnSp>
        <p:nvCxnSpPr>
          <p:cNvPr id="36" name="Straight Connector 35">
            <a:extLst>
              <a:ext uri="{FF2B5EF4-FFF2-40B4-BE49-F238E27FC236}">
                <a16:creationId xmlns:a16="http://schemas.microsoft.com/office/drawing/2014/main" id="{0F85578C-77D5-DB44-8FF0-068D5F6E0DA5}"/>
              </a:ext>
            </a:extLst>
          </p:cNvPr>
          <p:cNvCxnSpPr/>
          <p:nvPr/>
        </p:nvCxnSpPr>
        <p:spPr>
          <a:xfrm flipV="1">
            <a:off x="7737475" y="4406900"/>
            <a:ext cx="0" cy="128588"/>
          </a:xfrm>
          <a:prstGeom prst="line">
            <a:avLst/>
          </a:prstGeom>
          <a:ln w="28575" cmpd="sng">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21E86BF-7F12-9548-8890-289060D9AD77}"/>
              </a:ext>
            </a:extLst>
          </p:cNvPr>
          <p:cNvSpPr/>
          <p:nvPr/>
        </p:nvSpPr>
        <p:spPr bwMode="auto">
          <a:xfrm>
            <a:off x="7454900" y="5032375"/>
            <a:ext cx="688975" cy="3159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44814" rIns="179259" bIns="143407"/>
          <a:lstStyle/>
          <a:p>
            <a:pPr algn="ctr" defTabSz="718839" eaLnBrk="1" fontAlgn="auto" hangingPunct="1">
              <a:spcAft>
                <a:spcPts val="0"/>
              </a:spcAft>
              <a:defRPr/>
            </a:pPr>
            <a:r>
              <a:rPr lang="en-IN" sz="1176" b="1">
                <a:solidFill>
                  <a:schemeClr val="tx1"/>
                </a:solidFill>
                <a:cs typeface="Segoe UI Light" panose="020B0502040204020203" pitchFamily="34" charset="0"/>
              </a:rPr>
              <a:t>OR</a:t>
            </a:r>
            <a:endParaRPr lang="en-US" sz="1371" b="1">
              <a:solidFill>
                <a:schemeClr val="tx1"/>
              </a:solidFill>
            </a:endParaRPr>
          </a:p>
        </p:txBody>
      </p:sp>
      <p:cxnSp>
        <p:nvCxnSpPr>
          <p:cNvPr id="30" name="Straight Arrow Connector 29">
            <a:extLst>
              <a:ext uri="{FF2B5EF4-FFF2-40B4-BE49-F238E27FC236}">
                <a16:creationId xmlns:a16="http://schemas.microsoft.com/office/drawing/2014/main" id="{BD6BA07F-1678-8D4C-9AB8-9A177DCBB81D}"/>
              </a:ext>
            </a:extLst>
          </p:cNvPr>
          <p:cNvCxnSpPr/>
          <p:nvPr/>
        </p:nvCxnSpPr>
        <p:spPr>
          <a:xfrm>
            <a:off x="6211888" y="4510088"/>
            <a:ext cx="0" cy="341312"/>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0BCB19F-B1E5-AA40-900D-F55A521DE4DD}"/>
              </a:ext>
            </a:extLst>
          </p:cNvPr>
          <p:cNvSpPr/>
          <p:nvPr/>
        </p:nvSpPr>
        <p:spPr bwMode="auto">
          <a:xfrm>
            <a:off x="6146800" y="3884613"/>
            <a:ext cx="3028950" cy="531812"/>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89642" rIns="0" bIns="0"/>
          <a:lstStyle/>
          <a:p>
            <a:pPr algn="ctr" defTabSz="718839" eaLnBrk="1" fontAlgn="auto" hangingPunct="1">
              <a:lnSpc>
                <a:spcPct val="90000"/>
              </a:lnSpc>
              <a:spcAft>
                <a:spcPts val="0"/>
              </a:spcAft>
              <a:defRPr/>
            </a:pPr>
            <a:r>
              <a:rPr lang="en-IN" sz="1372" b="1" spc="98">
                <a:solidFill>
                  <a:schemeClr val="bg1"/>
                </a:solidFill>
                <a:cs typeface="Segoe UI Light" panose="020B0502040204020203" pitchFamily="34" charset="0"/>
              </a:rPr>
              <a:t>Architecture</a:t>
            </a:r>
            <a:br>
              <a:rPr lang="en-IN" sz="1372" b="1" spc="98">
                <a:solidFill>
                  <a:schemeClr val="bg1"/>
                </a:solidFill>
                <a:cs typeface="Segoe UI Light" panose="020B0502040204020203" pitchFamily="34" charset="0"/>
              </a:rPr>
            </a:br>
            <a:r>
              <a:rPr lang="en-IN" sz="1372" b="1" spc="98">
                <a:solidFill>
                  <a:schemeClr val="bg1"/>
                </a:solidFill>
                <a:cs typeface="Segoe UI Light" panose="020B0502040204020203" pitchFamily="34" charset="0"/>
              </a:rPr>
              <a:t>Refactoring Light</a:t>
            </a:r>
            <a:endParaRPr lang="en-US" sz="1372" b="1" spc="98">
              <a:solidFill>
                <a:schemeClr val="bg1"/>
              </a:solidFill>
              <a:cs typeface="Segoe UI Light" panose="020B0502040204020203" pitchFamily="34" charset="0"/>
            </a:endParaRPr>
          </a:p>
        </p:txBody>
      </p:sp>
      <p:sp>
        <p:nvSpPr>
          <p:cNvPr id="71" name="Rectangle 70">
            <a:extLst>
              <a:ext uri="{FF2B5EF4-FFF2-40B4-BE49-F238E27FC236}">
                <a16:creationId xmlns:a16="http://schemas.microsoft.com/office/drawing/2014/main" id="{2FE695F4-67D1-E542-A333-0D121C74EB67}"/>
              </a:ext>
            </a:extLst>
          </p:cNvPr>
          <p:cNvSpPr/>
          <p:nvPr/>
        </p:nvSpPr>
        <p:spPr bwMode="auto">
          <a:xfrm>
            <a:off x="4075113" y="4851400"/>
            <a:ext cx="3530600" cy="1090613"/>
          </a:xfrm>
          <a:prstGeom prst="rect">
            <a:avLst/>
          </a:prstGeom>
          <a:solidFill>
            <a:srgbClr val="15AD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89642" rIns="0" bIns="0"/>
          <a:lstStyle/>
          <a:p>
            <a:pPr algn="ctr" defTabSz="718839" eaLnBrk="1" fontAlgn="auto" hangingPunct="1">
              <a:spcAft>
                <a:spcPts val="0"/>
              </a:spcAft>
              <a:defRPr/>
            </a:pPr>
            <a:r>
              <a:rPr lang="en-US" sz="1372" b="1" spc="98">
                <a:solidFill>
                  <a:srgbClr val="FFFFFF"/>
                </a:solidFill>
                <a:cs typeface="Segoe UI Light" panose="020B0502040204020203" pitchFamily="34" charset="0"/>
              </a:rPr>
              <a:t>App Modernization Essentials</a:t>
            </a:r>
          </a:p>
          <a:p>
            <a:pPr algn="ctr" defTabSz="718839" eaLnBrk="1" fontAlgn="auto" hangingPunct="1">
              <a:spcAft>
                <a:spcPts val="0"/>
              </a:spcAft>
              <a:defRPr/>
            </a:pPr>
            <a:endParaRPr lang="en-IN" sz="1372" b="1" spc="98">
              <a:solidFill>
                <a:srgbClr val="FFFFFF"/>
              </a:solidFill>
              <a:cs typeface="Segoe UI Light" panose="020B0502040204020203" pitchFamily="34" charset="0"/>
            </a:endParaRPr>
          </a:p>
        </p:txBody>
      </p:sp>
      <p:sp>
        <p:nvSpPr>
          <p:cNvPr id="76" name="Rectangle 75">
            <a:extLst>
              <a:ext uri="{FF2B5EF4-FFF2-40B4-BE49-F238E27FC236}">
                <a16:creationId xmlns:a16="http://schemas.microsoft.com/office/drawing/2014/main" id="{9F1A8ECF-262B-824F-AAFC-BB4A1C65055E}"/>
              </a:ext>
            </a:extLst>
          </p:cNvPr>
          <p:cNvSpPr/>
          <p:nvPr/>
        </p:nvSpPr>
        <p:spPr bwMode="auto">
          <a:xfrm>
            <a:off x="4267200" y="5254625"/>
            <a:ext cx="1490663" cy="560388"/>
          </a:xfrm>
          <a:prstGeom prst="rect">
            <a:avLst/>
          </a:prstGeom>
          <a:solidFill>
            <a:srgbClr val="0078D7">
              <a:alpha val="54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spc="98">
                <a:solidFill>
                  <a:srgbClr val="FFFFFF"/>
                </a:solidFill>
                <a:cs typeface="Segoe UI Light" panose="020B0502040204020203" pitchFamily="34" charset="0"/>
              </a:rPr>
              <a:t>Azure PaaS</a:t>
            </a:r>
          </a:p>
          <a:p>
            <a:pPr algn="ctr" defTabSz="718839" eaLnBrk="1" fontAlgn="auto" hangingPunct="1">
              <a:spcAft>
                <a:spcPts val="0"/>
              </a:spcAft>
              <a:defRPr/>
            </a:pPr>
            <a:r>
              <a:rPr lang="en-IN" sz="1372" spc="98">
                <a:solidFill>
                  <a:srgbClr val="FFFFFF"/>
                </a:solidFill>
                <a:cs typeface="Segoe UI Light" panose="020B0502040204020203" pitchFamily="34" charset="0"/>
              </a:rPr>
              <a:t>Web Apps</a:t>
            </a:r>
            <a:endParaRPr lang="en-US" sz="1372" spc="98">
              <a:solidFill>
                <a:srgbClr val="FFFFFF"/>
              </a:solidFill>
              <a:cs typeface="Segoe UI Light" panose="020B0502040204020203" pitchFamily="34" charset="0"/>
            </a:endParaRPr>
          </a:p>
        </p:txBody>
      </p:sp>
      <p:sp>
        <p:nvSpPr>
          <p:cNvPr id="77" name="Rectangle 76">
            <a:extLst>
              <a:ext uri="{FF2B5EF4-FFF2-40B4-BE49-F238E27FC236}">
                <a16:creationId xmlns:a16="http://schemas.microsoft.com/office/drawing/2014/main" id="{CB67B8A3-B4ED-BC4E-890B-57AD47D92809}"/>
              </a:ext>
            </a:extLst>
          </p:cNvPr>
          <p:cNvSpPr/>
          <p:nvPr/>
        </p:nvSpPr>
        <p:spPr bwMode="auto">
          <a:xfrm>
            <a:off x="6000750" y="5254625"/>
            <a:ext cx="1490663" cy="560388"/>
          </a:xfrm>
          <a:prstGeom prst="rect">
            <a:avLst/>
          </a:prstGeom>
          <a:solidFill>
            <a:srgbClr val="0078D7">
              <a:alpha val="54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spc="98">
                <a:solidFill>
                  <a:srgbClr val="FFFFFF"/>
                </a:solidFill>
                <a:cs typeface="Segoe UI Light" panose="020B0502040204020203" pitchFamily="34" charset="0"/>
              </a:rPr>
              <a:t>Azure PaaS</a:t>
            </a:r>
          </a:p>
          <a:p>
            <a:pPr algn="ctr" defTabSz="718839" eaLnBrk="1" fontAlgn="auto" hangingPunct="1">
              <a:spcAft>
                <a:spcPts val="0"/>
              </a:spcAft>
              <a:defRPr/>
            </a:pPr>
            <a:r>
              <a:rPr lang="en-IN" sz="1372" spc="98">
                <a:solidFill>
                  <a:srgbClr val="FFFFFF"/>
                </a:solidFill>
                <a:cs typeface="Segoe UI Light" panose="020B0502040204020203" pitchFamily="34" charset="0"/>
              </a:rPr>
              <a:t>SQL DB</a:t>
            </a:r>
            <a:endParaRPr lang="en-US" sz="1372" spc="98">
              <a:solidFill>
                <a:srgbClr val="FFFFFF"/>
              </a:solidFill>
              <a:cs typeface="Segoe UI Light" panose="020B0502040204020203"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3FE45C6-B36C-4466-9F86-036A2A4E967B}"/>
              </a:ext>
            </a:extLst>
          </p:cNvPr>
          <p:cNvGrpSpPr/>
          <p:nvPr/>
        </p:nvGrpSpPr>
        <p:grpSpPr>
          <a:xfrm>
            <a:off x="457200" y="5512276"/>
            <a:ext cx="9641576" cy="485342"/>
            <a:chOff x="457200" y="5650428"/>
            <a:chExt cx="11284010" cy="236696"/>
          </a:xfrm>
        </p:grpSpPr>
        <p:cxnSp>
          <p:nvCxnSpPr>
            <p:cNvPr id="97" name="Straight Connector 96">
              <a:extLst>
                <a:ext uri="{FF2B5EF4-FFF2-40B4-BE49-F238E27FC236}">
                  <a16:creationId xmlns:a16="http://schemas.microsoft.com/office/drawing/2014/main" id="{F04D7308-99D7-4CF7-A6EA-13B23E3939B9}"/>
                </a:ext>
              </a:extLst>
            </p:cNvPr>
            <p:cNvCxnSpPr>
              <a:cxnSpLocks/>
              <a:stCxn id="99" idx="1"/>
            </p:cNvCxnSpPr>
            <p:nvPr/>
          </p:nvCxnSpPr>
          <p:spPr>
            <a:xfrm flipH="1">
              <a:off x="457200" y="5768776"/>
              <a:ext cx="11211632" cy="0"/>
            </a:xfrm>
            <a:prstGeom prst="line">
              <a:avLst/>
            </a:prstGeom>
            <a:noFill/>
            <a:ln w="57150" cap="rnd">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99" name="Arrow: Chevron 98">
              <a:extLst>
                <a:ext uri="{FF2B5EF4-FFF2-40B4-BE49-F238E27FC236}">
                  <a16:creationId xmlns:a16="http://schemas.microsoft.com/office/drawing/2014/main" id="{09BC6432-B119-40E9-B8DC-C0EA1C91646C}"/>
                </a:ext>
              </a:extLst>
            </p:cNvPr>
            <p:cNvSpPr/>
            <p:nvPr/>
          </p:nvSpPr>
          <p:spPr bwMode="auto">
            <a:xfrm>
              <a:off x="11596453" y="5650428"/>
              <a:ext cx="144757" cy="236696"/>
            </a:xfrm>
            <a:prstGeom prst="chevron">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568"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4" name="Title 3"/>
          <p:cNvSpPr>
            <a:spLocks noGrp="1"/>
          </p:cNvSpPr>
          <p:nvPr>
            <p:ph type="title"/>
          </p:nvPr>
        </p:nvSpPr>
        <p:spPr/>
        <p:txBody>
          <a:bodyPr/>
          <a:lstStyle/>
          <a:p>
            <a:r>
              <a:rPr lang="en-US"/>
              <a:t>The  Journey to the cloud</a:t>
            </a:r>
          </a:p>
        </p:txBody>
      </p:sp>
      <p:sp>
        <p:nvSpPr>
          <p:cNvPr id="113" name="TextBox 112">
            <a:extLst>
              <a:ext uri="{FF2B5EF4-FFF2-40B4-BE49-F238E27FC236}">
                <a16:creationId xmlns:a16="http://schemas.microsoft.com/office/drawing/2014/main" id="{A5D1BAEF-0B74-4F84-B772-CECD4CAA1180}"/>
              </a:ext>
            </a:extLst>
          </p:cNvPr>
          <p:cNvSpPr txBox="1"/>
          <p:nvPr/>
        </p:nvSpPr>
        <p:spPr>
          <a:xfrm>
            <a:off x="5107433" y="5800371"/>
            <a:ext cx="1503201" cy="982072"/>
          </a:xfrm>
          <a:prstGeom prst="rect">
            <a:avLst/>
          </a:prstGeom>
          <a:noFill/>
        </p:spPr>
        <p:txBody>
          <a:bodyPr wrap="square" lIns="179234" tIns="143387" rIns="179234" bIns="143387" rtlCol="0" anchor="t">
            <a:spAutoFit/>
          </a:bodyPr>
          <a:lstStyle/>
          <a:p>
            <a:pPr marL="0" marR="0" lvl="0" indent="0" algn="ctr" defTabSz="896042" rtl="0" eaLnBrk="1" fontAlgn="auto" latinLnBrk="0" hangingPunct="1">
              <a:lnSpc>
                <a:spcPct val="100000"/>
              </a:lnSpc>
              <a:spcBef>
                <a:spcPts val="0"/>
              </a:spcBef>
              <a:spcAft>
                <a:spcPts val="588"/>
              </a:spcAft>
              <a:buClrTx/>
              <a:buSzTx/>
              <a:buFontTx/>
              <a:buNone/>
              <a:tabLst/>
              <a:defRPr/>
            </a:pPr>
            <a:r>
              <a:rPr kumimoji="0" lang="en-US" sz="1800" b="0" i="0" u="none" strike="noStrike" kern="0" cap="none" spc="0" normalizeH="0" baseline="0" noProof="0">
                <a:ln>
                  <a:noFill/>
                </a:ln>
                <a:solidFill>
                  <a:srgbClr val="353535"/>
                </a:solidFill>
                <a:effectLst/>
                <a:uLnTx/>
                <a:uFillTx/>
                <a:latin typeface="Segoe UI Semilight"/>
                <a:ea typeface="+mn-ea"/>
                <a:cs typeface="+mn-cs"/>
              </a:rPr>
              <a:t>Containers</a:t>
            </a:r>
          </a:p>
          <a:p>
            <a:pPr marL="0" marR="0" lvl="0" indent="0" algn="ctr" defTabSz="896042" rtl="0" eaLnBrk="1" fontAlgn="auto" latinLnBrk="0" hangingPunct="1">
              <a:lnSpc>
                <a:spcPct val="100000"/>
              </a:lnSpc>
              <a:spcBef>
                <a:spcPts val="0"/>
              </a:spcBef>
              <a:spcAft>
                <a:spcPts val="588"/>
              </a:spcAft>
              <a:buClrTx/>
              <a:buSzTx/>
              <a:buFontTx/>
              <a:buNone/>
              <a:tabLst/>
              <a:defRPr/>
            </a:pPr>
            <a:r>
              <a:rPr kumimoji="0" lang="en-US" sz="1100" b="0" i="1" u="none" strike="noStrike" kern="0" cap="none" spc="0" normalizeH="0" baseline="0" noProof="0">
                <a:ln>
                  <a:noFill/>
                </a:ln>
                <a:solidFill>
                  <a:srgbClr val="353535"/>
                </a:solidFill>
                <a:effectLst/>
                <a:uLnTx/>
                <a:uFillTx/>
                <a:latin typeface="Segoe UI Semilight"/>
                <a:ea typeface="+mn-ea"/>
                <a:cs typeface="+mn-cs"/>
              </a:rPr>
              <a:t>Managed Container Platform</a:t>
            </a:r>
          </a:p>
        </p:txBody>
      </p:sp>
      <p:sp>
        <p:nvSpPr>
          <p:cNvPr id="114" name="TextBox 113">
            <a:extLst>
              <a:ext uri="{FF2B5EF4-FFF2-40B4-BE49-F238E27FC236}">
                <a16:creationId xmlns:a16="http://schemas.microsoft.com/office/drawing/2014/main" id="{4AC06128-F213-4A75-A50E-EFEDAF12A2E5}"/>
              </a:ext>
            </a:extLst>
          </p:cNvPr>
          <p:cNvSpPr txBox="1"/>
          <p:nvPr/>
        </p:nvSpPr>
        <p:spPr>
          <a:xfrm>
            <a:off x="444495" y="5735453"/>
            <a:ext cx="1259713" cy="1259071"/>
          </a:xfrm>
          <a:prstGeom prst="rect">
            <a:avLst/>
          </a:prstGeom>
          <a:noFill/>
        </p:spPr>
        <p:txBody>
          <a:bodyPr wrap="square" lIns="179234" tIns="143387" rIns="179234" bIns="143387" rtlCol="0" anchor="t">
            <a:spAutoFit/>
          </a:bodyPr>
          <a:lstStyle/>
          <a:p>
            <a:pPr marL="0" marR="0" lvl="0" indent="0" algn="ctr" defTabSz="896042" rtl="0" eaLnBrk="1" fontAlgn="auto" latinLnBrk="0" hangingPunct="1">
              <a:lnSpc>
                <a:spcPct val="100000"/>
              </a:lnSpc>
              <a:spcBef>
                <a:spcPts val="0"/>
              </a:spcBef>
              <a:spcAft>
                <a:spcPts val="588"/>
              </a:spcAft>
              <a:buClrTx/>
              <a:buSzTx/>
              <a:buFontTx/>
              <a:buNone/>
              <a:tabLst/>
              <a:defRPr/>
            </a:pPr>
            <a:r>
              <a:rPr kumimoji="0" lang="en-US" sz="1800" b="0" i="0" u="none" strike="noStrike" kern="0" cap="none" spc="0" normalizeH="0" baseline="0" noProof="0">
                <a:ln>
                  <a:noFill/>
                </a:ln>
                <a:solidFill>
                  <a:srgbClr val="353535"/>
                </a:solidFill>
                <a:effectLst/>
                <a:uLnTx/>
                <a:uFillTx/>
                <a:latin typeface="Segoe UI Semilight"/>
                <a:ea typeface="+mn-ea"/>
                <a:cs typeface="+mn-cs"/>
              </a:rPr>
              <a:t>On-Premises</a:t>
            </a:r>
          </a:p>
          <a:p>
            <a:pPr marL="0" marR="0" lvl="0" indent="0" algn="ctr" defTabSz="896042" rtl="0" eaLnBrk="1" fontAlgn="auto" latinLnBrk="0" hangingPunct="1">
              <a:lnSpc>
                <a:spcPct val="100000"/>
              </a:lnSpc>
              <a:spcBef>
                <a:spcPts val="0"/>
              </a:spcBef>
              <a:spcAft>
                <a:spcPts val="588"/>
              </a:spcAft>
              <a:buClrTx/>
              <a:buSzTx/>
              <a:buFontTx/>
              <a:buNone/>
              <a:tabLst/>
              <a:defRPr/>
            </a:pPr>
            <a:r>
              <a:rPr kumimoji="0" lang="en-US" sz="1100" b="0" i="1" u="none" strike="noStrike" kern="0" cap="none" spc="0" normalizeH="0" baseline="0" noProof="0">
                <a:ln>
                  <a:noFill/>
                </a:ln>
                <a:solidFill>
                  <a:srgbClr val="353535"/>
                </a:solidFill>
                <a:effectLst/>
                <a:uLnTx/>
                <a:uFillTx/>
                <a:latin typeface="Segoe UI Semilight"/>
                <a:ea typeface="+mn-ea"/>
                <a:cs typeface="+mn-cs"/>
              </a:rPr>
              <a:t>Infrastructure Platform</a:t>
            </a:r>
          </a:p>
        </p:txBody>
      </p:sp>
      <p:grpSp>
        <p:nvGrpSpPr>
          <p:cNvPr id="115" name="Group 114">
            <a:extLst>
              <a:ext uri="{FF2B5EF4-FFF2-40B4-BE49-F238E27FC236}">
                <a16:creationId xmlns:a16="http://schemas.microsoft.com/office/drawing/2014/main" id="{B89E0808-7101-4EF9-B405-83B279E2F7DB}"/>
              </a:ext>
            </a:extLst>
          </p:cNvPr>
          <p:cNvGrpSpPr/>
          <p:nvPr/>
        </p:nvGrpSpPr>
        <p:grpSpPr>
          <a:xfrm>
            <a:off x="900663" y="4800985"/>
            <a:ext cx="556486" cy="768586"/>
            <a:chOff x="2084593" y="2157479"/>
            <a:chExt cx="958326" cy="1022668"/>
          </a:xfrm>
        </p:grpSpPr>
        <p:grpSp>
          <p:nvGrpSpPr>
            <p:cNvPr id="116" name="Group 4">
              <a:extLst>
                <a:ext uri="{FF2B5EF4-FFF2-40B4-BE49-F238E27FC236}">
                  <a16:creationId xmlns:a16="http://schemas.microsoft.com/office/drawing/2014/main" id="{A0F1A7EB-1344-4BBE-B6B2-71BB505CAFC5}"/>
                </a:ext>
              </a:extLst>
            </p:cNvPr>
            <p:cNvGrpSpPr>
              <a:grpSpLocks noChangeAspect="1"/>
            </p:cNvGrpSpPr>
            <p:nvPr/>
          </p:nvGrpSpPr>
          <p:grpSpPr bwMode="auto">
            <a:xfrm>
              <a:off x="2084593" y="2157479"/>
              <a:ext cx="475727" cy="1022668"/>
              <a:chOff x="7" y="12"/>
              <a:chExt cx="167" cy="359"/>
            </a:xfrm>
          </p:grpSpPr>
          <p:sp>
            <p:nvSpPr>
              <p:cNvPr id="124" name="Rectangle 5">
                <a:extLst>
                  <a:ext uri="{FF2B5EF4-FFF2-40B4-BE49-F238E27FC236}">
                    <a16:creationId xmlns:a16="http://schemas.microsoft.com/office/drawing/2014/main" id="{B325CE85-31D6-4A00-8AF7-6869EB6563E4}"/>
                  </a:ext>
                </a:extLst>
              </p:cNvPr>
              <p:cNvSpPr>
                <a:spLocks noChangeArrowheads="1"/>
              </p:cNvSpPr>
              <p:nvPr/>
            </p:nvSpPr>
            <p:spPr bwMode="auto">
              <a:xfrm>
                <a:off x="7" y="45"/>
                <a:ext cx="167" cy="326"/>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25" name="Freeform 6">
                <a:extLst>
                  <a:ext uri="{FF2B5EF4-FFF2-40B4-BE49-F238E27FC236}">
                    <a16:creationId xmlns:a16="http://schemas.microsoft.com/office/drawing/2014/main" id="{B5C6F144-DFCE-4DBB-879F-C6ACB4DBE4E9}"/>
                  </a:ext>
                </a:extLst>
              </p:cNvPr>
              <p:cNvSpPr>
                <a:spLocks/>
              </p:cNvSpPr>
              <p:nvPr/>
            </p:nvSpPr>
            <p:spPr bwMode="auto">
              <a:xfrm>
                <a:off x="69" y="312"/>
                <a:ext cx="43" cy="59"/>
              </a:xfrm>
              <a:custGeom>
                <a:avLst/>
                <a:gdLst>
                  <a:gd name="T0" fmla="*/ 20 w 20"/>
                  <a:gd name="T1" fmla="*/ 28 h 28"/>
                  <a:gd name="T2" fmla="*/ 20 w 20"/>
                  <a:gd name="T3" fmla="*/ 10 h 28"/>
                  <a:gd name="T4" fmla="*/ 10 w 20"/>
                  <a:gd name="T5" fmla="*/ 0 h 28"/>
                  <a:gd name="T6" fmla="*/ 0 w 20"/>
                  <a:gd name="T7" fmla="*/ 10 h 28"/>
                  <a:gd name="T8" fmla="*/ 0 w 20"/>
                  <a:gd name="T9" fmla="*/ 28 h 28"/>
                </a:gdLst>
                <a:ahLst/>
                <a:cxnLst>
                  <a:cxn ang="0">
                    <a:pos x="T0" y="T1"/>
                  </a:cxn>
                  <a:cxn ang="0">
                    <a:pos x="T2" y="T3"/>
                  </a:cxn>
                  <a:cxn ang="0">
                    <a:pos x="T4" y="T5"/>
                  </a:cxn>
                  <a:cxn ang="0">
                    <a:pos x="T6" y="T7"/>
                  </a:cxn>
                  <a:cxn ang="0">
                    <a:pos x="T8" y="T9"/>
                  </a:cxn>
                </a:cxnLst>
                <a:rect l="0" t="0" r="r" b="b"/>
                <a:pathLst>
                  <a:path w="20" h="28">
                    <a:moveTo>
                      <a:pt x="20" y="28"/>
                    </a:moveTo>
                    <a:cubicBezTo>
                      <a:pt x="20" y="10"/>
                      <a:pt x="20" y="10"/>
                      <a:pt x="20" y="10"/>
                    </a:cubicBezTo>
                    <a:cubicBezTo>
                      <a:pt x="20" y="5"/>
                      <a:pt x="15" y="0"/>
                      <a:pt x="10" y="0"/>
                    </a:cubicBezTo>
                    <a:cubicBezTo>
                      <a:pt x="5" y="0"/>
                      <a:pt x="0" y="5"/>
                      <a:pt x="0" y="10"/>
                    </a:cubicBezTo>
                    <a:cubicBezTo>
                      <a:pt x="0" y="28"/>
                      <a:pt x="0" y="28"/>
                      <a:pt x="0" y="28"/>
                    </a:cubicBez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26" name="Rectangle 7">
                <a:extLst>
                  <a:ext uri="{FF2B5EF4-FFF2-40B4-BE49-F238E27FC236}">
                    <a16:creationId xmlns:a16="http://schemas.microsoft.com/office/drawing/2014/main" id="{CAA19FCA-5EF3-4F4D-95E8-0102F992C525}"/>
                  </a:ext>
                </a:extLst>
              </p:cNvPr>
              <p:cNvSpPr>
                <a:spLocks noChangeArrowheads="1"/>
              </p:cNvSpPr>
              <p:nvPr/>
            </p:nvSpPr>
            <p:spPr bwMode="auto">
              <a:xfrm>
                <a:off x="42" y="232"/>
                <a:ext cx="25" cy="2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27" name="Rectangle 8">
                <a:extLst>
                  <a:ext uri="{FF2B5EF4-FFF2-40B4-BE49-F238E27FC236}">
                    <a16:creationId xmlns:a16="http://schemas.microsoft.com/office/drawing/2014/main" id="{8BF57797-FB97-4A5B-9B9E-75B7A06178AA}"/>
                  </a:ext>
                </a:extLst>
              </p:cNvPr>
              <p:cNvSpPr>
                <a:spLocks noChangeArrowheads="1"/>
              </p:cNvSpPr>
              <p:nvPr/>
            </p:nvSpPr>
            <p:spPr bwMode="auto">
              <a:xfrm>
                <a:off x="114" y="232"/>
                <a:ext cx="26" cy="2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28" name="Rectangle 9">
                <a:extLst>
                  <a:ext uri="{FF2B5EF4-FFF2-40B4-BE49-F238E27FC236}">
                    <a16:creationId xmlns:a16="http://schemas.microsoft.com/office/drawing/2014/main" id="{39897971-3F71-4EE3-AFE4-FFF599277DFC}"/>
                  </a:ext>
                </a:extLst>
              </p:cNvPr>
              <p:cNvSpPr>
                <a:spLocks noChangeArrowheads="1"/>
              </p:cNvSpPr>
              <p:nvPr/>
            </p:nvSpPr>
            <p:spPr bwMode="auto">
              <a:xfrm>
                <a:off x="42" y="164"/>
                <a:ext cx="25" cy="2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29" name="Rectangle 10">
                <a:extLst>
                  <a:ext uri="{FF2B5EF4-FFF2-40B4-BE49-F238E27FC236}">
                    <a16:creationId xmlns:a16="http://schemas.microsoft.com/office/drawing/2014/main" id="{0777BF39-5C5D-454B-80E5-21378857C953}"/>
                  </a:ext>
                </a:extLst>
              </p:cNvPr>
              <p:cNvSpPr>
                <a:spLocks noChangeArrowheads="1"/>
              </p:cNvSpPr>
              <p:nvPr/>
            </p:nvSpPr>
            <p:spPr bwMode="auto">
              <a:xfrm>
                <a:off x="114" y="164"/>
                <a:ext cx="26" cy="2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0" name="Rectangle 11">
                <a:extLst>
                  <a:ext uri="{FF2B5EF4-FFF2-40B4-BE49-F238E27FC236}">
                    <a16:creationId xmlns:a16="http://schemas.microsoft.com/office/drawing/2014/main" id="{A3626142-7B46-4883-88B1-74563EB989A6}"/>
                  </a:ext>
                </a:extLst>
              </p:cNvPr>
              <p:cNvSpPr>
                <a:spLocks noChangeArrowheads="1"/>
              </p:cNvSpPr>
              <p:nvPr/>
            </p:nvSpPr>
            <p:spPr bwMode="auto">
              <a:xfrm>
                <a:off x="42" y="98"/>
                <a:ext cx="25" cy="24"/>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1" name="Rectangle 12">
                <a:extLst>
                  <a:ext uri="{FF2B5EF4-FFF2-40B4-BE49-F238E27FC236}">
                    <a16:creationId xmlns:a16="http://schemas.microsoft.com/office/drawing/2014/main" id="{1E2E6962-BC7A-4933-88EB-EB2FEBAE8809}"/>
                  </a:ext>
                </a:extLst>
              </p:cNvPr>
              <p:cNvSpPr>
                <a:spLocks noChangeArrowheads="1"/>
              </p:cNvSpPr>
              <p:nvPr/>
            </p:nvSpPr>
            <p:spPr bwMode="auto">
              <a:xfrm>
                <a:off x="114" y="98"/>
                <a:ext cx="26" cy="24"/>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2" name="Rectangle 13">
                <a:extLst>
                  <a:ext uri="{FF2B5EF4-FFF2-40B4-BE49-F238E27FC236}">
                    <a16:creationId xmlns:a16="http://schemas.microsoft.com/office/drawing/2014/main" id="{40A878C7-E043-4B36-AAD9-A407D9A3BC31}"/>
                  </a:ext>
                </a:extLst>
              </p:cNvPr>
              <p:cNvSpPr>
                <a:spLocks noChangeArrowheads="1"/>
              </p:cNvSpPr>
              <p:nvPr/>
            </p:nvSpPr>
            <p:spPr bwMode="auto">
              <a:xfrm>
                <a:off x="31" y="12"/>
                <a:ext cx="47" cy="33"/>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117" name="Group 116">
              <a:extLst>
                <a:ext uri="{FF2B5EF4-FFF2-40B4-BE49-F238E27FC236}">
                  <a16:creationId xmlns:a16="http://schemas.microsoft.com/office/drawing/2014/main" id="{12FF99AF-8F73-491B-9D8E-A16BFDC02A61}"/>
                </a:ext>
              </a:extLst>
            </p:cNvPr>
            <p:cNvGrpSpPr/>
            <p:nvPr/>
          </p:nvGrpSpPr>
          <p:grpSpPr>
            <a:xfrm>
              <a:off x="2561534" y="2758439"/>
              <a:ext cx="475727" cy="421466"/>
              <a:chOff x="2779974" y="2727959"/>
              <a:chExt cx="475727" cy="421466"/>
            </a:xfrm>
          </p:grpSpPr>
          <p:sp>
            <p:nvSpPr>
              <p:cNvPr id="119" name="Rectangle 5">
                <a:extLst>
                  <a:ext uri="{FF2B5EF4-FFF2-40B4-BE49-F238E27FC236}">
                    <a16:creationId xmlns:a16="http://schemas.microsoft.com/office/drawing/2014/main" id="{48E60180-E4C1-4E6F-BCFC-587D0A476DA3}"/>
                  </a:ext>
                </a:extLst>
              </p:cNvPr>
              <p:cNvSpPr>
                <a:spLocks noChangeArrowheads="1"/>
              </p:cNvSpPr>
              <p:nvPr/>
            </p:nvSpPr>
            <p:spPr bwMode="auto">
              <a:xfrm>
                <a:off x="2779974" y="2727959"/>
                <a:ext cx="475727" cy="42146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20" name="Freeform 6">
                <a:extLst>
                  <a:ext uri="{FF2B5EF4-FFF2-40B4-BE49-F238E27FC236}">
                    <a16:creationId xmlns:a16="http://schemas.microsoft.com/office/drawing/2014/main" id="{B3EC9FCD-B14C-40A3-9BF1-5C64BE477A15}"/>
                  </a:ext>
                </a:extLst>
              </p:cNvPr>
              <p:cNvSpPr>
                <a:spLocks/>
              </p:cNvSpPr>
              <p:nvPr/>
            </p:nvSpPr>
            <p:spPr bwMode="auto">
              <a:xfrm>
                <a:off x="3058191" y="2981354"/>
                <a:ext cx="122493" cy="168071"/>
              </a:xfrm>
              <a:custGeom>
                <a:avLst/>
                <a:gdLst>
                  <a:gd name="T0" fmla="*/ 20 w 20"/>
                  <a:gd name="T1" fmla="*/ 28 h 28"/>
                  <a:gd name="T2" fmla="*/ 20 w 20"/>
                  <a:gd name="T3" fmla="*/ 10 h 28"/>
                  <a:gd name="T4" fmla="*/ 10 w 20"/>
                  <a:gd name="T5" fmla="*/ 0 h 28"/>
                  <a:gd name="T6" fmla="*/ 0 w 20"/>
                  <a:gd name="T7" fmla="*/ 10 h 28"/>
                  <a:gd name="T8" fmla="*/ 0 w 20"/>
                  <a:gd name="T9" fmla="*/ 28 h 28"/>
                </a:gdLst>
                <a:ahLst/>
                <a:cxnLst>
                  <a:cxn ang="0">
                    <a:pos x="T0" y="T1"/>
                  </a:cxn>
                  <a:cxn ang="0">
                    <a:pos x="T2" y="T3"/>
                  </a:cxn>
                  <a:cxn ang="0">
                    <a:pos x="T4" y="T5"/>
                  </a:cxn>
                  <a:cxn ang="0">
                    <a:pos x="T6" y="T7"/>
                  </a:cxn>
                  <a:cxn ang="0">
                    <a:pos x="T8" y="T9"/>
                  </a:cxn>
                </a:cxnLst>
                <a:rect l="0" t="0" r="r" b="b"/>
                <a:pathLst>
                  <a:path w="20" h="28">
                    <a:moveTo>
                      <a:pt x="20" y="28"/>
                    </a:moveTo>
                    <a:cubicBezTo>
                      <a:pt x="20" y="10"/>
                      <a:pt x="20" y="10"/>
                      <a:pt x="20" y="10"/>
                    </a:cubicBezTo>
                    <a:cubicBezTo>
                      <a:pt x="20" y="5"/>
                      <a:pt x="15" y="0"/>
                      <a:pt x="10" y="0"/>
                    </a:cubicBezTo>
                    <a:cubicBezTo>
                      <a:pt x="5" y="0"/>
                      <a:pt x="0" y="5"/>
                      <a:pt x="0" y="10"/>
                    </a:cubicBezTo>
                    <a:cubicBezTo>
                      <a:pt x="0" y="28"/>
                      <a:pt x="0" y="28"/>
                      <a:pt x="0" y="28"/>
                    </a:cubicBez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21" name="Rectangle 7">
                <a:extLst>
                  <a:ext uri="{FF2B5EF4-FFF2-40B4-BE49-F238E27FC236}">
                    <a16:creationId xmlns:a16="http://schemas.microsoft.com/office/drawing/2014/main" id="{BA59706E-D791-43B3-B23C-BC18922722CD}"/>
                  </a:ext>
                </a:extLst>
              </p:cNvPr>
              <p:cNvSpPr>
                <a:spLocks noChangeArrowheads="1"/>
              </p:cNvSpPr>
              <p:nvPr/>
            </p:nvSpPr>
            <p:spPr bwMode="auto">
              <a:xfrm>
                <a:off x="2879677" y="2829662"/>
                <a:ext cx="71217" cy="71216"/>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22" name="Rectangle 8">
                <a:extLst>
                  <a:ext uri="{FF2B5EF4-FFF2-40B4-BE49-F238E27FC236}">
                    <a16:creationId xmlns:a16="http://schemas.microsoft.com/office/drawing/2014/main" id="{45E88E69-710F-4FB1-90EE-5CDEC616D320}"/>
                  </a:ext>
                </a:extLst>
              </p:cNvPr>
              <p:cNvSpPr>
                <a:spLocks noChangeArrowheads="1"/>
              </p:cNvSpPr>
              <p:nvPr/>
            </p:nvSpPr>
            <p:spPr bwMode="auto">
              <a:xfrm>
                <a:off x="3084781" y="2829662"/>
                <a:ext cx="74065" cy="71216"/>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23" name="Rectangle 9">
                <a:extLst>
                  <a:ext uri="{FF2B5EF4-FFF2-40B4-BE49-F238E27FC236}">
                    <a16:creationId xmlns:a16="http://schemas.microsoft.com/office/drawing/2014/main" id="{BB4725A7-B258-44A6-B23D-362E81D477FA}"/>
                  </a:ext>
                </a:extLst>
              </p:cNvPr>
              <p:cNvSpPr>
                <a:spLocks noChangeArrowheads="1"/>
              </p:cNvSpPr>
              <p:nvPr/>
            </p:nvSpPr>
            <p:spPr bwMode="auto">
              <a:xfrm>
                <a:off x="2879677" y="3004253"/>
                <a:ext cx="71217" cy="71216"/>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18" name="Isosceles Triangle 117">
              <a:extLst>
                <a:ext uri="{FF2B5EF4-FFF2-40B4-BE49-F238E27FC236}">
                  <a16:creationId xmlns:a16="http://schemas.microsoft.com/office/drawing/2014/main" id="{0647DC3C-61CA-4885-A9C4-D8A6C1CDC6DC}"/>
                </a:ext>
              </a:extLst>
            </p:cNvPr>
            <p:cNvSpPr/>
            <p:nvPr/>
          </p:nvSpPr>
          <p:spPr bwMode="auto">
            <a:xfrm>
              <a:off x="2560320" y="2537142"/>
              <a:ext cx="482599" cy="221297"/>
            </a:xfrm>
            <a:prstGeom prst="triangle">
              <a:avLst>
                <a:gd name="adj" fmla="val 0"/>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err="1">
                <a:ln>
                  <a:noFill/>
                </a:ln>
                <a:solidFill>
                  <a:srgbClr val="353535"/>
                </a:solidFill>
                <a:effectLst/>
                <a:uLnTx/>
                <a:uFillTx/>
                <a:latin typeface="Segoe UI Semilight"/>
                <a:ea typeface="+mn-ea"/>
                <a:cs typeface="+mn-cs"/>
              </a:endParaRPr>
            </a:p>
          </p:txBody>
        </p:sp>
      </p:grpSp>
      <p:grpSp>
        <p:nvGrpSpPr>
          <p:cNvPr id="133" name="Group 16">
            <a:extLst>
              <a:ext uri="{FF2B5EF4-FFF2-40B4-BE49-F238E27FC236}">
                <a16:creationId xmlns:a16="http://schemas.microsoft.com/office/drawing/2014/main" id="{98B095B3-F138-4572-A0AB-E227789333A8}"/>
              </a:ext>
            </a:extLst>
          </p:cNvPr>
          <p:cNvGrpSpPr>
            <a:grpSpLocks noChangeAspect="1"/>
          </p:cNvGrpSpPr>
          <p:nvPr/>
        </p:nvGrpSpPr>
        <p:grpSpPr bwMode="auto">
          <a:xfrm>
            <a:off x="7355592" y="4926270"/>
            <a:ext cx="578986" cy="669713"/>
            <a:chOff x="13" y="7"/>
            <a:chExt cx="351" cy="406"/>
          </a:xfrm>
        </p:grpSpPr>
        <p:sp>
          <p:nvSpPr>
            <p:cNvPr id="134" name="Freeform 17">
              <a:extLst>
                <a:ext uri="{FF2B5EF4-FFF2-40B4-BE49-F238E27FC236}">
                  <a16:creationId xmlns:a16="http://schemas.microsoft.com/office/drawing/2014/main" id="{58690BE7-434D-42F8-9F3C-B1877F6E743D}"/>
                </a:ext>
              </a:extLst>
            </p:cNvPr>
            <p:cNvSpPr>
              <a:spLocks/>
            </p:cNvSpPr>
            <p:nvPr/>
          </p:nvSpPr>
          <p:spPr bwMode="auto">
            <a:xfrm>
              <a:off x="212" y="199"/>
              <a:ext cx="152" cy="176"/>
            </a:xfrm>
            <a:custGeom>
              <a:avLst/>
              <a:gdLst>
                <a:gd name="T0" fmla="*/ 0 w 152"/>
                <a:gd name="T1" fmla="*/ 45 h 176"/>
                <a:gd name="T2" fmla="*/ 76 w 152"/>
                <a:gd name="T3" fmla="*/ 0 h 176"/>
                <a:gd name="T4" fmla="*/ 152 w 152"/>
                <a:gd name="T5" fmla="*/ 45 h 176"/>
                <a:gd name="T6" fmla="*/ 152 w 152"/>
                <a:gd name="T7" fmla="*/ 131 h 176"/>
                <a:gd name="T8" fmla="*/ 76 w 152"/>
                <a:gd name="T9" fmla="*/ 176 h 176"/>
                <a:gd name="T10" fmla="*/ 0 w 152"/>
                <a:gd name="T11" fmla="*/ 131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1"/>
                  </a:lnTo>
                  <a:lnTo>
                    <a:pt x="76" y="176"/>
                  </a:lnTo>
                  <a:lnTo>
                    <a:pt x="0" y="131"/>
                  </a:lnTo>
                  <a:lnTo>
                    <a:pt x="0" y="45"/>
                  </a:ln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5" name="Freeform 18">
              <a:extLst>
                <a:ext uri="{FF2B5EF4-FFF2-40B4-BE49-F238E27FC236}">
                  <a16:creationId xmlns:a16="http://schemas.microsoft.com/office/drawing/2014/main" id="{AF2AC350-C680-4F51-BED1-FCA13EDA009E}"/>
                </a:ext>
              </a:extLst>
            </p:cNvPr>
            <p:cNvSpPr>
              <a:spLocks/>
            </p:cNvSpPr>
            <p:nvPr/>
          </p:nvSpPr>
          <p:spPr bwMode="auto">
            <a:xfrm>
              <a:off x="212" y="244"/>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6" name="Line 19">
              <a:extLst>
                <a:ext uri="{FF2B5EF4-FFF2-40B4-BE49-F238E27FC236}">
                  <a16:creationId xmlns:a16="http://schemas.microsoft.com/office/drawing/2014/main" id="{62D1757E-2782-428A-88F4-A2219707B56A}"/>
                </a:ext>
              </a:extLst>
            </p:cNvPr>
            <p:cNvSpPr>
              <a:spLocks noChangeShapeType="1"/>
            </p:cNvSpPr>
            <p:nvPr/>
          </p:nvSpPr>
          <p:spPr bwMode="auto">
            <a:xfrm>
              <a:off x="288" y="282"/>
              <a:ext cx="0" cy="93"/>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7" name="Freeform 20">
              <a:extLst>
                <a:ext uri="{FF2B5EF4-FFF2-40B4-BE49-F238E27FC236}">
                  <a16:creationId xmlns:a16="http://schemas.microsoft.com/office/drawing/2014/main" id="{DB08CA0E-76D2-4678-B174-A3BD68BC2D5B}"/>
                </a:ext>
              </a:extLst>
            </p:cNvPr>
            <p:cNvSpPr>
              <a:spLocks/>
            </p:cNvSpPr>
            <p:nvPr/>
          </p:nvSpPr>
          <p:spPr bwMode="auto">
            <a:xfrm>
              <a:off x="13" y="199"/>
              <a:ext cx="152" cy="176"/>
            </a:xfrm>
            <a:custGeom>
              <a:avLst/>
              <a:gdLst>
                <a:gd name="T0" fmla="*/ 0 w 152"/>
                <a:gd name="T1" fmla="*/ 45 h 176"/>
                <a:gd name="T2" fmla="*/ 76 w 152"/>
                <a:gd name="T3" fmla="*/ 0 h 176"/>
                <a:gd name="T4" fmla="*/ 152 w 152"/>
                <a:gd name="T5" fmla="*/ 45 h 176"/>
                <a:gd name="T6" fmla="*/ 152 w 152"/>
                <a:gd name="T7" fmla="*/ 131 h 176"/>
                <a:gd name="T8" fmla="*/ 76 w 152"/>
                <a:gd name="T9" fmla="*/ 176 h 176"/>
                <a:gd name="T10" fmla="*/ 0 w 152"/>
                <a:gd name="T11" fmla="*/ 131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1"/>
                  </a:lnTo>
                  <a:lnTo>
                    <a:pt x="76" y="176"/>
                  </a:lnTo>
                  <a:lnTo>
                    <a:pt x="0" y="131"/>
                  </a:lnTo>
                  <a:lnTo>
                    <a:pt x="0" y="45"/>
                  </a:ln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8" name="Freeform 21">
              <a:extLst>
                <a:ext uri="{FF2B5EF4-FFF2-40B4-BE49-F238E27FC236}">
                  <a16:creationId xmlns:a16="http://schemas.microsoft.com/office/drawing/2014/main" id="{B09C6FA8-1579-45A8-82C7-22CD156A4A97}"/>
                </a:ext>
              </a:extLst>
            </p:cNvPr>
            <p:cNvSpPr>
              <a:spLocks/>
            </p:cNvSpPr>
            <p:nvPr/>
          </p:nvSpPr>
          <p:spPr bwMode="auto">
            <a:xfrm>
              <a:off x="13" y="244"/>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9" name="Line 22">
              <a:extLst>
                <a:ext uri="{FF2B5EF4-FFF2-40B4-BE49-F238E27FC236}">
                  <a16:creationId xmlns:a16="http://schemas.microsoft.com/office/drawing/2014/main" id="{1747701B-C3C7-4585-81F6-AE11856E13CE}"/>
                </a:ext>
              </a:extLst>
            </p:cNvPr>
            <p:cNvSpPr>
              <a:spLocks noChangeShapeType="1"/>
            </p:cNvSpPr>
            <p:nvPr/>
          </p:nvSpPr>
          <p:spPr bwMode="auto">
            <a:xfrm>
              <a:off x="89" y="282"/>
              <a:ext cx="0" cy="93"/>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0" name="Freeform 23">
              <a:extLst>
                <a:ext uri="{FF2B5EF4-FFF2-40B4-BE49-F238E27FC236}">
                  <a16:creationId xmlns:a16="http://schemas.microsoft.com/office/drawing/2014/main" id="{C55807A8-24EC-4FF3-9BC1-852B072D7A71}"/>
                </a:ext>
              </a:extLst>
            </p:cNvPr>
            <p:cNvSpPr>
              <a:spLocks/>
            </p:cNvSpPr>
            <p:nvPr/>
          </p:nvSpPr>
          <p:spPr bwMode="auto">
            <a:xfrm>
              <a:off x="106" y="364"/>
              <a:ext cx="163" cy="49"/>
            </a:xfrm>
            <a:custGeom>
              <a:avLst/>
              <a:gdLst>
                <a:gd name="T0" fmla="*/ 163 w 163"/>
                <a:gd name="T1" fmla="*/ 2 h 49"/>
                <a:gd name="T2" fmla="*/ 83 w 163"/>
                <a:gd name="T3" fmla="*/ 49 h 49"/>
                <a:gd name="T4" fmla="*/ 0 w 163"/>
                <a:gd name="T5" fmla="*/ 0 h 49"/>
              </a:gdLst>
              <a:ahLst/>
              <a:cxnLst>
                <a:cxn ang="0">
                  <a:pos x="T0" y="T1"/>
                </a:cxn>
                <a:cxn ang="0">
                  <a:pos x="T2" y="T3"/>
                </a:cxn>
                <a:cxn ang="0">
                  <a:pos x="T4" y="T5"/>
                </a:cxn>
              </a:cxnLst>
              <a:rect l="0" t="0" r="r" b="b"/>
              <a:pathLst>
                <a:path w="163" h="49">
                  <a:moveTo>
                    <a:pt x="163" y="2"/>
                  </a:moveTo>
                  <a:lnTo>
                    <a:pt x="83" y="49"/>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1" name="Freeform 24">
              <a:extLst>
                <a:ext uri="{FF2B5EF4-FFF2-40B4-BE49-F238E27FC236}">
                  <a16:creationId xmlns:a16="http://schemas.microsoft.com/office/drawing/2014/main" id="{ED9C9330-C048-4AF4-A692-8F3B36AAF961}"/>
                </a:ext>
              </a:extLst>
            </p:cNvPr>
            <p:cNvSpPr>
              <a:spLocks/>
            </p:cNvSpPr>
            <p:nvPr/>
          </p:nvSpPr>
          <p:spPr bwMode="auto">
            <a:xfrm>
              <a:off x="113" y="7"/>
              <a:ext cx="152" cy="176"/>
            </a:xfrm>
            <a:custGeom>
              <a:avLst/>
              <a:gdLst>
                <a:gd name="T0" fmla="*/ 0 w 152"/>
                <a:gd name="T1" fmla="*/ 45 h 176"/>
                <a:gd name="T2" fmla="*/ 76 w 152"/>
                <a:gd name="T3" fmla="*/ 0 h 176"/>
                <a:gd name="T4" fmla="*/ 152 w 152"/>
                <a:gd name="T5" fmla="*/ 45 h 176"/>
                <a:gd name="T6" fmla="*/ 152 w 152"/>
                <a:gd name="T7" fmla="*/ 133 h 176"/>
                <a:gd name="T8" fmla="*/ 76 w 152"/>
                <a:gd name="T9" fmla="*/ 176 h 176"/>
                <a:gd name="T10" fmla="*/ 0 w 152"/>
                <a:gd name="T11" fmla="*/ 133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3"/>
                  </a:lnTo>
                  <a:lnTo>
                    <a:pt x="76" y="176"/>
                  </a:lnTo>
                  <a:lnTo>
                    <a:pt x="0" y="133"/>
                  </a:lnTo>
                  <a:lnTo>
                    <a:pt x="0" y="45"/>
                  </a:ln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2" name="Freeform 25">
              <a:extLst>
                <a:ext uri="{FF2B5EF4-FFF2-40B4-BE49-F238E27FC236}">
                  <a16:creationId xmlns:a16="http://schemas.microsoft.com/office/drawing/2014/main" id="{D3249262-B403-4158-A048-8391D8E68FFC}"/>
                </a:ext>
              </a:extLst>
            </p:cNvPr>
            <p:cNvSpPr>
              <a:spLocks/>
            </p:cNvSpPr>
            <p:nvPr/>
          </p:nvSpPr>
          <p:spPr bwMode="auto">
            <a:xfrm>
              <a:off x="113" y="52"/>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3" name="Line 26">
              <a:extLst>
                <a:ext uri="{FF2B5EF4-FFF2-40B4-BE49-F238E27FC236}">
                  <a16:creationId xmlns:a16="http://schemas.microsoft.com/office/drawing/2014/main" id="{57D95E6A-15C4-4BAB-9F94-EFC3430D3736}"/>
                </a:ext>
              </a:extLst>
            </p:cNvPr>
            <p:cNvSpPr>
              <a:spLocks noChangeShapeType="1"/>
            </p:cNvSpPr>
            <p:nvPr/>
          </p:nvSpPr>
          <p:spPr bwMode="auto">
            <a:xfrm>
              <a:off x="189" y="96"/>
              <a:ext cx="0" cy="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4" name="Freeform 27">
              <a:extLst>
                <a:ext uri="{FF2B5EF4-FFF2-40B4-BE49-F238E27FC236}">
                  <a16:creationId xmlns:a16="http://schemas.microsoft.com/office/drawing/2014/main" id="{AB4D645D-A2C4-433C-AE6B-3AC1841A513E}"/>
                </a:ext>
              </a:extLst>
            </p:cNvPr>
            <p:cNvSpPr>
              <a:spLocks/>
            </p:cNvSpPr>
            <p:nvPr/>
          </p:nvSpPr>
          <p:spPr bwMode="auto">
            <a:xfrm>
              <a:off x="265" y="92"/>
              <a:ext cx="82" cy="141"/>
            </a:xfrm>
            <a:custGeom>
              <a:avLst/>
              <a:gdLst>
                <a:gd name="T0" fmla="*/ 0 w 82"/>
                <a:gd name="T1" fmla="*/ 0 h 141"/>
                <a:gd name="T2" fmla="*/ 82 w 82"/>
                <a:gd name="T3" fmla="*/ 46 h 141"/>
                <a:gd name="T4" fmla="*/ 82 w 82"/>
                <a:gd name="T5" fmla="*/ 141 h 141"/>
              </a:gdLst>
              <a:ahLst/>
              <a:cxnLst>
                <a:cxn ang="0">
                  <a:pos x="T0" y="T1"/>
                </a:cxn>
                <a:cxn ang="0">
                  <a:pos x="T2" y="T3"/>
                </a:cxn>
                <a:cxn ang="0">
                  <a:pos x="T4" y="T5"/>
                </a:cxn>
              </a:cxnLst>
              <a:rect l="0" t="0" r="r" b="b"/>
              <a:pathLst>
                <a:path w="82" h="141">
                  <a:moveTo>
                    <a:pt x="0" y="0"/>
                  </a:moveTo>
                  <a:lnTo>
                    <a:pt x="82" y="46"/>
                  </a:lnTo>
                  <a:lnTo>
                    <a:pt x="82" y="141"/>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5" name="Freeform 28">
              <a:extLst>
                <a:ext uri="{FF2B5EF4-FFF2-40B4-BE49-F238E27FC236}">
                  <a16:creationId xmlns:a16="http://schemas.microsoft.com/office/drawing/2014/main" id="{8E465CCD-F699-4B06-85F0-7B895A5CFA1A}"/>
                </a:ext>
              </a:extLst>
            </p:cNvPr>
            <p:cNvSpPr>
              <a:spLocks/>
            </p:cNvSpPr>
            <p:nvPr/>
          </p:nvSpPr>
          <p:spPr bwMode="auto">
            <a:xfrm>
              <a:off x="30" y="92"/>
              <a:ext cx="83" cy="141"/>
            </a:xfrm>
            <a:custGeom>
              <a:avLst/>
              <a:gdLst>
                <a:gd name="T0" fmla="*/ 0 w 83"/>
                <a:gd name="T1" fmla="*/ 141 h 141"/>
                <a:gd name="T2" fmla="*/ 0 w 83"/>
                <a:gd name="T3" fmla="*/ 46 h 141"/>
                <a:gd name="T4" fmla="*/ 83 w 83"/>
                <a:gd name="T5" fmla="*/ 0 h 141"/>
              </a:gdLst>
              <a:ahLst/>
              <a:cxnLst>
                <a:cxn ang="0">
                  <a:pos x="T0" y="T1"/>
                </a:cxn>
                <a:cxn ang="0">
                  <a:pos x="T2" y="T3"/>
                </a:cxn>
                <a:cxn ang="0">
                  <a:pos x="T4" y="T5"/>
                </a:cxn>
              </a:cxnLst>
              <a:rect l="0" t="0" r="r" b="b"/>
              <a:pathLst>
                <a:path w="83" h="141">
                  <a:moveTo>
                    <a:pt x="0" y="141"/>
                  </a:moveTo>
                  <a:lnTo>
                    <a:pt x="0" y="46"/>
                  </a:lnTo>
                  <a:lnTo>
                    <a:pt x="83"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146" name="Group 31">
            <a:extLst>
              <a:ext uri="{FF2B5EF4-FFF2-40B4-BE49-F238E27FC236}">
                <a16:creationId xmlns:a16="http://schemas.microsoft.com/office/drawing/2014/main" id="{E171A944-948D-433B-9083-DC0005B0C735}"/>
              </a:ext>
            </a:extLst>
          </p:cNvPr>
          <p:cNvGrpSpPr>
            <a:grpSpLocks noChangeAspect="1"/>
          </p:cNvGrpSpPr>
          <p:nvPr/>
        </p:nvGrpSpPr>
        <p:grpSpPr bwMode="auto">
          <a:xfrm>
            <a:off x="3261005" y="5002225"/>
            <a:ext cx="542786" cy="567346"/>
            <a:chOff x="12" y="7"/>
            <a:chExt cx="221" cy="231"/>
          </a:xfrm>
        </p:grpSpPr>
        <p:sp>
          <p:nvSpPr>
            <p:cNvPr id="147" name="Rectangle 32">
              <a:extLst>
                <a:ext uri="{FF2B5EF4-FFF2-40B4-BE49-F238E27FC236}">
                  <a16:creationId xmlns:a16="http://schemas.microsoft.com/office/drawing/2014/main" id="{FFD8F8EC-CF16-4744-8933-669C92B80D83}"/>
                </a:ext>
              </a:extLst>
            </p:cNvPr>
            <p:cNvSpPr>
              <a:spLocks noChangeArrowheads="1"/>
            </p:cNvSpPr>
            <p:nvPr/>
          </p:nvSpPr>
          <p:spPr bwMode="auto">
            <a:xfrm>
              <a:off x="12" y="7"/>
              <a:ext cx="221" cy="60"/>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8" name="Line 33">
              <a:extLst>
                <a:ext uri="{FF2B5EF4-FFF2-40B4-BE49-F238E27FC236}">
                  <a16:creationId xmlns:a16="http://schemas.microsoft.com/office/drawing/2014/main" id="{1BCB8394-E664-42C3-A7E0-6CB601317E02}"/>
                </a:ext>
              </a:extLst>
            </p:cNvPr>
            <p:cNvSpPr>
              <a:spLocks noChangeShapeType="1"/>
            </p:cNvSpPr>
            <p:nvPr/>
          </p:nvSpPr>
          <p:spPr bwMode="auto">
            <a:xfrm flipH="1">
              <a:off x="191" y="37"/>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9" name="Line 34">
              <a:extLst>
                <a:ext uri="{FF2B5EF4-FFF2-40B4-BE49-F238E27FC236}">
                  <a16:creationId xmlns:a16="http://schemas.microsoft.com/office/drawing/2014/main" id="{FDD2F37D-7170-4D9E-AB63-7110407E2410}"/>
                </a:ext>
              </a:extLst>
            </p:cNvPr>
            <p:cNvSpPr>
              <a:spLocks noChangeShapeType="1"/>
            </p:cNvSpPr>
            <p:nvPr/>
          </p:nvSpPr>
          <p:spPr bwMode="auto">
            <a:xfrm flipH="1">
              <a:off x="157" y="37"/>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0" name="Line 35">
              <a:extLst>
                <a:ext uri="{FF2B5EF4-FFF2-40B4-BE49-F238E27FC236}">
                  <a16:creationId xmlns:a16="http://schemas.microsoft.com/office/drawing/2014/main" id="{91881465-EDDF-4B55-8F82-E2CF7CBCB022}"/>
                </a:ext>
              </a:extLst>
            </p:cNvPr>
            <p:cNvSpPr>
              <a:spLocks noChangeShapeType="1"/>
            </p:cNvSpPr>
            <p:nvPr/>
          </p:nvSpPr>
          <p:spPr bwMode="auto">
            <a:xfrm flipH="1">
              <a:off x="54" y="37"/>
              <a:ext cx="69"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1" name="Rectangle 36">
              <a:extLst>
                <a:ext uri="{FF2B5EF4-FFF2-40B4-BE49-F238E27FC236}">
                  <a16:creationId xmlns:a16="http://schemas.microsoft.com/office/drawing/2014/main" id="{3F0246F2-D303-4692-860D-4A9F708E8DE6}"/>
                </a:ext>
              </a:extLst>
            </p:cNvPr>
            <p:cNvSpPr>
              <a:spLocks noChangeArrowheads="1"/>
            </p:cNvSpPr>
            <p:nvPr/>
          </p:nvSpPr>
          <p:spPr bwMode="auto">
            <a:xfrm>
              <a:off x="12" y="93"/>
              <a:ext cx="221" cy="59"/>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2" name="Line 37">
              <a:extLst>
                <a:ext uri="{FF2B5EF4-FFF2-40B4-BE49-F238E27FC236}">
                  <a16:creationId xmlns:a16="http://schemas.microsoft.com/office/drawing/2014/main" id="{159AD56C-8853-43FA-BB43-98587B4179DE}"/>
                </a:ext>
              </a:extLst>
            </p:cNvPr>
            <p:cNvSpPr>
              <a:spLocks noChangeShapeType="1"/>
            </p:cNvSpPr>
            <p:nvPr/>
          </p:nvSpPr>
          <p:spPr bwMode="auto">
            <a:xfrm flipH="1">
              <a:off x="191" y="123"/>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3" name="Line 38">
              <a:extLst>
                <a:ext uri="{FF2B5EF4-FFF2-40B4-BE49-F238E27FC236}">
                  <a16:creationId xmlns:a16="http://schemas.microsoft.com/office/drawing/2014/main" id="{D6B3CE5A-B3FA-453F-941D-BE3C92C5390A}"/>
                </a:ext>
              </a:extLst>
            </p:cNvPr>
            <p:cNvSpPr>
              <a:spLocks noChangeShapeType="1"/>
            </p:cNvSpPr>
            <p:nvPr/>
          </p:nvSpPr>
          <p:spPr bwMode="auto">
            <a:xfrm flipH="1">
              <a:off x="157" y="123"/>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4" name="Line 39">
              <a:extLst>
                <a:ext uri="{FF2B5EF4-FFF2-40B4-BE49-F238E27FC236}">
                  <a16:creationId xmlns:a16="http://schemas.microsoft.com/office/drawing/2014/main" id="{1D1C3CBF-5983-4BD3-AB3C-8C537D784784}"/>
                </a:ext>
              </a:extLst>
            </p:cNvPr>
            <p:cNvSpPr>
              <a:spLocks noChangeShapeType="1"/>
            </p:cNvSpPr>
            <p:nvPr/>
          </p:nvSpPr>
          <p:spPr bwMode="auto">
            <a:xfrm flipH="1">
              <a:off x="54" y="123"/>
              <a:ext cx="69"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5" name="Rectangle 40">
              <a:extLst>
                <a:ext uri="{FF2B5EF4-FFF2-40B4-BE49-F238E27FC236}">
                  <a16:creationId xmlns:a16="http://schemas.microsoft.com/office/drawing/2014/main" id="{48536A80-D365-45FE-91D7-C6B3643008E8}"/>
                </a:ext>
              </a:extLst>
            </p:cNvPr>
            <p:cNvSpPr>
              <a:spLocks noChangeArrowheads="1"/>
            </p:cNvSpPr>
            <p:nvPr/>
          </p:nvSpPr>
          <p:spPr bwMode="auto">
            <a:xfrm>
              <a:off x="12" y="178"/>
              <a:ext cx="221" cy="60"/>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6" name="Line 41">
              <a:extLst>
                <a:ext uri="{FF2B5EF4-FFF2-40B4-BE49-F238E27FC236}">
                  <a16:creationId xmlns:a16="http://schemas.microsoft.com/office/drawing/2014/main" id="{D894AEFD-73FF-4F62-862D-01965813BBD0}"/>
                </a:ext>
              </a:extLst>
            </p:cNvPr>
            <p:cNvSpPr>
              <a:spLocks noChangeShapeType="1"/>
            </p:cNvSpPr>
            <p:nvPr/>
          </p:nvSpPr>
          <p:spPr bwMode="auto">
            <a:xfrm flipH="1">
              <a:off x="191" y="208"/>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7" name="Line 42">
              <a:extLst>
                <a:ext uri="{FF2B5EF4-FFF2-40B4-BE49-F238E27FC236}">
                  <a16:creationId xmlns:a16="http://schemas.microsoft.com/office/drawing/2014/main" id="{F550D863-A6A9-4990-87B0-A036B7A69924}"/>
                </a:ext>
              </a:extLst>
            </p:cNvPr>
            <p:cNvSpPr>
              <a:spLocks noChangeShapeType="1"/>
            </p:cNvSpPr>
            <p:nvPr/>
          </p:nvSpPr>
          <p:spPr bwMode="auto">
            <a:xfrm flipH="1">
              <a:off x="157" y="208"/>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8" name="Line 43">
              <a:extLst>
                <a:ext uri="{FF2B5EF4-FFF2-40B4-BE49-F238E27FC236}">
                  <a16:creationId xmlns:a16="http://schemas.microsoft.com/office/drawing/2014/main" id="{561212D2-258E-4D55-B030-8255B41FF3A7}"/>
                </a:ext>
              </a:extLst>
            </p:cNvPr>
            <p:cNvSpPr>
              <a:spLocks noChangeShapeType="1"/>
            </p:cNvSpPr>
            <p:nvPr/>
          </p:nvSpPr>
          <p:spPr bwMode="auto">
            <a:xfrm flipH="1">
              <a:off x="54" y="208"/>
              <a:ext cx="69"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9" name="Line 44">
              <a:extLst>
                <a:ext uri="{FF2B5EF4-FFF2-40B4-BE49-F238E27FC236}">
                  <a16:creationId xmlns:a16="http://schemas.microsoft.com/office/drawing/2014/main" id="{F3853560-FAE9-4698-B256-D19B5BCBC9DE}"/>
                </a:ext>
              </a:extLst>
            </p:cNvPr>
            <p:cNvSpPr>
              <a:spLocks noChangeShapeType="1"/>
            </p:cNvSpPr>
            <p:nvPr/>
          </p:nvSpPr>
          <p:spPr bwMode="auto">
            <a:xfrm flipV="1">
              <a:off x="165" y="127"/>
              <a:ext cx="0" cy="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0" name="Line 45">
              <a:extLst>
                <a:ext uri="{FF2B5EF4-FFF2-40B4-BE49-F238E27FC236}">
                  <a16:creationId xmlns:a16="http://schemas.microsoft.com/office/drawing/2014/main" id="{E9B03908-6BFB-4D8E-85BA-02B487C78B08}"/>
                </a:ext>
              </a:extLst>
            </p:cNvPr>
            <p:cNvSpPr>
              <a:spLocks noChangeShapeType="1"/>
            </p:cNvSpPr>
            <p:nvPr/>
          </p:nvSpPr>
          <p:spPr bwMode="auto">
            <a:xfrm flipV="1">
              <a:off x="165" y="42"/>
              <a:ext cx="0" cy="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1" name="Line 46">
              <a:extLst>
                <a:ext uri="{FF2B5EF4-FFF2-40B4-BE49-F238E27FC236}">
                  <a16:creationId xmlns:a16="http://schemas.microsoft.com/office/drawing/2014/main" id="{2EDFBC4D-DDA7-49B4-9C39-1C75789D68E1}"/>
                </a:ext>
              </a:extLst>
            </p:cNvPr>
            <p:cNvSpPr>
              <a:spLocks noChangeShapeType="1"/>
            </p:cNvSpPr>
            <p:nvPr/>
          </p:nvSpPr>
          <p:spPr bwMode="auto">
            <a:xfrm flipV="1">
              <a:off x="165" y="212"/>
              <a:ext cx="0" cy="2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9" name="Group 8">
            <a:extLst>
              <a:ext uri="{FF2B5EF4-FFF2-40B4-BE49-F238E27FC236}">
                <a16:creationId xmlns:a16="http://schemas.microsoft.com/office/drawing/2014/main" id="{1C2B1CCD-774E-4425-8969-5DF824CB8AB1}"/>
              </a:ext>
            </a:extLst>
          </p:cNvPr>
          <p:cNvGrpSpPr/>
          <p:nvPr/>
        </p:nvGrpSpPr>
        <p:grpSpPr>
          <a:xfrm>
            <a:off x="5826528" y="3992523"/>
            <a:ext cx="801910" cy="437559"/>
            <a:chOff x="6772308" y="3901049"/>
            <a:chExt cx="1082491" cy="574783"/>
          </a:xfrm>
        </p:grpSpPr>
        <p:sp>
          <p:nvSpPr>
            <p:cNvPr id="163" name="Freeform 50">
              <a:extLst>
                <a:ext uri="{FF2B5EF4-FFF2-40B4-BE49-F238E27FC236}">
                  <a16:creationId xmlns:a16="http://schemas.microsoft.com/office/drawing/2014/main" id="{4E8F4EE5-81DB-419D-B6F2-A0207E91B6E5}"/>
                </a:ext>
              </a:extLst>
            </p:cNvPr>
            <p:cNvSpPr>
              <a:spLocks/>
            </p:cNvSpPr>
            <p:nvPr/>
          </p:nvSpPr>
          <p:spPr bwMode="auto">
            <a:xfrm>
              <a:off x="6772308" y="3901049"/>
              <a:ext cx="857132" cy="574783"/>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4" name="Freeform 50">
              <a:extLst>
                <a:ext uri="{FF2B5EF4-FFF2-40B4-BE49-F238E27FC236}">
                  <a16:creationId xmlns:a16="http://schemas.microsoft.com/office/drawing/2014/main" id="{94ED0BF6-2DAE-4159-8F00-3ED9E0807963}"/>
                </a:ext>
              </a:extLst>
            </p:cNvPr>
            <p:cNvSpPr>
              <a:spLocks/>
            </p:cNvSpPr>
            <p:nvPr/>
          </p:nvSpPr>
          <p:spPr bwMode="auto">
            <a:xfrm flipH="1">
              <a:off x="7252539" y="4071519"/>
              <a:ext cx="602260" cy="403869"/>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E6E6E6"/>
            </a:solidFill>
            <a:ln w="19050" cap="flat">
              <a:solidFill>
                <a:schemeClr val="accent1"/>
              </a:solidFill>
              <a:prstDash val="solid"/>
              <a:miter lim="800000"/>
              <a:headEnd/>
              <a:tailEnd/>
            </a:ln>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3" name="Group 2">
            <a:extLst>
              <a:ext uri="{FF2B5EF4-FFF2-40B4-BE49-F238E27FC236}">
                <a16:creationId xmlns:a16="http://schemas.microsoft.com/office/drawing/2014/main" id="{D330D71D-06D1-4031-8D81-A6F24EB11278}"/>
              </a:ext>
            </a:extLst>
          </p:cNvPr>
          <p:cNvGrpSpPr/>
          <p:nvPr/>
        </p:nvGrpSpPr>
        <p:grpSpPr>
          <a:xfrm>
            <a:off x="9007681" y="4948274"/>
            <a:ext cx="541772" cy="664003"/>
            <a:chOff x="10098762" y="4608227"/>
            <a:chExt cx="655882" cy="866020"/>
          </a:xfrm>
        </p:grpSpPr>
        <p:sp>
          <p:nvSpPr>
            <p:cNvPr id="166" name="Freeform 54">
              <a:extLst>
                <a:ext uri="{FF2B5EF4-FFF2-40B4-BE49-F238E27FC236}">
                  <a16:creationId xmlns:a16="http://schemas.microsoft.com/office/drawing/2014/main" id="{CD820A33-D9FC-4172-A62A-55AE677C6039}"/>
                </a:ext>
              </a:extLst>
            </p:cNvPr>
            <p:cNvSpPr>
              <a:spLocks noEditPoints="1"/>
            </p:cNvSpPr>
            <p:nvPr/>
          </p:nvSpPr>
          <p:spPr bwMode="auto">
            <a:xfrm>
              <a:off x="10098762" y="4608227"/>
              <a:ext cx="655882" cy="866020"/>
            </a:xfrm>
            <a:custGeom>
              <a:avLst/>
              <a:gdLst>
                <a:gd name="T0" fmla="*/ 206 w 206"/>
                <a:gd name="T1" fmla="*/ 68 h 272"/>
                <a:gd name="T2" fmla="*/ 137 w 206"/>
                <a:gd name="T3" fmla="*/ 0 h 272"/>
                <a:gd name="T4" fmla="*/ 0 w 206"/>
                <a:gd name="T5" fmla="*/ 0 h 272"/>
                <a:gd name="T6" fmla="*/ 0 w 206"/>
                <a:gd name="T7" fmla="*/ 272 h 272"/>
                <a:gd name="T8" fmla="*/ 206 w 206"/>
                <a:gd name="T9" fmla="*/ 272 h 272"/>
                <a:gd name="T10" fmla="*/ 206 w 206"/>
                <a:gd name="T11" fmla="*/ 68 h 272"/>
                <a:gd name="T12" fmla="*/ 137 w 206"/>
                <a:gd name="T13" fmla="*/ 23 h 272"/>
                <a:gd name="T14" fmla="*/ 182 w 206"/>
                <a:gd name="T15" fmla="*/ 68 h 272"/>
                <a:gd name="T16" fmla="*/ 137 w 206"/>
                <a:gd name="T17" fmla="*/ 68 h 272"/>
                <a:gd name="T18" fmla="*/ 137 w 206"/>
                <a:gd name="T19" fmla="*/ 23 h 272"/>
                <a:gd name="T20" fmla="*/ 17 w 206"/>
                <a:gd name="T21" fmla="*/ 255 h 272"/>
                <a:gd name="T22" fmla="*/ 17 w 206"/>
                <a:gd name="T23" fmla="*/ 17 h 272"/>
                <a:gd name="T24" fmla="*/ 120 w 206"/>
                <a:gd name="T25" fmla="*/ 17 h 272"/>
                <a:gd name="T26" fmla="*/ 120 w 206"/>
                <a:gd name="T27" fmla="*/ 85 h 272"/>
                <a:gd name="T28" fmla="*/ 189 w 206"/>
                <a:gd name="T29" fmla="*/ 85 h 272"/>
                <a:gd name="T30" fmla="*/ 189 w 206"/>
                <a:gd name="T31" fmla="*/ 255 h 272"/>
                <a:gd name="T32" fmla="*/ 17 w 206"/>
                <a:gd name="T33" fmla="*/ 25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272">
                  <a:moveTo>
                    <a:pt x="206" y="68"/>
                  </a:moveTo>
                  <a:lnTo>
                    <a:pt x="137" y="0"/>
                  </a:lnTo>
                  <a:lnTo>
                    <a:pt x="0" y="0"/>
                  </a:lnTo>
                  <a:lnTo>
                    <a:pt x="0" y="272"/>
                  </a:lnTo>
                  <a:lnTo>
                    <a:pt x="206" y="272"/>
                  </a:lnTo>
                  <a:lnTo>
                    <a:pt x="206" y="68"/>
                  </a:lnTo>
                  <a:close/>
                  <a:moveTo>
                    <a:pt x="137" y="23"/>
                  </a:moveTo>
                  <a:lnTo>
                    <a:pt x="182" y="68"/>
                  </a:lnTo>
                  <a:lnTo>
                    <a:pt x="137" y="68"/>
                  </a:lnTo>
                  <a:lnTo>
                    <a:pt x="137" y="23"/>
                  </a:lnTo>
                  <a:close/>
                  <a:moveTo>
                    <a:pt x="17" y="255"/>
                  </a:moveTo>
                  <a:lnTo>
                    <a:pt x="17" y="17"/>
                  </a:lnTo>
                  <a:lnTo>
                    <a:pt x="120" y="17"/>
                  </a:lnTo>
                  <a:lnTo>
                    <a:pt x="120" y="85"/>
                  </a:lnTo>
                  <a:lnTo>
                    <a:pt x="189" y="85"/>
                  </a:lnTo>
                  <a:lnTo>
                    <a:pt x="189" y="255"/>
                  </a:lnTo>
                  <a:lnTo>
                    <a:pt x="17" y="255"/>
                  </a:lnTo>
                  <a:close/>
                </a:path>
              </a:pathLst>
            </a:custGeom>
            <a:solidFill>
              <a:schemeClr val="accent1"/>
            </a:solidFill>
            <a:ln w="25400">
              <a:solidFill>
                <a:srgbClr val="E6E6E6"/>
              </a:solidFill>
              <a:miter lim="800000"/>
            </a:ln>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nvGrpSpPr>
            <p:cNvPr id="167" name="Group 166">
              <a:extLst>
                <a:ext uri="{FF2B5EF4-FFF2-40B4-BE49-F238E27FC236}">
                  <a16:creationId xmlns:a16="http://schemas.microsoft.com/office/drawing/2014/main" id="{F6D9DD92-A142-4D68-BB18-C6A3B6A6B0CF}"/>
                </a:ext>
              </a:extLst>
            </p:cNvPr>
            <p:cNvGrpSpPr/>
            <p:nvPr/>
          </p:nvGrpSpPr>
          <p:grpSpPr>
            <a:xfrm>
              <a:off x="10326298" y="4915958"/>
              <a:ext cx="203201" cy="358593"/>
              <a:chOff x="10949140" y="2845563"/>
              <a:chExt cx="207305" cy="365835"/>
            </a:xfrm>
          </p:grpSpPr>
          <p:sp>
            <p:nvSpPr>
              <p:cNvPr id="168" name="Right Brace 167">
                <a:extLst>
                  <a:ext uri="{FF2B5EF4-FFF2-40B4-BE49-F238E27FC236}">
                    <a16:creationId xmlns:a16="http://schemas.microsoft.com/office/drawing/2014/main" id="{599E1CA5-2269-4125-A593-F8F90A8ABE40}"/>
                  </a:ext>
                </a:extLst>
              </p:cNvPr>
              <p:cNvSpPr/>
              <p:nvPr/>
            </p:nvSpPr>
            <p:spPr>
              <a:xfrm>
                <a:off x="11094253" y="2845563"/>
                <a:ext cx="62192" cy="365835"/>
              </a:xfrm>
              <a:prstGeom prst="rightBrace">
                <a:avLst>
                  <a:gd name="adj1" fmla="val 80466"/>
                  <a:gd name="adj2" fmla="val 50000"/>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9" name="Right Brace 168">
                <a:extLst>
                  <a:ext uri="{FF2B5EF4-FFF2-40B4-BE49-F238E27FC236}">
                    <a16:creationId xmlns:a16="http://schemas.microsoft.com/office/drawing/2014/main" id="{606C41B2-72F3-4A30-8BD2-A3ED88433BA9}"/>
                  </a:ext>
                </a:extLst>
              </p:cNvPr>
              <p:cNvSpPr/>
              <p:nvPr/>
            </p:nvSpPr>
            <p:spPr>
              <a:xfrm flipH="1">
                <a:off x="10949140" y="2845563"/>
                <a:ext cx="62192" cy="365835"/>
              </a:xfrm>
              <a:prstGeom prst="rightBrace">
                <a:avLst>
                  <a:gd name="adj1" fmla="val 80466"/>
                  <a:gd name="adj2" fmla="val 50000"/>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sp>
        <p:nvSpPr>
          <p:cNvPr id="170" name="TextBox 169">
            <a:extLst>
              <a:ext uri="{FF2B5EF4-FFF2-40B4-BE49-F238E27FC236}">
                <a16:creationId xmlns:a16="http://schemas.microsoft.com/office/drawing/2014/main" id="{6D92B895-9890-445D-84F5-C25CE8451E15}"/>
              </a:ext>
            </a:extLst>
          </p:cNvPr>
          <p:cNvSpPr txBox="1"/>
          <p:nvPr/>
        </p:nvSpPr>
        <p:spPr>
          <a:xfrm>
            <a:off x="7097920" y="5768776"/>
            <a:ext cx="1163525" cy="982072"/>
          </a:xfrm>
          <a:prstGeom prst="rect">
            <a:avLst/>
          </a:prstGeom>
          <a:noFill/>
        </p:spPr>
        <p:txBody>
          <a:bodyPr wrap="square" lIns="179234" tIns="143387" rIns="179234" bIns="143387" rtlCol="0" anchor="t">
            <a:spAutoFit/>
          </a:bodyPr>
          <a:lstStyle/>
          <a:p>
            <a:pPr marL="0" marR="0" lvl="0" indent="0" algn="ctr" defTabSz="896042" rtl="0" eaLnBrk="1" fontAlgn="auto" latinLnBrk="0" hangingPunct="1">
              <a:lnSpc>
                <a:spcPct val="100000"/>
              </a:lnSpc>
              <a:spcBef>
                <a:spcPts val="0"/>
              </a:spcBef>
              <a:spcAft>
                <a:spcPts val="588"/>
              </a:spcAft>
              <a:buClrTx/>
              <a:buSzTx/>
              <a:buFontTx/>
              <a:buNone/>
              <a:tabLst/>
              <a:defRPr/>
            </a:pPr>
            <a:r>
              <a:rPr kumimoji="0" lang="en-US" sz="1800" b="0" i="0" u="none" strike="noStrike" kern="0" cap="none" spc="0" normalizeH="0" baseline="0" noProof="0">
                <a:ln>
                  <a:noFill/>
                </a:ln>
                <a:solidFill>
                  <a:srgbClr val="353535"/>
                </a:solidFill>
                <a:effectLst/>
                <a:uLnTx/>
                <a:uFillTx/>
                <a:latin typeface="Segoe UI Semilight"/>
                <a:ea typeface="+mn-ea"/>
                <a:cs typeface="+mn-cs"/>
              </a:rPr>
              <a:t>PaaS</a:t>
            </a:r>
          </a:p>
          <a:p>
            <a:pPr marL="0" marR="0" lvl="0" indent="0" algn="ctr" defTabSz="896042" rtl="0" eaLnBrk="1" fontAlgn="auto" latinLnBrk="0" hangingPunct="1">
              <a:lnSpc>
                <a:spcPct val="100000"/>
              </a:lnSpc>
              <a:spcBef>
                <a:spcPts val="0"/>
              </a:spcBef>
              <a:spcAft>
                <a:spcPts val="588"/>
              </a:spcAft>
              <a:buClrTx/>
              <a:buSzTx/>
              <a:buFontTx/>
              <a:buNone/>
              <a:tabLst/>
              <a:defRPr/>
            </a:pPr>
            <a:r>
              <a:rPr kumimoji="0" lang="en-US" sz="1100" b="0" i="1" u="none" strike="noStrike" kern="0" cap="none" spc="0" normalizeH="0" baseline="0" noProof="0">
                <a:ln>
                  <a:noFill/>
                </a:ln>
                <a:solidFill>
                  <a:srgbClr val="353535"/>
                </a:solidFill>
                <a:effectLst/>
                <a:uLnTx/>
                <a:uFillTx/>
                <a:latin typeface="Segoe UI Semilight"/>
                <a:ea typeface="+mn-ea"/>
                <a:cs typeface="+mn-cs"/>
              </a:rPr>
              <a:t>Application Platform</a:t>
            </a:r>
          </a:p>
        </p:txBody>
      </p:sp>
      <p:sp>
        <p:nvSpPr>
          <p:cNvPr id="171" name="TextBox 170">
            <a:extLst>
              <a:ext uri="{FF2B5EF4-FFF2-40B4-BE49-F238E27FC236}">
                <a16:creationId xmlns:a16="http://schemas.microsoft.com/office/drawing/2014/main" id="{951AC09D-115B-48F1-85C9-F87D0ADD4E77}"/>
              </a:ext>
            </a:extLst>
          </p:cNvPr>
          <p:cNvSpPr txBox="1"/>
          <p:nvPr/>
        </p:nvSpPr>
        <p:spPr>
          <a:xfrm>
            <a:off x="8677040" y="5768776"/>
            <a:ext cx="1509189" cy="566573"/>
          </a:xfrm>
          <a:prstGeom prst="rect">
            <a:avLst/>
          </a:prstGeom>
          <a:noFill/>
        </p:spPr>
        <p:txBody>
          <a:bodyPr wrap="square" lIns="179234" tIns="143387" rIns="179234" bIns="143387" rtlCol="0" anchor="t">
            <a:spAutoFit/>
          </a:bodyPr>
          <a:lstStyle/>
          <a:p>
            <a:pPr marL="0" marR="0" lvl="0" indent="0" algn="ctr" defTabSz="896042" rtl="0" eaLnBrk="1" fontAlgn="auto" latinLnBrk="0" hangingPunct="1">
              <a:lnSpc>
                <a:spcPct val="100000"/>
              </a:lnSpc>
              <a:spcBef>
                <a:spcPts val="0"/>
              </a:spcBef>
              <a:spcAft>
                <a:spcPts val="588"/>
              </a:spcAft>
              <a:buClrTx/>
              <a:buSzTx/>
              <a:buFontTx/>
              <a:buNone/>
              <a:tabLst/>
              <a:defRPr/>
            </a:pPr>
            <a:r>
              <a:rPr kumimoji="0" lang="en-US" sz="1800" b="0" i="0" u="none" strike="noStrike" kern="0" cap="none" spc="0" normalizeH="0" baseline="0" noProof="0" err="1">
                <a:ln>
                  <a:noFill/>
                </a:ln>
                <a:solidFill>
                  <a:srgbClr val="353535"/>
                </a:solidFill>
                <a:effectLst/>
                <a:uLnTx/>
                <a:uFillTx/>
                <a:latin typeface="Segoe UI Semilight"/>
                <a:ea typeface="+mn-ea"/>
                <a:cs typeface="+mn-cs"/>
              </a:rPr>
              <a:t>Serverless</a:t>
            </a: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nvGrpSpPr>
          <p:cNvPr id="172" name="Group 171">
            <a:extLst>
              <a:ext uri="{FF2B5EF4-FFF2-40B4-BE49-F238E27FC236}">
                <a16:creationId xmlns:a16="http://schemas.microsoft.com/office/drawing/2014/main" id="{D73558C4-3748-4B59-8C13-78A438E2F06C}"/>
              </a:ext>
            </a:extLst>
          </p:cNvPr>
          <p:cNvGrpSpPr/>
          <p:nvPr/>
        </p:nvGrpSpPr>
        <p:grpSpPr>
          <a:xfrm>
            <a:off x="5495049" y="5019723"/>
            <a:ext cx="531047" cy="549848"/>
            <a:chOff x="5395286" y="2674311"/>
            <a:chExt cx="914389" cy="731512"/>
          </a:xfrm>
        </p:grpSpPr>
        <p:grpSp>
          <p:nvGrpSpPr>
            <p:cNvPr id="173" name="Group 172">
              <a:extLst>
                <a:ext uri="{FF2B5EF4-FFF2-40B4-BE49-F238E27FC236}">
                  <a16:creationId xmlns:a16="http://schemas.microsoft.com/office/drawing/2014/main" id="{7D8656F6-0F34-4805-BCA9-8CFF662BEC50}"/>
                </a:ext>
              </a:extLst>
            </p:cNvPr>
            <p:cNvGrpSpPr/>
            <p:nvPr/>
          </p:nvGrpSpPr>
          <p:grpSpPr>
            <a:xfrm>
              <a:off x="5395286" y="2674311"/>
              <a:ext cx="914389" cy="457195"/>
              <a:chOff x="5303847" y="2765750"/>
              <a:chExt cx="914389" cy="457195"/>
            </a:xfrm>
          </p:grpSpPr>
          <p:sp>
            <p:nvSpPr>
              <p:cNvPr id="179" name="Rectangle 32">
                <a:extLst>
                  <a:ext uri="{FF2B5EF4-FFF2-40B4-BE49-F238E27FC236}">
                    <a16:creationId xmlns:a16="http://schemas.microsoft.com/office/drawing/2014/main" id="{E689D35C-CEA0-4E3D-8D8E-2605C9072020}"/>
                  </a:ext>
                </a:extLst>
              </p:cNvPr>
              <p:cNvSpPr>
                <a:spLocks noChangeArrowheads="1"/>
              </p:cNvSpPr>
              <p:nvPr/>
            </p:nvSpPr>
            <p:spPr bwMode="auto">
              <a:xfrm>
                <a:off x="5303847" y="3131506"/>
                <a:ext cx="914389" cy="91439"/>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0" name="Rectangle 32">
                <a:extLst>
                  <a:ext uri="{FF2B5EF4-FFF2-40B4-BE49-F238E27FC236}">
                    <a16:creationId xmlns:a16="http://schemas.microsoft.com/office/drawing/2014/main" id="{8B78550C-F4EE-4681-A9A5-527CF8BF47F5}"/>
                  </a:ext>
                </a:extLst>
              </p:cNvPr>
              <p:cNvSpPr>
                <a:spLocks noChangeArrowheads="1"/>
              </p:cNvSpPr>
              <p:nvPr/>
            </p:nvSpPr>
            <p:spPr bwMode="auto">
              <a:xfrm>
                <a:off x="5395286" y="2948628"/>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1" name="Rectangle 32">
                <a:extLst>
                  <a:ext uri="{FF2B5EF4-FFF2-40B4-BE49-F238E27FC236}">
                    <a16:creationId xmlns:a16="http://schemas.microsoft.com/office/drawing/2014/main" id="{132DC28C-34EC-4729-ABE5-F3FB50DF79FD}"/>
                  </a:ext>
                </a:extLst>
              </p:cNvPr>
              <p:cNvSpPr>
                <a:spLocks noChangeArrowheads="1"/>
              </p:cNvSpPr>
              <p:nvPr/>
            </p:nvSpPr>
            <p:spPr bwMode="auto">
              <a:xfrm>
                <a:off x="5578164" y="2948628"/>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2" name="Rectangle 32">
                <a:extLst>
                  <a:ext uri="{FF2B5EF4-FFF2-40B4-BE49-F238E27FC236}">
                    <a16:creationId xmlns:a16="http://schemas.microsoft.com/office/drawing/2014/main" id="{D9DC494A-A284-4820-9BA3-F702F8A99EA6}"/>
                  </a:ext>
                </a:extLst>
              </p:cNvPr>
              <p:cNvSpPr>
                <a:spLocks noChangeArrowheads="1"/>
              </p:cNvSpPr>
              <p:nvPr/>
            </p:nvSpPr>
            <p:spPr bwMode="auto">
              <a:xfrm>
                <a:off x="5943920" y="2948628"/>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3" name="Rectangle 32">
                <a:extLst>
                  <a:ext uri="{FF2B5EF4-FFF2-40B4-BE49-F238E27FC236}">
                    <a16:creationId xmlns:a16="http://schemas.microsoft.com/office/drawing/2014/main" id="{745CB125-C31A-402A-98D6-1C6A28443F07}"/>
                  </a:ext>
                </a:extLst>
              </p:cNvPr>
              <p:cNvSpPr>
                <a:spLocks noChangeArrowheads="1"/>
              </p:cNvSpPr>
              <p:nvPr/>
            </p:nvSpPr>
            <p:spPr bwMode="auto">
              <a:xfrm>
                <a:off x="5669603" y="2765750"/>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4" name="Rectangle 32">
                <a:extLst>
                  <a:ext uri="{FF2B5EF4-FFF2-40B4-BE49-F238E27FC236}">
                    <a16:creationId xmlns:a16="http://schemas.microsoft.com/office/drawing/2014/main" id="{55EBEB5E-8892-4D6E-821B-2BB3B128154D}"/>
                  </a:ext>
                </a:extLst>
              </p:cNvPr>
              <p:cNvSpPr>
                <a:spLocks noChangeArrowheads="1"/>
              </p:cNvSpPr>
              <p:nvPr/>
            </p:nvSpPr>
            <p:spPr bwMode="auto">
              <a:xfrm>
                <a:off x="5852481" y="2765750"/>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74" name="Rectangle 32">
              <a:extLst>
                <a:ext uri="{FF2B5EF4-FFF2-40B4-BE49-F238E27FC236}">
                  <a16:creationId xmlns:a16="http://schemas.microsoft.com/office/drawing/2014/main" id="{54932D8B-B746-410A-A7D1-681256376188}"/>
                </a:ext>
              </a:extLst>
            </p:cNvPr>
            <p:cNvSpPr>
              <a:spLocks noChangeArrowheads="1"/>
            </p:cNvSpPr>
            <p:nvPr/>
          </p:nvSpPr>
          <p:spPr bwMode="auto">
            <a:xfrm>
              <a:off x="5486725" y="3217854"/>
              <a:ext cx="692354" cy="187969"/>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5" name="Line 33">
              <a:extLst>
                <a:ext uri="{FF2B5EF4-FFF2-40B4-BE49-F238E27FC236}">
                  <a16:creationId xmlns:a16="http://schemas.microsoft.com/office/drawing/2014/main" id="{80C3F26F-75EE-4826-BE59-DAF5F352D166}"/>
                </a:ext>
              </a:extLst>
            </p:cNvPr>
            <p:cNvSpPr>
              <a:spLocks noChangeShapeType="1"/>
            </p:cNvSpPr>
            <p:nvPr/>
          </p:nvSpPr>
          <p:spPr bwMode="auto">
            <a:xfrm flipH="1">
              <a:off x="6047500" y="3311839"/>
              <a:ext cx="53258"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6" name="Line 34">
              <a:extLst>
                <a:ext uri="{FF2B5EF4-FFF2-40B4-BE49-F238E27FC236}">
                  <a16:creationId xmlns:a16="http://schemas.microsoft.com/office/drawing/2014/main" id="{56C7126D-38AA-4025-B2DC-342904605096}"/>
                </a:ext>
              </a:extLst>
            </p:cNvPr>
            <p:cNvSpPr>
              <a:spLocks noChangeShapeType="1"/>
            </p:cNvSpPr>
            <p:nvPr/>
          </p:nvSpPr>
          <p:spPr bwMode="auto">
            <a:xfrm flipH="1">
              <a:off x="5940984" y="3311839"/>
              <a:ext cx="53258"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7" name="Line 35">
              <a:extLst>
                <a:ext uri="{FF2B5EF4-FFF2-40B4-BE49-F238E27FC236}">
                  <a16:creationId xmlns:a16="http://schemas.microsoft.com/office/drawing/2014/main" id="{6B790816-AB84-4BB3-B4CD-C72E77B7EF23}"/>
                </a:ext>
              </a:extLst>
            </p:cNvPr>
            <p:cNvSpPr>
              <a:spLocks noChangeShapeType="1"/>
            </p:cNvSpPr>
            <p:nvPr/>
          </p:nvSpPr>
          <p:spPr bwMode="auto">
            <a:xfrm flipH="1">
              <a:off x="5618304" y="3311839"/>
              <a:ext cx="216165"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8" name="Line 45">
              <a:extLst>
                <a:ext uri="{FF2B5EF4-FFF2-40B4-BE49-F238E27FC236}">
                  <a16:creationId xmlns:a16="http://schemas.microsoft.com/office/drawing/2014/main" id="{66D15EB3-950D-40EA-BF87-963C710FC462}"/>
                </a:ext>
              </a:extLst>
            </p:cNvPr>
            <p:cNvSpPr>
              <a:spLocks noChangeShapeType="1"/>
            </p:cNvSpPr>
            <p:nvPr/>
          </p:nvSpPr>
          <p:spPr bwMode="auto">
            <a:xfrm flipV="1">
              <a:off x="5966047" y="3327503"/>
              <a:ext cx="0" cy="7832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85" name="TextBox 184">
            <a:extLst>
              <a:ext uri="{FF2B5EF4-FFF2-40B4-BE49-F238E27FC236}">
                <a16:creationId xmlns:a16="http://schemas.microsoft.com/office/drawing/2014/main" id="{5ACD17F3-0F4B-43B2-A3C1-58A6538B0BF6}"/>
              </a:ext>
            </a:extLst>
          </p:cNvPr>
          <p:cNvSpPr txBox="1"/>
          <p:nvPr/>
        </p:nvSpPr>
        <p:spPr>
          <a:xfrm>
            <a:off x="2682159" y="5807349"/>
            <a:ext cx="1259713" cy="1151349"/>
          </a:xfrm>
          <a:prstGeom prst="rect">
            <a:avLst/>
          </a:prstGeom>
          <a:noFill/>
        </p:spPr>
        <p:txBody>
          <a:bodyPr wrap="square" lIns="179234" tIns="143387" rIns="179234" bIns="143387" rtlCol="0" anchor="t">
            <a:spAutoFit/>
          </a:bodyPr>
          <a:lstStyle/>
          <a:p>
            <a:pPr marL="0" marR="0" lvl="0" indent="0" algn="ctr" defTabSz="896042" rtl="0" eaLnBrk="1" fontAlgn="auto" latinLnBrk="0" hangingPunct="1">
              <a:lnSpc>
                <a:spcPct val="100000"/>
              </a:lnSpc>
              <a:spcBef>
                <a:spcPts val="0"/>
              </a:spcBef>
              <a:spcAft>
                <a:spcPts val="588"/>
              </a:spcAft>
              <a:buClrTx/>
              <a:buSzTx/>
              <a:buFontTx/>
              <a:buNone/>
              <a:tabLst/>
              <a:defRPr/>
            </a:pPr>
            <a:r>
              <a:rPr kumimoji="0" lang="en-US" sz="1800" b="0" i="0" u="none" strike="noStrike" kern="0" cap="none" spc="0" normalizeH="0" baseline="0" noProof="0">
                <a:ln>
                  <a:noFill/>
                </a:ln>
                <a:solidFill>
                  <a:srgbClr val="353535"/>
                </a:solidFill>
                <a:effectLst/>
                <a:uLnTx/>
                <a:uFillTx/>
                <a:latin typeface="Segoe UI Semilight"/>
                <a:ea typeface="+mn-ea"/>
                <a:cs typeface="+mn-cs"/>
              </a:rPr>
              <a:t>IaaS</a:t>
            </a:r>
          </a:p>
          <a:p>
            <a:pPr marL="0" marR="0" lvl="0" indent="0" algn="ctr" defTabSz="896042"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353535"/>
                </a:solidFill>
                <a:effectLst/>
                <a:uLnTx/>
                <a:uFillTx/>
                <a:latin typeface="Segoe UI Semilight"/>
                <a:ea typeface="+mn-ea"/>
                <a:cs typeface="+mn-cs"/>
              </a:rPr>
              <a:t>Infrastructure Platform</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353535"/>
                </a:solidFill>
                <a:effectLst/>
                <a:uLnTx/>
                <a:uFillTx/>
                <a:latin typeface="Segoe UI Semilight"/>
                <a:ea typeface="+mn-ea"/>
                <a:cs typeface="+mn-cs"/>
              </a:rPr>
              <a:t>“lift &amp; shift”</a:t>
            </a:r>
          </a:p>
        </p:txBody>
      </p:sp>
      <p:sp>
        <p:nvSpPr>
          <p:cNvPr id="188" name="Oval 187">
            <a:extLst>
              <a:ext uri="{FF2B5EF4-FFF2-40B4-BE49-F238E27FC236}">
                <a16:creationId xmlns:a16="http://schemas.microsoft.com/office/drawing/2014/main" id="{8EA69E26-F53B-481B-A512-76081B8FE371}"/>
              </a:ext>
            </a:extLst>
          </p:cNvPr>
          <p:cNvSpPr/>
          <p:nvPr/>
        </p:nvSpPr>
        <p:spPr bwMode="auto">
          <a:xfrm>
            <a:off x="1190079" y="5682594"/>
            <a:ext cx="172365" cy="172365"/>
          </a:xfrm>
          <a:prstGeom prst="ellipse">
            <a:avLst/>
          </a:prstGeom>
          <a:solidFill>
            <a:srgbClr val="E6E6E6"/>
          </a:solidFill>
          <a:ln w="254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9" name="Oval 188">
            <a:extLst>
              <a:ext uri="{FF2B5EF4-FFF2-40B4-BE49-F238E27FC236}">
                <a16:creationId xmlns:a16="http://schemas.microsoft.com/office/drawing/2014/main" id="{DBF0B1CC-6F7E-49F4-81F6-590237A26881}"/>
              </a:ext>
            </a:extLst>
          </p:cNvPr>
          <p:cNvSpPr/>
          <p:nvPr/>
        </p:nvSpPr>
        <p:spPr bwMode="auto">
          <a:xfrm>
            <a:off x="3446216" y="5682594"/>
            <a:ext cx="172365" cy="172365"/>
          </a:xfrm>
          <a:prstGeom prst="ellipse">
            <a:avLst/>
          </a:prstGeom>
          <a:solidFill>
            <a:srgbClr val="E6E6E6"/>
          </a:solidFill>
          <a:ln w="254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0" name="Oval 189">
            <a:extLst>
              <a:ext uri="{FF2B5EF4-FFF2-40B4-BE49-F238E27FC236}">
                <a16:creationId xmlns:a16="http://schemas.microsoft.com/office/drawing/2014/main" id="{B160906E-E3B3-4671-BB12-73AC05CBEA4E}"/>
              </a:ext>
            </a:extLst>
          </p:cNvPr>
          <p:cNvSpPr/>
          <p:nvPr/>
        </p:nvSpPr>
        <p:spPr bwMode="auto">
          <a:xfrm>
            <a:off x="8109996" y="5682594"/>
            <a:ext cx="172365" cy="172365"/>
          </a:xfrm>
          <a:prstGeom prst="ellipse">
            <a:avLst/>
          </a:prstGeom>
          <a:solidFill>
            <a:srgbClr val="E6E6E6"/>
          </a:solidFill>
          <a:ln w="254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1" name="Oval 190">
            <a:extLst>
              <a:ext uri="{FF2B5EF4-FFF2-40B4-BE49-F238E27FC236}">
                <a16:creationId xmlns:a16="http://schemas.microsoft.com/office/drawing/2014/main" id="{62899E74-B344-40A2-840D-14036F5EFADD}"/>
              </a:ext>
            </a:extLst>
          </p:cNvPr>
          <p:cNvSpPr/>
          <p:nvPr/>
        </p:nvSpPr>
        <p:spPr bwMode="auto">
          <a:xfrm>
            <a:off x="9116791" y="5682594"/>
            <a:ext cx="172365" cy="172365"/>
          </a:xfrm>
          <a:prstGeom prst="ellipse">
            <a:avLst/>
          </a:prstGeom>
          <a:solidFill>
            <a:srgbClr val="E6E6E6"/>
          </a:solidFill>
          <a:ln w="254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2" name="Oval 91">
            <a:extLst>
              <a:ext uri="{FF2B5EF4-FFF2-40B4-BE49-F238E27FC236}">
                <a16:creationId xmlns:a16="http://schemas.microsoft.com/office/drawing/2014/main" id="{86D31D5E-CEFF-4BF9-AA27-F4462ABEFA72}"/>
              </a:ext>
            </a:extLst>
          </p:cNvPr>
          <p:cNvSpPr/>
          <p:nvPr/>
        </p:nvSpPr>
        <p:spPr bwMode="auto">
          <a:xfrm>
            <a:off x="5767295" y="5682594"/>
            <a:ext cx="172365" cy="172365"/>
          </a:xfrm>
          <a:prstGeom prst="ellipse">
            <a:avLst/>
          </a:prstGeom>
          <a:solidFill>
            <a:srgbClr val="E6E6E6"/>
          </a:solidFill>
          <a:ln w="2540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90" name="Group 31">
            <a:extLst>
              <a:ext uri="{FF2B5EF4-FFF2-40B4-BE49-F238E27FC236}">
                <a16:creationId xmlns:a16="http://schemas.microsoft.com/office/drawing/2014/main" id="{E171A944-948D-433B-9083-DC0005B0C735}"/>
              </a:ext>
            </a:extLst>
          </p:cNvPr>
          <p:cNvGrpSpPr>
            <a:grpSpLocks noChangeAspect="1"/>
          </p:cNvGrpSpPr>
          <p:nvPr/>
        </p:nvGrpSpPr>
        <p:grpSpPr bwMode="auto">
          <a:xfrm>
            <a:off x="3288755" y="5025420"/>
            <a:ext cx="520412" cy="543960"/>
            <a:chOff x="12" y="7"/>
            <a:chExt cx="221" cy="231"/>
          </a:xfrm>
        </p:grpSpPr>
        <p:sp>
          <p:nvSpPr>
            <p:cNvPr id="91" name="Rectangle 32">
              <a:extLst>
                <a:ext uri="{FF2B5EF4-FFF2-40B4-BE49-F238E27FC236}">
                  <a16:creationId xmlns:a16="http://schemas.microsoft.com/office/drawing/2014/main" id="{FFD8F8EC-CF16-4744-8933-669C92B80D83}"/>
                </a:ext>
              </a:extLst>
            </p:cNvPr>
            <p:cNvSpPr>
              <a:spLocks noChangeArrowheads="1"/>
            </p:cNvSpPr>
            <p:nvPr/>
          </p:nvSpPr>
          <p:spPr bwMode="auto">
            <a:xfrm>
              <a:off x="12" y="7"/>
              <a:ext cx="221" cy="60"/>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3" name="Line 33">
              <a:extLst>
                <a:ext uri="{FF2B5EF4-FFF2-40B4-BE49-F238E27FC236}">
                  <a16:creationId xmlns:a16="http://schemas.microsoft.com/office/drawing/2014/main" id="{1BCB8394-E664-42C3-A7E0-6CB601317E02}"/>
                </a:ext>
              </a:extLst>
            </p:cNvPr>
            <p:cNvSpPr>
              <a:spLocks noChangeShapeType="1"/>
            </p:cNvSpPr>
            <p:nvPr/>
          </p:nvSpPr>
          <p:spPr bwMode="auto">
            <a:xfrm flipH="1">
              <a:off x="191" y="37"/>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4" name="Line 34">
              <a:extLst>
                <a:ext uri="{FF2B5EF4-FFF2-40B4-BE49-F238E27FC236}">
                  <a16:creationId xmlns:a16="http://schemas.microsoft.com/office/drawing/2014/main" id="{FDD2F37D-7170-4D9E-AB63-7110407E2410}"/>
                </a:ext>
              </a:extLst>
            </p:cNvPr>
            <p:cNvSpPr>
              <a:spLocks noChangeShapeType="1"/>
            </p:cNvSpPr>
            <p:nvPr/>
          </p:nvSpPr>
          <p:spPr bwMode="auto">
            <a:xfrm flipH="1">
              <a:off x="157" y="37"/>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5" name="Line 35">
              <a:extLst>
                <a:ext uri="{FF2B5EF4-FFF2-40B4-BE49-F238E27FC236}">
                  <a16:creationId xmlns:a16="http://schemas.microsoft.com/office/drawing/2014/main" id="{91881465-EDDF-4B55-8F82-E2CF7CBCB022}"/>
                </a:ext>
              </a:extLst>
            </p:cNvPr>
            <p:cNvSpPr>
              <a:spLocks noChangeShapeType="1"/>
            </p:cNvSpPr>
            <p:nvPr/>
          </p:nvSpPr>
          <p:spPr bwMode="auto">
            <a:xfrm flipH="1">
              <a:off x="54" y="37"/>
              <a:ext cx="69"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6" name="Rectangle 36">
              <a:extLst>
                <a:ext uri="{FF2B5EF4-FFF2-40B4-BE49-F238E27FC236}">
                  <a16:creationId xmlns:a16="http://schemas.microsoft.com/office/drawing/2014/main" id="{3F0246F2-D303-4692-860D-4A9F708E8DE6}"/>
                </a:ext>
              </a:extLst>
            </p:cNvPr>
            <p:cNvSpPr>
              <a:spLocks noChangeArrowheads="1"/>
            </p:cNvSpPr>
            <p:nvPr/>
          </p:nvSpPr>
          <p:spPr bwMode="auto">
            <a:xfrm>
              <a:off x="12" y="93"/>
              <a:ext cx="221" cy="59"/>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98" name="Line 37">
              <a:extLst>
                <a:ext uri="{FF2B5EF4-FFF2-40B4-BE49-F238E27FC236}">
                  <a16:creationId xmlns:a16="http://schemas.microsoft.com/office/drawing/2014/main" id="{159AD56C-8853-43FA-BB43-98587B4179DE}"/>
                </a:ext>
              </a:extLst>
            </p:cNvPr>
            <p:cNvSpPr>
              <a:spLocks noChangeShapeType="1"/>
            </p:cNvSpPr>
            <p:nvPr/>
          </p:nvSpPr>
          <p:spPr bwMode="auto">
            <a:xfrm flipH="1">
              <a:off x="191" y="123"/>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0" name="Line 38">
              <a:extLst>
                <a:ext uri="{FF2B5EF4-FFF2-40B4-BE49-F238E27FC236}">
                  <a16:creationId xmlns:a16="http://schemas.microsoft.com/office/drawing/2014/main" id="{D6B3CE5A-B3FA-453F-941D-BE3C92C5390A}"/>
                </a:ext>
              </a:extLst>
            </p:cNvPr>
            <p:cNvSpPr>
              <a:spLocks noChangeShapeType="1"/>
            </p:cNvSpPr>
            <p:nvPr/>
          </p:nvSpPr>
          <p:spPr bwMode="auto">
            <a:xfrm flipH="1">
              <a:off x="157" y="123"/>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1" name="Line 39">
              <a:extLst>
                <a:ext uri="{FF2B5EF4-FFF2-40B4-BE49-F238E27FC236}">
                  <a16:creationId xmlns:a16="http://schemas.microsoft.com/office/drawing/2014/main" id="{1D1C3CBF-5983-4BD3-AB3C-8C537D784784}"/>
                </a:ext>
              </a:extLst>
            </p:cNvPr>
            <p:cNvSpPr>
              <a:spLocks noChangeShapeType="1"/>
            </p:cNvSpPr>
            <p:nvPr/>
          </p:nvSpPr>
          <p:spPr bwMode="auto">
            <a:xfrm flipH="1">
              <a:off x="54" y="123"/>
              <a:ext cx="69"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2" name="Rectangle 40">
              <a:extLst>
                <a:ext uri="{FF2B5EF4-FFF2-40B4-BE49-F238E27FC236}">
                  <a16:creationId xmlns:a16="http://schemas.microsoft.com/office/drawing/2014/main" id="{48536A80-D365-45FE-91D7-C6B3643008E8}"/>
                </a:ext>
              </a:extLst>
            </p:cNvPr>
            <p:cNvSpPr>
              <a:spLocks noChangeArrowheads="1"/>
            </p:cNvSpPr>
            <p:nvPr/>
          </p:nvSpPr>
          <p:spPr bwMode="auto">
            <a:xfrm>
              <a:off x="12" y="178"/>
              <a:ext cx="221" cy="60"/>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3" name="Line 41">
              <a:extLst>
                <a:ext uri="{FF2B5EF4-FFF2-40B4-BE49-F238E27FC236}">
                  <a16:creationId xmlns:a16="http://schemas.microsoft.com/office/drawing/2014/main" id="{D894AEFD-73FF-4F62-862D-01965813BBD0}"/>
                </a:ext>
              </a:extLst>
            </p:cNvPr>
            <p:cNvSpPr>
              <a:spLocks noChangeShapeType="1"/>
            </p:cNvSpPr>
            <p:nvPr/>
          </p:nvSpPr>
          <p:spPr bwMode="auto">
            <a:xfrm flipH="1">
              <a:off x="191" y="208"/>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4" name="Line 42">
              <a:extLst>
                <a:ext uri="{FF2B5EF4-FFF2-40B4-BE49-F238E27FC236}">
                  <a16:creationId xmlns:a16="http://schemas.microsoft.com/office/drawing/2014/main" id="{F550D863-A6A9-4990-87B0-A036B7A69924}"/>
                </a:ext>
              </a:extLst>
            </p:cNvPr>
            <p:cNvSpPr>
              <a:spLocks noChangeShapeType="1"/>
            </p:cNvSpPr>
            <p:nvPr/>
          </p:nvSpPr>
          <p:spPr bwMode="auto">
            <a:xfrm flipH="1">
              <a:off x="157" y="208"/>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5" name="Line 43">
              <a:extLst>
                <a:ext uri="{FF2B5EF4-FFF2-40B4-BE49-F238E27FC236}">
                  <a16:creationId xmlns:a16="http://schemas.microsoft.com/office/drawing/2014/main" id="{561212D2-258E-4D55-B030-8255B41FF3A7}"/>
                </a:ext>
              </a:extLst>
            </p:cNvPr>
            <p:cNvSpPr>
              <a:spLocks noChangeShapeType="1"/>
            </p:cNvSpPr>
            <p:nvPr/>
          </p:nvSpPr>
          <p:spPr bwMode="auto">
            <a:xfrm flipH="1">
              <a:off x="54" y="208"/>
              <a:ext cx="69"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6" name="Line 44">
              <a:extLst>
                <a:ext uri="{FF2B5EF4-FFF2-40B4-BE49-F238E27FC236}">
                  <a16:creationId xmlns:a16="http://schemas.microsoft.com/office/drawing/2014/main" id="{F3853560-FAE9-4698-B256-D19B5BCBC9DE}"/>
                </a:ext>
              </a:extLst>
            </p:cNvPr>
            <p:cNvSpPr>
              <a:spLocks noChangeShapeType="1"/>
            </p:cNvSpPr>
            <p:nvPr/>
          </p:nvSpPr>
          <p:spPr bwMode="auto">
            <a:xfrm flipV="1">
              <a:off x="165" y="127"/>
              <a:ext cx="0" cy="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7" name="Line 45">
              <a:extLst>
                <a:ext uri="{FF2B5EF4-FFF2-40B4-BE49-F238E27FC236}">
                  <a16:creationId xmlns:a16="http://schemas.microsoft.com/office/drawing/2014/main" id="{E9B03908-6BFB-4D8E-85BA-02B487C78B08}"/>
                </a:ext>
              </a:extLst>
            </p:cNvPr>
            <p:cNvSpPr>
              <a:spLocks noChangeShapeType="1"/>
            </p:cNvSpPr>
            <p:nvPr/>
          </p:nvSpPr>
          <p:spPr bwMode="auto">
            <a:xfrm flipV="1">
              <a:off x="165" y="42"/>
              <a:ext cx="0" cy="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08" name="Line 46">
              <a:extLst>
                <a:ext uri="{FF2B5EF4-FFF2-40B4-BE49-F238E27FC236}">
                  <a16:creationId xmlns:a16="http://schemas.microsoft.com/office/drawing/2014/main" id="{2EDFBC4D-DDA7-49B4-9C39-1C75789D68E1}"/>
                </a:ext>
              </a:extLst>
            </p:cNvPr>
            <p:cNvSpPr>
              <a:spLocks noChangeShapeType="1"/>
            </p:cNvSpPr>
            <p:nvPr/>
          </p:nvSpPr>
          <p:spPr bwMode="auto">
            <a:xfrm flipV="1">
              <a:off x="165" y="212"/>
              <a:ext cx="0" cy="2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09" name="Right Brace 108">
            <a:extLst>
              <a:ext uri="{FF2B5EF4-FFF2-40B4-BE49-F238E27FC236}">
                <a16:creationId xmlns:a16="http://schemas.microsoft.com/office/drawing/2014/main" id="{E502AF71-7C00-4A6E-A3B8-EEC90BE270E5}"/>
              </a:ext>
            </a:extLst>
          </p:cNvPr>
          <p:cNvSpPr/>
          <p:nvPr/>
        </p:nvSpPr>
        <p:spPr>
          <a:xfrm rot="16200000">
            <a:off x="6263030" y="1356307"/>
            <a:ext cx="419403" cy="6920621"/>
          </a:xfrm>
          <a:prstGeom prst="rightBrace">
            <a:avLst>
              <a:gd name="adj1" fmla="val 146892"/>
              <a:gd name="adj2" fmla="val 47006"/>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10" name="Rectangle 109">
            <a:extLst>
              <a:ext uri="{FF2B5EF4-FFF2-40B4-BE49-F238E27FC236}">
                <a16:creationId xmlns:a16="http://schemas.microsoft.com/office/drawing/2014/main" id="{962B01CE-332A-4B86-A106-0D4C40A2C2CC}"/>
              </a:ext>
            </a:extLst>
          </p:cNvPr>
          <p:cNvSpPr/>
          <p:nvPr/>
        </p:nvSpPr>
        <p:spPr bwMode="auto">
          <a:xfrm>
            <a:off x="2599300" y="1950305"/>
            <a:ext cx="2074960" cy="185399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1" name="Rectangle 110">
            <a:extLst>
              <a:ext uri="{FF2B5EF4-FFF2-40B4-BE49-F238E27FC236}">
                <a16:creationId xmlns:a16="http://schemas.microsoft.com/office/drawing/2014/main" id="{9ED8BFAA-360A-40B2-B7F6-7D99E2808573}"/>
              </a:ext>
            </a:extLst>
          </p:cNvPr>
          <p:cNvSpPr/>
          <p:nvPr/>
        </p:nvSpPr>
        <p:spPr bwMode="auto">
          <a:xfrm>
            <a:off x="10343155" y="1832078"/>
            <a:ext cx="1495183" cy="202091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Rectangle 111">
            <a:extLst>
              <a:ext uri="{FF2B5EF4-FFF2-40B4-BE49-F238E27FC236}">
                <a16:creationId xmlns:a16="http://schemas.microsoft.com/office/drawing/2014/main" id="{ABC5322A-99A7-43ED-8D09-12A80C22C47D}"/>
              </a:ext>
            </a:extLst>
          </p:cNvPr>
          <p:cNvSpPr/>
          <p:nvPr/>
        </p:nvSpPr>
        <p:spPr bwMode="auto">
          <a:xfrm>
            <a:off x="4742521" y="1966777"/>
            <a:ext cx="4982873" cy="192996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5" name="TextBox 164"/>
          <p:cNvSpPr txBox="1"/>
          <p:nvPr/>
        </p:nvSpPr>
        <p:spPr>
          <a:xfrm>
            <a:off x="3247920" y="2414922"/>
            <a:ext cx="1072553" cy="511256"/>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600" b="0" i="0" u="none" strike="noStrike" kern="1200" cap="none" spc="0" normalizeH="0" baseline="0" noProof="0" err="1">
                <a:ln>
                  <a:noFill/>
                </a:ln>
                <a:gradFill>
                  <a:gsLst>
                    <a:gs pos="2917">
                      <a:srgbClr val="353535"/>
                    </a:gs>
                    <a:gs pos="30000">
                      <a:srgbClr val="353535"/>
                    </a:gs>
                  </a:gsLst>
                  <a:lin ang="5400000" scaled="0"/>
                </a:gradFill>
                <a:effectLst/>
                <a:uLnTx/>
                <a:uFillTx/>
                <a:latin typeface="Segoe UI Semilight"/>
                <a:ea typeface="+mn-ea"/>
                <a:cs typeface="+mn-cs"/>
              </a:rPr>
              <a:t>Rehost</a:t>
            </a:r>
            <a:endParaRPr kumimoji="0" lang="en-US" sz="1600" b="0" i="0" u="none" strike="noStrike" kern="1200" cap="none" spc="0" normalizeH="0" baseline="0" noProof="0">
              <a:ln>
                <a:noFill/>
              </a:ln>
              <a:gradFill>
                <a:gsLst>
                  <a:gs pos="2917">
                    <a:srgbClr val="353535"/>
                  </a:gs>
                  <a:gs pos="30000">
                    <a:srgbClr val="353535"/>
                  </a:gs>
                </a:gsLst>
                <a:lin ang="5400000" scaled="0"/>
              </a:gradFill>
              <a:effectLst/>
              <a:uLnTx/>
              <a:uFillTx/>
              <a:latin typeface="Segoe UI Semilight"/>
              <a:ea typeface="+mn-ea"/>
              <a:cs typeface="+mn-cs"/>
            </a:endParaRPr>
          </a:p>
        </p:txBody>
      </p:sp>
      <p:sp>
        <p:nvSpPr>
          <p:cNvPr id="186" name="TextBox 185"/>
          <p:cNvSpPr txBox="1"/>
          <p:nvPr/>
        </p:nvSpPr>
        <p:spPr>
          <a:xfrm>
            <a:off x="5325875" y="2376899"/>
            <a:ext cx="1232913" cy="511256"/>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600" b="0" i="0" u="none" strike="noStrike" kern="1200" cap="none" spc="0" normalizeH="0" baseline="0" noProof="0">
                <a:ln>
                  <a:noFill/>
                </a:ln>
                <a:gradFill>
                  <a:gsLst>
                    <a:gs pos="2917">
                      <a:srgbClr val="353535"/>
                    </a:gs>
                    <a:gs pos="30000">
                      <a:srgbClr val="353535"/>
                    </a:gs>
                  </a:gsLst>
                  <a:lin ang="5400000" scaled="0"/>
                </a:gradFill>
                <a:effectLst/>
                <a:uLnTx/>
                <a:uFillTx/>
                <a:latin typeface="Segoe UI Semilight"/>
                <a:ea typeface="+mn-ea"/>
                <a:cs typeface="+mn-cs"/>
              </a:rPr>
              <a:t>Refactor</a:t>
            </a:r>
          </a:p>
        </p:txBody>
      </p:sp>
      <p:sp>
        <p:nvSpPr>
          <p:cNvPr id="187" name="TextBox 186"/>
          <p:cNvSpPr txBox="1"/>
          <p:nvPr/>
        </p:nvSpPr>
        <p:spPr>
          <a:xfrm>
            <a:off x="6842584" y="2363866"/>
            <a:ext cx="1383037" cy="511256"/>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600" b="0" i="0" u="none" strike="noStrike" kern="1200" cap="none" spc="0" normalizeH="0" baseline="0" noProof="0">
                <a:ln>
                  <a:noFill/>
                </a:ln>
                <a:gradFill>
                  <a:gsLst>
                    <a:gs pos="2917">
                      <a:srgbClr val="353535"/>
                    </a:gs>
                    <a:gs pos="30000">
                      <a:srgbClr val="353535"/>
                    </a:gs>
                  </a:gsLst>
                  <a:lin ang="5400000" scaled="0"/>
                </a:gradFill>
                <a:effectLst/>
                <a:uLnTx/>
                <a:uFillTx/>
                <a:latin typeface="Segoe UI Semilight"/>
                <a:ea typeface="+mn-ea"/>
                <a:cs typeface="+mn-cs"/>
              </a:rPr>
              <a:t>Rearchitect</a:t>
            </a:r>
          </a:p>
        </p:txBody>
      </p:sp>
      <p:sp>
        <p:nvSpPr>
          <p:cNvPr id="192" name="TextBox 191"/>
          <p:cNvSpPr txBox="1"/>
          <p:nvPr/>
        </p:nvSpPr>
        <p:spPr>
          <a:xfrm>
            <a:off x="8374025" y="2356747"/>
            <a:ext cx="1155127" cy="511256"/>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600" b="0" i="0" u="none" strike="noStrike" kern="1200" cap="none" spc="0" normalizeH="0" baseline="0" noProof="0">
                <a:ln>
                  <a:noFill/>
                </a:ln>
                <a:gradFill>
                  <a:gsLst>
                    <a:gs pos="2917">
                      <a:srgbClr val="353535"/>
                    </a:gs>
                    <a:gs pos="30000">
                      <a:srgbClr val="353535"/>
                    </a:gs>
                  </a:gsLst>
                  <a:lin ang="5400000" scaled="0"/>
                </a:gradFill>
                <a:effectLst/>
                <a:uLnTx/>
                <a:uFillTx/>
                <a:latin typeface="Segoe UI Semilight"/>
                <a:ea typeface="+mn-ea"/>
                <a:cs typeface="+mn-cs"/>
              </a:rPr>
              <a:t>Rebuild</a:t>
            </a:r>
          </a:p>
        </p:txBody>
      </p:sp>
      <p:sp>
        <p:nvSpPr>
          <p:cNvPr id="193" name="TextBox 192"/>
          <p:cNvSpPr txBox="1"/>
          <p:nvPr/>
        </p:nvSpPr>
        <p:spPr>
          <a:xfrm>
            <a:off x="10255106" y="2387997"/>
            <a:ext cx="1534901" cy="511256"/>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600" b="0" i="0" u="none" strike="noStrike" kern="1200" cap="none" spc="0" normalizeH="0" baseline="0" noProof="0">
                <a:ln>
                  <a:noFill/>
                </a:ln>
                <a:gradFill>
                  <a:gsLst>
                    <a:gs pos="2917">
                      <a:srgbClr val="353535"/>
                    </a:gs>
                    <a:gs pos="30000">
                      <a:srgbClr val="353535"/>
                    </a:gs>
                  </a:gsLst>
                  <a:lin ang="5400000" scaled="0"/>
                </a:gradFill>
                <a:effectLst/>
                <a:uLnTx/>
                <a:uFillTx/>
                <a:latin typeface="Segoe UI Semilight"/>
                <a:ea typeface="+mn-ea"/>
                <a:cs typeface="+mn-cs"/>
              </a:rPr>
              <a:t>Replace</a:t>
            </a:r>
          </a:p>
        </p:txBody>
      </p:sp>
      <p:sp>
        <p:nvSpPr>
          <p:cNvPr id="194" name="Hexagon 193"/>
          <p:cNvSpPr>
            <a:spLocks noChangeAspect="1"/>
          </p:cNvSpPr>
          <p:nvPr/>
        </p:nvSpPr>
        <p:spPr bwMode="auto">
          <a:xfrm>
            <a:off x="8631600" y="3070590"/>
            <a:ext cx="639976" cy="553580"/>
          </a:xfrm>
          <a:prstGeom prst="hexagon">
            <a:avLst/>
          </a:prstGeom>
          <a:solidFill>
            <a:srgbClr val="0078D7">
              <a:lumMod val="40000"/>
              <a:lumOff val="6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marL="0" marR="0" lvl="0" indent="0" algn="ctr" defTabSz="894956" rtl="0" eaLnBrk="1" fontAlgn="base" latinLnBrk="0" hangingPunct="1">
              <a:lnSpc>
                <a:spcPct val="90000"/>
              </a:lnSpc>
              <a:spcBef>
                <a:spcPct val="0"/>
              </a:spcBef>
              <a:spcAft>
                <a:spcPct val="0"/>
              </a:spcAft>
              <a:buClrTx/>
              <a:buSzTx/>
              <a:buFontTx/>
              <a:buNone/>
              <a:tabLst/>
              <a:defRPr/>
            </a:pPr>
            <a:endParaRPr kumimoji="0" lang="en-US" sz="2304"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5" name="Hexagon 194"/>
          <p:cNvSpPr>
            <a:spLocks noChangeAspect="1"/>
          </p:cNvSpPr>
          <p:nvPr/>
        </p:nvSpPr>
        <p:spPr bwMode="auto">
          <a:xfrm>
            <a:off x="10674676" y="3083705"/>
            <a:ext cx="639976" cy="553580"/>
          </a:xfrm>
          <a:prstGeom prst="hexagon">
            <a:avLst/>
          </a:prstGeom>
          <a:solidFill>
            <a:srgbClr val="0078D7">
              <a:lumMod val="20000"/>
              <a:lumOff val="8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marL="0" marR="0" lvl="0" indent="0" algn="ctr" defTabSz="894956" rtl="0" eaLnBrk="1" fontAlgn="base" latinLnBrk="0" hangingPunct="1">
              <a:lnSpc>
                <a:spcPct val="90000"/>
              </a:lnSpc>
              <a:spcBef>
                <a:spcPct val="0"/>
              </a:spcBef>
              <a:spcAft>
                <a:spcPct val="0"/>
              </a:spcAft>
              <a:buClrTx/>
              <a:buSzTx/>
              <a:buFontTx/>
              <a:buNone/>
              <a:tabLst/>
              <a:defRPr/>
            </a:pPr>
            <a:endParaRPr kumimoji="0" lang="en-US" sz="2304"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6" name="Hexagon 195"/>
          <p:cNvSpPr>
            <a:spLocks noChangeAspect="1"/>
          </p:cNvSpPr>
          <p:nvPr/>
        </p:nvSpPr>
        <p:spPr bwMode="auto">
          <a:xfrm>
            <a:off x="3364423" y="3088542"/>
            <a:ext cx="639976" cy="553580"/>
          </a:xfrm>
          <a:prstGeom prst="hexago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marL="0" marR="0" lvl="0" indent="0" algn="ctr" defTabSz="894956" rtl="0" eaLnBrk="1" fontAlgn="base" latinLnBrk="0" hangingPunct="1">
              <a:lnSpc>
                <a:spcPct val="90000"/>
              </a:lnSpc>
              <a:spcBef>
                <a:spcPct val="0"/>
              </a:spcBef>
              <a:spcAft>
                <a:spcPct val="0"/>
              </a:spcAft>
              <a:buClrTx/>
              <a:buSzTx/>
              <a:buFontTx/>
              <a:buNone/>
              <a:tabLst/>
              <a:defRPr/>
            </a:pPr>
            <a:endParaRPr kumimoji="0" lang="en-US" sz="2304"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7" name="Hexagon 196"/>
          <p:cNvSpPr>
            <a:spLocks noChangeAspect="1"/>
          </p:cNvSpPr>
          <p:nvPr/>
        </p:nvSpPr>
        <p:spPr bwMode="auto">
          <a:xfrm>
            <a:off x="7193331" y="3054761"/>
            <a:ext cx="639976" cy="553580"/>
          </a:xfrm>
          <a:prstGeom prst="hexagon">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marL="0" marR="0" lvl="0" indent="0" algn="ctr" defTabSz="894956" rtl="0" eaLnBrk="1" fontAlgn="base" latinLnBrk="0" hangingPunct="1">
              <a:lnSpc>
                <a:spcPct val="90000"/>
              </a:lnSpc>
              <a:spcBef>
                <a:spcPct val="0"/>
              </a:spcBef>
              <a:spcAft>
                <a:spcPct val="0"/>
              </a:spcAft>
              <a:buClrTx/>
              <a:buSzTx/>
              <a:buFontTx/>
              <a:buNone/>
              <a:tabLst/>
              <a:defRPr/>
            </a:pPr>
            <a:endParaRPr kumimoji="0" lang="en-US" sz="2304"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8" name="Hexagon 197"/>
          <p:cNvSpPr>
            <a:spLocks noChangeAspect="1"/>
          </p:cNvSpPr>
          <p:nvPr/>
        </p:nvSpPr>
        <p:spPr bwMode="auto">
          <a:xfrm>
            <a:off x="5610365" y="3076145"/>
            <a:ext cx="639976" cy="553580"/>
          </a:xfrm>
          <a:prstGeom prst="hexagon">
            <a:avLst/>
          </a:prstGeom>
          <a:solidFill>
            <a:srgbClr val="0078D7">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175537" tIns="140429" rIns="175537" bIns="140429" numCol="1" spcCol="0" rtlCol="0" fromWordArt="0" anchor="t" anchorCtr="0" forceAA="0" compatLnSpc="1">
            <a:prstTxWarp prst="textNoShape">
              <a:avLst/>
            </a:prstTxWarp>
            <a:noAutofit/>
          </a:bodyPr>
          <a:lstStyle/>
          <a:p>
            <a:pPr marL="0" marR="0" lvl="0" indent="0" algn="ctr" defTabSz="894956" rtl="0" eaLnBrk="1" fontAlgn="base" latinLnBrk="0" hangingPunct="1">
              <a:lnSpc>
                <a:spcPct val="90000"/>
              </a:lnSpc>
              <a:spcBef>
                <a:spcPct val="0"/>
              </a:spcBef>
              <a:spcAft>
                <a:spcPct val="0"/>
              </a:spcAft>
              <a:buClrTx/>
              <a:buSzTx/>
              <a:buFontTx/>
              <a:buNone/>
              <a:tabLst/>
              <a:defRPr/>
            </a:pPr>
            <a:endParaRPr kumimoji="0" lang="en-US" sz="2304"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9" name="TextBox 198"/>
          <p:cNvSpPr txBox="1"/>
          <p:nvPr/>
        </p:nvSpPr>
        <p:spPr>
          <a:xfrm>
            <a:off x="2502020" y="2011464"/>
            <a:ext cx="2294039" cy="615516"/>
          </a:xfrm>
          <a:prstGeom prst="rect">
            <a:avLst/>
          </a:prstGeom>
          <a:noFill/>
        </p:spPr>
        <p:txBody>
          <a:bodyPr wrap="square" lIns="179285" tIns="143428" rIns="179285" bIns="143428" rtlCol="0">
            <a:spAutoFit/>
          </a:bodyPr>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a:ln>
                  <a:noFill/>
                </a:ln>
                <a:gradFill>
                  <a:gsLst>
                    <a:gs pos="0">
                      <a:srgbClr val="00B294"/>
                    </a:gs>
                    <a:gs pos="100000">
                      <a:srgbClr val="00B294"/>
                    </a:gs>
                  </a:gsLst>
                  <a:lin ang="5400000" scaled="0"/>
                </a:gradFill>
                <a:effectLst/>
                <a:uLnTx/>
                <a:uFillTx/>
                <a:latin typeface="Segoe UI"/>
                <a:ea typeface="Segoe UI" pitchFamily="34" charset="0"/>
                <a:cs typeface="Segoe UI" pitchFamily="34" charset="0"/>
              </a:rPr>
              <a:t>Migrate</a:t>
            </a:r>
          </a:p>
        </p:txBody>
      </p:sp>
      <p:sp>
        <p:nvSpPr>
          <p:cNvPr id="200" name="TextBox 199"/>
          <p:cNvSpPr txBox="1"/>
          <p:nvPr/>
        </p:nvSpPr>
        <p:spPr>
          <a:xfrm>
            <a:off x="10481806" y="1952121"/>
            <a:ext cx="1025715" cy="615516"/>
          </a:xfrm>
          <a:prstGeom prst="rect">
            <a:avLst/>
          </a:prstGeom>
          <a:noFill/>
        </p:spPr>
        <p:txBody>
          <a:bodyPr wrap="none" lIns="179285" tIns="143428" rIns="179285" bIns="143428" rtlCol="0">
            <a:spAutoFit/>
          </a:bodyPr>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a:ln>
                  <a:noFill/>
                </a:ln>
                <a:gradFill>
                  <a:gsLst>
                    <a:gs pos="0">
                      <a:srgbClr val="00B294"/>
                    </a:gs>
                    <a:gs pos="100000">
                      <a:srgbClr val="00B294"/>
                    </a:gs>
                  </a:gsLst>
                  <a:lin ang="5400000" scaled="0"/>
                </a:gradFill>
                <a:effectLst/>
                <a:uLnTx/>
                <a:uFillTx/>
                <a:latin typeface="Segoe UI"/>
                <a:ea typeface="Segoe UI" pitchFamily="34" charset="0"/>
                <a:cs typeface="Segoe UI" pitchFamily="34" charset="0"/>
              </a:rPr>
              <a:t>SaaS</a:t>
            </a:r>
          </a:p>
        </p:txBody>
      </p:sp>
      <p:sp>
        <p:nvSpPr>
          <p:cNvPr id="201" name="TextBox 200">
            <a:extLst>
              <a:ext uri="{FF2B5EF4-FFF2-40B4-BE49-F238E27FC236}">
                <a16:creationId xmlns:a16="http://schemas.microsoft.com/office/drawing/2014/main" id="{AB4CB17C-04E3-4ABA-9F24-BC83C01188A5}"/>
              </a:ext>
            </a:extLst>
          </p:cNvPr>
          <p:cNvSpPr txBox="1"/>
          <p:nvPr/>
        </p:nvSpPr>
        <p:spPr>
          <a:xfrm>
            <a:off x="4812911" y="1964738"/>
            <a:ext cx="5187772" cy="615516"/>
          </a:xfrm>
          <a:prstGeom prst="rect">
            <a:avLst/>
          </a:prstGeom>
          <a:noFill/>
        </p:spPr>
        <p:txBody>
          <a:bodyPr wrap="square" lIns="179285" tIns="143428" rIns="179285" bIns="143428" rtlCol="0">
            <a:spAutoFit/>
          </a:bodyPr>
          <a:lstStyle/>
          <a:p>
            <a:pPr marL="0" marR="0" lvl="0" indent="0" algn="ctr" defTabSz="914102" rtl="0" eaLnBrk="1" fontAlgn="auto" latinLnBrk="0" hangingPunct="1">
              <a:lnSpc>
                <a:spcPct val="90000"/>
              </a:lnSpc>
              <a:spcBef>
                <a:spcPts val="0"/>
              </a:spcBef>
              <a:spcAft>
                <a:spcPts val="0"/>
              </a:spcAft>
              <a:buClrTx/>
              <a:buSzTx/>
              <a:buFontTx/>
              <a:buNone/>
              <a:tabLst/>
              <a:defRPr/>
            </a:pPr>
            <a:r>
              <a:rPr kumimoji="0" lang="en-US" sz="2353" b="1" i="0" u="none" strike="noStrike" kern="1200" cap="none" spc="0" normalizeH="0" baseline="0" noProof="0">
                <a:ln>
                  <a:noFill/>
                </a:ln>
                <a:gradFill>
                  <a:gsLst>
                    <a:gs pos="0">
                      <a:srgbClr val="00B294"/>
                    </a:gs>
                    <a:gs pos="100000">
                      <a:srgbClr val="00B294"/>
                    </a:gs>
                  </a:gsLst>
                  <a:lin ang="5400000" scaled="0"/>
                </a:gradFill>
                <a:effectLst/>
                <a:uLnTx/>
                <a:uFillTx/>
                <a:latin typeface="Segoe UI"/>
                <a:ea typeface="Segoe UI" pitchFamily="34" charset="0"/>
                <a:cs typeface="Segoe UI" pitchFamily="34" charset="0"/>
              </a:rPr>
              <a:t>Application Modernization</a:t>
            </a:r>
          </a:p>
        </p:txBody>
      </p:sp>
      <p:sp>
        <p:nvSpPr>
          <p:cNvPr id="2" name="Rectangle 1"/>
          <p:cNvSpPr/>
          <p:nvPr/>
        </p:nvSpPr>
        <p:spPr bwMode="auto">
          <a:xfrm>
            <a:off x="2548700" y="1832078"/>
            <a:ext cx="7270769" cy="2097435"/>
          </a:xfrm>
          <a:prstGeom prst="rect">
            <a:avLst/>
          </a:prstGeom>
          <a:noFill/>
          <a:ln w="28575">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162" name="Straight Connector 161">
            <a:extLst>
              <a:ext uri="{FF2B5EF4-FFF2-40B4-BE49-F238E27FC236}">
                <a16:creationId xmlns:a16="http://schemas.microsoft.com/office/drawing/2014/main" id="{027E6901-F3A0-45D2-ACA1-BEC67391F117}"/>
              </a:ext>
            </a:extLst>
          </p:cNvPr>
          <p:cNvCxnSpPr>
            <a:cxnSpLocks/>
          </p:cNvCxnSpPr>
          <p:nvPr/>
        </p:nvCxnSpPr>
        <p:spPr>
          <a:xfrm>
            <a:off x="10220965" y="1606313"/>
            <a:ext cx="0" cy="509380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68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500" fill="hold"/>
                                        <p:tgtEl>
                                          <p:spTgt spid="162"/>
                                        </p:tgtEl>
                                        <p:attrNameLst>
                                          <p:attrName>ppt_x</p:attrName>
                                        </p:attrNameLst>
                                      </p:cBhvr>
                                      <p:tavLst>
                                        <p:tav tm="0">
                                          <p:val>
                                            <p:strVal val="#ppt_x"/>
                                          </p:val>
                                        </p:tav>
                                        <p:tav tm="100000">
                                          <p:val>
                                            <p:strVal val="#ppt_x"/>
                                          </p:val>
                                        </p:tav>
                                      </p:tavLst>
                                    </p:anim>
                                    <p:anim calcmode="lin" valueType="num">
                                      <p:cBhvr additive="base">
                                        <p:cTn id="8"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0">
            <a:extLst>
              <a:ext uri="{FF2B5EF4-FFF2-40B4-BE49-F238E27FC236}">
                <a16:creationId xmlns:a16="http://schemas.microsoft.com/office/drawing/2014/main" id="{ECD9E049-74AC-B844-AED4-FBE17128E0F7}"/>
              </a:ext>
            </a:extLst>
          </p:cNvPr>
          <p:cNvSpPr>
            <a:spLocks/>
          </p:cNvSpPr>
          <p:nvPr/>
        </p:nvSpPr>
        <p:spPr bwMode="auto">
          <a:xfrm>
            <a:off x="8942388" y="3324225"/>
            <a:ext cx="2420938" cy="1108075"/>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0A61CD"/>
          </a:solidFill>
          <a:ln w="9525">
            <a:noFill/>
            <a:round/>
            <a:headEnd/>
            <a:tailEnd/>
          </a:ln>
          <a:extLst/>
        </p:spPr>
        <p:txBody>
          <a:bodyPr lIns="89642" tIns="44821" rIns="89642" bIns="44821"/>
          <a:lstStyle/>
          <a:p>
            <a:pPr defTabSz="914367" eaLnBrk="1" fontAlgn="auto" hangingPunct="1">
              <a:spcBef>
                <a:spcPts val="0"/>
              </a:spcBef>
              <a:spcAft>
                <a:spcPts val="0"/>
              </a:spcAft>
              <a:defRPr/>
            </a:pPr>
            <a:endParaRPr lang="en-US" sz="1765">
              <a:latin typeface="+mn-lt"/>
            </a:endParaRPr>
          </a:p>
        </p:txBody>
      </p:sp>
      <p:sp>
        <p:nvSpPr>
          <p:cNvPr id="6" name="Title 2">
            <a:extLst>
              <a:ext uri="{FF2B5EF4-FFF2-40B4-BE49-F238E27FC236}">
                <a16:creationId xmlns:a16="http://schemas.microsoft.com/office/drawing/2014/main" id="{0A077B2F-EE28-E947-B999-ACF1F57F5456}"/>
              </a:ext>
            </a:extLst>
          </p:cNvPr>
          <p:cNvSpPr>
            <a:spLocks noGrp="1"/>
          </p:cNvSpPr>
          <p:nvPr>
            <p:ph type="title"/>
          </p:nvPr>
        </p:nvSpPr>
        <p:spPr/>
        <p:txBody>
          <a:bodyPr/>
          <a:lstStyle/>
          <a:p>
            <a:r>
              <a:rPr lang="en-US"/>
              <a:t>Presentation Layer </a:t>
            </a:r>
          </a:p>
        </p:txBody>
      </p:sp>
      <p:sp>
        <p:nvSpPr>
          <p:cNvPr id="8" name="Text Placeholder 7">
            <a:extLst>
              <a:ext uri="{FF2B5EF4-FFF2-40B4-BE49-F238E27FC236}">
                <a16:creationId xmlns:a16="http://schemas.microsoft.com/office/drawing/2014/main" id="{7CBF9EA2-2EBE-3A4A-ACB5-EC912A1C2134}"/>
              </a:ext>
            </a:extLst>
          </p:cNvPr>
          <p:cNvSpPr>
            <a:spLocks noGrp="1"/>
          </p:cNvSpPr>
          <p:nvPr>
            <p:ph type="body" sz="quarter" idx="4294967295"/>
          </p:nvPr>
        </p:nvSpPr>
        <p:spPr>
          <a:xfrm>
            <a:off x="552456" y="1298575"/>
            <a:ext cx="9720257" cy="430213"/>
          </a:xfrm>
        </p:spPr>
        <p:txBody>
          <a:bodyPr/>
          <a:lstStyle/>
          <a:p>
            <a:pPr marL="0" indent="0" defTabSz="932742" fontAlgn="auto">
              <a:spcAft>
                <a:spcPts val="588"/>
              </a:spcAft>
              <a:buNone/>
              <a:defRPr/>
            </a:pPr>
            <a:r>
              <a:rPr lang="en-US" dirty="0">
                <a:solidFill>
                  <a:schemeClr val="bg1">
                    <a:lumMod val="50000"/>
                  </a:schemeClr>
                </a:solidFill>
                <a:latin typeface="+mn-lt"/>
                <a:cs typeface="Segoe UI Light" panose="020B0502040204020203" pitchFamily="34" charset="0"/>
              </a:rPr>
              <a:t>Migration strategies for Microsoft technologies</a:t>
            </a:r>
          </a:p>
        </p:txBody>
      </p:sp>
      <p:sp>
        <p:nvSpPr>
          <p:cNvPr id="2" name="Rectangle 1">
            <a:extLst>
              <a:ext uri="{FF2B5EF4-FFF2-40B4-BE49-F238E27FC236}">
                <a16:creationId xmlns:a16="http://schemas.microsoft.com/office/drawing/2014/main" id="{503FF249-F41F-1749-A19F-BE775E86A478}"/>
              </a:ext>
            </a:extLst>
          </p:cNvPr>
          <p:cNvSpPr/>
          <p:nvPr/>
        </p:nvSpPr>
        <p:spPr bwMode="auto">
          <a:xfrm>
            <a:off x="4357693" y="2033588"/>
            <a:ext cx="3271838" cy="10334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a:extLst>
              <a:ext uri="{FF2B5EF4-FFF2-40B4-BE49-F238E27FC236}">
                <a16:creationId xmlns:a16="http://schemas.microsoft.com/office/drawing/2014/main" id="{5AD4164B-C05A-4240-A54A-00BF10C5ED19}"/>
              </a:ext>
            </a:extLst>
          </p:cNvPr>
          <p:cNvSpPr txBox="1"/>
          <p:nvPr/>
        </p:nvSpPr>
        <p:spPr>
          <a:xfrm>
            <a:off x="9556751" y="3730625"/>
            <a:ext cx="1304925" cy="593725"/>
          </a:xfrm>
          <a:prstGeom prst="rect">
            <a:avLst/>
          </a:prstGeom>
          <a:noFill/>
        </p:spPr>
        <p:txBody>
          <a:bodyPr lIns="179285" tIns="143428" rIns="179285" bIns="143428">
            <a:spAutoFit/>
          </a:bodyPr>
          <a:lstStyle/>
          <a:p>
            <a:pPr algn="ctr" defTabSz="914367" eaLnBrk="1" fontAlgn="auto" hangingPunct="1">
              <a:lnSpc>
                <a:spcPct val="90000"/>
              </a:lnSpc>
              <a:spcBef>
                <a:spcPts val="0"/>
              </a:spcBef>
              <a:spcAft>
                <a:spcPts val="588"/>
              </a:spcAft>
              <a:defRPr/>
            </a:pPr>
            <a:r>
              <a:rPr lang="en-US" sz="2157" b="1">
                <a:solidFill>
                  <a:schemeClr val="bg1"/>
                </a:solidFill>
                <a:latin typeface="+mn-lt"/>
              </a:rPr>
              <a:t>Azure</a:t>
            </a:r>
          </a:p>
        </p:txBody>
      </p:sp>
      <p:sp>
        <p:nvSpPr>
          <p:cNvPr id="26" name="TextBox 25">
            <a:extLst>
              <a:ext uri="{FF2B5EF4-FFF2-40B4-BE49-F238E27FC236}">
                <a16:creationId xmlns:a16="http://schemas.microsoft.com/office/drawing/2014/main" id="{7B4F9FCC-713A-C44B-8B54-88FF1D0B3BD3}"/>
              </a:ext>
            </a:extLst>
          </p:cNvPr>
          <p:cNvSpPr txBox="1"/>
          <p:nvPr/>
        </p:nvSpPr>
        <p:spPr>
          <a:xfrm>
            <a:off x="9896476" y="4854575"/>
            <a:ext cx="1633537" cy="615950"/>
          </a:xfrm>
          <a:prstGeom prst="rect">
            <a:avLst/>
          </a:prstGeom>
          <a:noFill/>
        </p:spPr>
        <p:txBody>
          <a:bodyPr lIns="179285" tIns="143428" rIns="179285" bIns="143428">
            <a:spAutoFit/>
          </a:bodyPr>
          <a:lstStyle/>
          <a:p>
            <a:pPr defTabSz="914367" eaLnBrk="1" fontAlgn="auto" hangingPunct="1">
              <a:lnSpc>
                <a:spcPct val="90000"/>
              </a:lnSpc>
              <a:spcBef>
                <a:spcPts val="0"/>
              </a:spcBef>
              <a:spcAft>
                <a:spcPts val="588"/>
              </a:spcAft>
              <a:defRPr/>
            </a:pPr>
            <a:r>
              <a:rPr lang="en-US" sz="2353">
                <a:solidFill>
                  <a:schemeClr val="bg1"/>
                </a:solidFill>
                <a:latin typeface="+mn-lt"/>
              </a:rPr>
              <a:t>Azure</a:t>
            </a:r>
          </a:p>
        </p:txBody>
      </p:sp>
      <p:sp>
        <p:nvSpPr>
          <p:cNvPr id="35" name="Rectangle 34">
            <a:extLst>
              <a:ext uri="{FF2B5EF4-FFF2-40B4-BE49-F238E27FC236}">
                <a16:creationId xmlns:a16="http://schemas.microsoft.com/office/drawing/2014/main" id="{C5BBF758-18F8-524C-B534-743218315562}"/>
              </a:ext>
            </a:extLst>
          </p:cNvPr>
          <p:cNvSpPr/>
          <p:nvPr/>
        </p:nvSpPr>
        <p:spPr>
          <a:xfrm>
            <a:off x="8723313" y="4430713"/>
            <a:ext cx="3143250" cy="542925"/>
          </a:xfrm>
          <a:prstGeom prst="rect">
            <a:avLst/>
          </a:prstGeom>
        </p:spPr>
        <p:txBody>
          <a:bodyPr>
            <a:spAutoFit/>
          </a:bodyPr>
          <a:lstStyle/>
          <a:p>
            <a:pPr indent="-108936" defTabSz="914367" eaLnBrk="1" fontAlgn="auto" hangingPunct="1">
              <a:spcBef>
                <a:spcPts val="0"/>
              </a:spcBef>
              <a:spcAft>
                <a:spcPts val="0"/>
              </a:spcAft>
              <a:buFont typeface="Arial"/>
              <a:buChar char="•"/>
              <a:defRPr/>
            </a:pPr>
            <a:r>
              <a:rPr lang="en-US" sz="1470">
                <a:ea typeface="MS Mincho"/>
                <a:cs typeface="Times New Roman" panose="02020603050405020304" pitchFamily="18" charset="0"/>
              </a:rPr>
              <a:t>Azure App Service Web Apps PaaS </a:t>
            </a:r>
          </a:p>
          <a:p>
            <a:pPr indent="-108936" defTabSz="914367" eaLnBrk="1" fontAlgn="auto" hangingPunct="1">
              <a:spcBef>
                <a:spcPts val="0"/>
              </a:spcBef>
              <a:spcAft>
                <a:spcPts val="0"/>
              </a:spcAft>
              <a:buFont typeface="Arial"/>
              <a:buChar char="•"/>
              <a:defRPr/>
            </a:pPr>
            <a:r>
              <a:rPr lang="en-US" sz="1470">
                <a:ea typeface="MS Mincho"/>
                <a:cs typeface="Times New Roman" panose="02020603050405020304" pitchFamily="18" charset="0"/>
              </a:rPr>
              <a:t>Azure Virtual Machines IaaS</a:t>
            </a:r>
          </a:p>
        </p:txBody>
      </p:sp>
      <p:sp>
        <p:nvSpPr>
          <p:cNvPr id="25" name="Rectangle 24">
            <a:extLst>
              <a:ext uri="{FF2B5EF4-FFF2-40B4-BE49-F238E27FC236}">
                <a16:creationId xmlns:a16="http://schemas.microsoft.com/office/drawing/2014/main" id="{4C790F80-E0BA-134D-B405-596818468995}"/>
              </a:ext>
            </a:extLst>
          </p:cNvPr>
          <p:cNvSpPr/>
          <p:nvPr/>
        </p:nvSpPr>
        <p:spPr bwMode="auto">
          <a:xfrm>
            <a:off x="552456" y="2122488"/>
            <a:ext cx="2732087" cy="477837"/>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Windows Forms</a:t>
            </a:r>
          </a:p>
        </p:txBody>
      </p:sp>
      <p:sp>
        <p:nvSpPr>
          <p:cNvPr id="37" name="Rectangle 36">
            <a:extLst>
              <a:ext uri="{FF2B5EF4-FFF2-40B4-BE49-F238E27FC236}">
                <a16:creationId xmlns:a16="http://schemas.microsoft.com/office/drawing/2014/main" id="{E56D4D01-BF80-CF43-8AB3-21B1D08B630F}"/>
              </a:ext>
            </a:extLst>
          </p:cNvPr>
          <p:cNvSpPr/>
          <p:nvPr/>
        </p:nvSpPr>
        <p:spPr bwMode="auto">
          <a:xfrm>
            <a:off x="552456" y="2659063"/>
            <a:ext cx="2732087" cy="477837"/>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Windows Presentation Foundation</a:t>
            </a:r>
          </a:p>
        </p:txBody>
      </p:sp>
      <p:sp>
        <p:nvSpPr>
          <p:cNvPr id="38" name="Rectangle 37">
            <a:extLst>
              <a:ext uri="{FF2B5EF4-FFF2-40B4-BE49-F238E27FC236}">
                <a16:creationId xmlns:a16="http://schemas.microsoft.com/office/drawing/2014/main" id="{70A74A57-24EF-0B41-B3ED-1CE3735FA397}"/>
              </a:ext>
            </a:extLst>
          </p:cNvPr>
          <p:cNvSpPr/>
          <p:nvPr/>
        </p:nvSpPr>
        <p:spPr bwMode="auto">
          <a:xfrm>
            <a:off x="552456" y="3481388"/>
            <a:ext cx="2732087" cy="479425"/>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ASP.NET Web Forms</a:t>
            </a:r>
          </a:p>
        </p:txBody>
      </p:sp>
      <p:sp>
        <p:nvSpPr>
          <p:cNvPr id="39" name="Rectangle 38">
            <a:extLst>
              <a:ext uri="{FF2B5EF4-FFF2-40B4-BE49-F238E27FC236}">
                <a16:creationId xmlns:a16="http://schemas.microsoft.com/office/drawing/2014/main" id="{7FE461E3-037D-3148-9586-983A9BD2570F}"/>
              </a:ext>
            </a:extLst>
          </p:cNvPr>
          <p:cNvSpPr/>
          <p:nvPr/>
        </p:nvSpPr>
        <p:spPr bwMode="auto">
          <a:xfrm>
            <a:off x="552456" y="4017963"/>
            <a:ext cx="2732087" cy="479425"/>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US" sz="1568" b="1" spc="98">
                <a:solidFill>
                  <a:srgbClr val="FFFFFF"/>
                </a:solidFill>
                <a:cs typeface="Segoe UI Light" panose="020B0502040204020203" pitchFamily="34" charset="0"/>
              </a:rPr>
              <a:t>ASP.NET MVC Web Apps </a:t>
            </a:r>
          </a:p>
        </p:txBody>
      </p:sp>
      <p:sp>
        <p:nvSpPr>
          <p:cNvPr id="40" name="Rectangle 39">
            <a:extLst>
              <a:ext uri="{FF2B5EF4-FFF2-40B4-BE49-F238E27FC236}">
                <a16:creationId xmlns:a16="http://schemas.microsoft.com/office/drawing/2014/main" id="{D42137C0-949A-B246-91E6-95ED35EFCE8F}"/>
              </a:ext>
            </a:extLst>
          </p:cNvPr>
          <p:cNvSpPr/>
          <p:nvPr/>
        </p:nvSpPr>
        <p:spPr bwMode="auto">
          <a:xfrm>
            <a:off x="552456" y="4548188"/>
            <a:ext cx="2732087" cy="479425"/>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ASP.NET HTTP handler </a:t>
            </a:r>
          </a:p>
        </p:txBody>
      </p:sp>
      <p:sp>
        <p:nvSpPr>
          <p:cNvPr id="41" name="Rectangle 40">
            <a:extLst>
              <a:ext uri="{FF2B5EF4-FFF2-40B4-BE49-F238E27FC236}">
                <a16:creationId xmlns:a16="http://schemas.microsoft.com/office/drawing/2014/main" id="{38EFAB6B-5FDC-8D47-AF7D-FA6186BF8F25}"/>
              </a:ext>
            </a:extLst>
          </p:cNvPr>
          <p:cNvSpPr/>
          <p:nvPr/>
        </p:nvSpPr>
        <p:spPr bwMode="auto">
          <a:xfrm>
            <a:off x="552456" y="5275263"/>
            <a:ext cx="2732087" cy="479425"/>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ISAPI Extension </a:t>
            </a:r>
          </a:p>
        </p:txBody>
      </p:sp>
      <p:sp>
        <p:nvSpPr>
          <p:cNvPr id="42" name="Rectangle 41">
            <a:extLst>
              <a:ext uri="{FF2B5EF4-FFF2-40B4-BE49-F238E27FC236}">
                <a16:creationId xmlns:a16="http://schemas.microsoft.com/office/drawing/2014/main" id="{252474B8-7AF7-454E-88C7-237FA719F377}"/>
              </a:ext>
            </a:extLst>
          </p:cNvPr>
          <p:cNvSpPr/>
          <p:nvPr/>
        </p:nvSpPr>
        <p:spPr bwMode="auto">
          <a:xfrm>
            <a:off x="552456" y="5811838"/>
            <a:ext cx="2732087" cy="479425"/>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Classic ASP App </a:t>
            </a:r>
          </a:p>
        </p:txBody>
      </p:sp>
      <p:sp>
        <p:nvSpPr>
          <p:cNvPr id="28" name="Right Arrow 27">
            <a:extLst>
              <a:ext uri="{FF2B5EF4-FFF2-40B4-BE49-F238E27FC236}">
                <a16:creationId xmlns:a16="http://schemas.microsoft.com/office/drawing/2014/main" id="{259C687E-B247-EC4C-83C2-B7E26ED859C1}"/>
              </a:ext>
            </a:extLst>
          </p:cNvPr>
          <p:cNvSpPr/>
          <p:nvPr/>
        </p:nvSpPr>
        <p:spPr>
          <a:xfrm>
            <a:off x="3284543" y="3998913"/>
            <a:ext cx="5737225" cy="487362"/>
          </a:xfrm>
          <a:prstGeom prst="rightArrow">
            <a:avLst/>
          </a:prstGeom>
          <a:solidFill>
            <a:srgbClr val="B9B9B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67" eaLnBrk="1" fontAlgn="auto" hangingPunct="1">
              <a:spcBef>
                <a:spcPts val="0"/>
              </a:spcBef>
              <a:spcAft>
                <a:spcPts val="0"/>
              </a:spcAft>
              <a:defRPr/>
            </a:pPr>
            <a:endParaRPr lang="en-US" sz="1765"/>
          </a:p>
        </p:txBody>
      </p:sp>
      <p:sp>
        <p:nvSpPr>
          <p:cNvPr id="29" name="Right Arrow 28">
            <a:extLst>
              <a:ext uri="{FF2B5EF4-FFF2-40B4-BE49-F238E27FC236}">
                <a16:creationId xmlns:a16="http://schemas.microsoft.com/office/drawing/2014/main" id="{EABB366F-866B-C44F-BB8F-05BA3992BD4B}"/>
              </a:ext>
            </a:extLst>
          </p:cNvPr>
          <p:cNvSpPr/>
          <p:nvPr/>
        </p:nvSpPr>
        <p:spPr>
          <a:xfrm>
            <a:off x="3284543" y="5616575"/>
            <a:ext cx="1211263" cy="390525"/>
          </a:xfrm>
          <a:prstGeom prst="rightArrow">
            <a:avLst/>
          </a:prstGeom>
          <a:solidFill>
            <a:srgbClr val="B9B9B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67" eaLnBrk="1" fontAlgn="auto" hangingPunct="1">
              <a:spcBef>
                <a:spcPts val="0"/>
              </a:spcBef>
              <a:spcAft>
                <a:spcPts val="0"/>
              </a:spcAft>
              <a:defRPr/>
            </a:pPr>
            <a:endParaRPr lang="en-US" sz="1765"/>
          </a:p>
        </p:txBody>
      </p:sp>
      <p:sp>
        <p:nvSpPr>
          <p:cNvPr id="30" name="Bent Arrow 29">
            <a:extLst>
              <a:ext uri="{FF2B5EF4-FFF2-40B4-BE49-F238E27FC236}">
                <a16:creationId xmlns:a16="http://schemas.microsoft.com/office/drawing/2014/main" id="{C05085DB-7081-334B-945F-3C6AAFB9398B}"/>
              </a:ext>
            </a:extLst>
          </p:cNvPr>
          <p:cNvSpPr/>
          <p:nvPr/>
        </p:nvSpPr>
        <p:spPr bwMode="auto">
          <a:xfrm rot="5400000" flipH="1">
            <a:off x="8528052" y="4117978"/>
            <a:ext cx="747713" cy="2868607"/>
          </a:xfrm>
          <a:prstGeom prst="bentArrow">
            <a:avLst/>
          </a:prstGeom>
          <a:solidFill>
            <a:srgbClr val="B9B9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31" name="Bent Arrow 30">
            <a:extLst>
              <a:ext uri="{FF2B5EF4-FFF2-40B4-BE49-F238E27FC236}">
                <a16:creationId xmlns:a16="http://schemas.microsoft.com/office/drawing/2014/main" id="{53B0E81A-9B24-0E43-89B0-E74153EF87D3}"/>
              </a:ext>
            </a:extLst>
          </p:cNvPr>
          <p:cNvSpPr/>
          <p:nvPr/>
        </p:nvSpPr>
        <p:spPr bwMode="auto">
          <a:xfrm rot="16200000" flipH="1" flipV="1">
            <a:off x="8484396" y="1500985"/>
            <a:ext cx="835025" cy="2868608"/>
          </a:xfrm>
          <a:prstGeom prst="bentArrow">
            <a:avLst/>
          </a:prstGeom>
          <a:solidFill>
            <a:srgbClr val="B9B9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33" name="Right Arrow 32">
            <a:extLst>
              <a:ext uri="{FF2B5EF4-FFF2-40B4-BE49-F238E27FC236}">
                <a16:creationId xmlns:a16="http://schemas.microsoft.com/office/drawing/2014/main" id="{D6FECC9A-5D93-2E41-B438-9586D5F46B8B}"/>
              </a:ext>
            </a:extLst>
          </p:cNvPr>
          <p:cNvSpPr/>
          <p:nvPr/>
        </p:nvSpPr>
        <p:spPr>
          <a:xfrm>
            <a:off x="3284543" y="2405063"/>
            <a:ext cx="1211263" cy="390525"/>
          </a:xfrm>
          <a:prstGeom prst="rightArrow">
            <a:avLst/>
          </a:prstGeom>
          <a:solidFill>
            <a:srgbClr val="B9B9B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67" eaLnBrk="1" fontAlgn="auto" hangingPunct="1">
              <a:spcBef>
                <a:spcPts val="0"/>
              </a:spcBef>
              <a:spcAft>
                <a:spcPts val="0"/>
              </a:spcAft>
              <a:defRPr/>
            </a:pPr>
            <a:endParaRPr lang="en-US" sz="1765"/>
          </a:p>
        </p:txBody>
      </p:sp>
      <p:sp>
        <p:nvSpPr>
          <p:cNvPr id="5" name="Rectangle 4">
            <a:extLst>
              <a:ext uri="{FF2B5EF4-FFF2-40B4-BE49-F238E27FC236}">
                <a16:creationId xmlns:a16="http://schemas.microsoft.com/office/drawing/2014/main" id="{127A5366-4711-064B-A996-1890E1D6F9EB}"/>
              </a:ext>
            </a:extLst>
          </p:cNvPr>
          <p:cNvSpPr/>
          <p:nvPr/>
        </p:nvSpPr>
        <p:spPr>
          <a:xfrm>
            <a:off x="4197356" y="2122488"/>
            <a:ext cx="3270250" cy="1014412"/>
          </a:xfrm>
          <a:prstGeom prst="rect">
            <a:avLst/>
          </a:prstGeom>
          <a:solidFill>
            <a:srgbClr val="FC7808"/>
          </a:solidFill>
        </p:spPr>
        <p:txBody>
          <a:bodyPr tIns="89642" bIns="89642"/>
          <a:lstStyle/>
          <a:p>
            <a:pPr algn="ctr" defTabSz="914367" eaLnBrk="1" fontAlgn="auto" hangingPunct="1">
              <a:spcBef>
                <a:spcPts val="0"/>
              </a:spcBef>
              <a:spcAft>
                <a:spcPts val="588"/>
              </a:spcAft>
              <a:defRPr/>
            </a:pPr>
            <a:r>
              <a:rPr lang="en-US" sz="1961">
                <a:solidFill>
                  <a:schemeClr val="bg1"/>
                </a:solidFill>
                <a:latin typeface="+mn-lt"/>
                <a:ea typeface="MS Mincho"/>
                <a:cs typeface="Times New Roman" panose="02020603050405020304" pitchFamily="18" charset="0"/>
              </a:rPr>
              <a:t>Web-based application</a:t>
            </a:r>
          </a:p>
          <a:p>
            <a:pPr algn="ctr" defTabSz="914367" eaLnBrk="1" fontAlgn="auto" hangingPunct="1">
              <a:spcBef>
                <a:spcPts val="0"/>
              </a:spcBef>
              <a:spcAft>
                <a:spcPts val="0"/>
              </a:spcAft>
              <a:defRPr/>
            </a:pPr>
            <a:r>
              <a:rPr lang="en-US" sz="1372">
                <a:solidFill>
                  <a:schemeClr val="bg1"/>
                </a:solidFill>
                <a:ea typeface="MS Mincho"/>
                <a:cs typeface="Times New Roman" panose="02020603050405020304" pitchFamily="18" charset="0"/>
              </a:rPr>
              <a:t>Based on ASP.NET Web Forms or ASP.NET MVC technology. </a:t>
            </a:r>
            <a:endParaRPr lang="en-US" sz="1372">
              <a:solidFill>
                <a:schemeClr val="bg1"/>
              </a:solidFill>
              <a:latin typeface="+mn-lt"/>
            </a:endParaRPr>
          </a:p>
        </p:txBody>
      </p:sp>
      <p:sp>
        <p:nvSpPr>
          <p:cNvPr id="32" name="Rectangle 31">
            <a:extLst>
              <a:ext uri="{FF2B5EF4-FFF2-40B4-BE49-F238E27FC236}">
                <a16:creationId xmlns:a16="http://schemas.microsoft.com/office/drawing/2014/main" id="{FD9F6CFC-23F8-E64A-A215-F0D60DAB402F}"/>
              </a:ext>
            </a:extLst>
          </p:cNvPr>
          <p:cNvSpPr/>
          <p:nvPr/>
        </p:nvSpPr>
        <p:spPr>
          <a:xfrm>
            <a:off x="4197356" y="5273675"/>
            <a:ext cx="3270250" cy="1017588"/>
          </a:xfrm>
          <a:prstGeom prst="rect">
            <a:avLst/>
          </a:prstGeom>
          <a:solidFill>
            <a:srgbClr val="FC7808"/>
          </a:solidFill>
        </p:spPr>
        <p:txBody>
          <a:bodyPr tIns="89642" bIns="89642"/>
          <a:lstStyle/>
          <a:p>
            <a:pPr algn="ctr" defTabSz="914367" eaLnBrk="1" fontAlgn="auto" hangingPunct="1">
              <a:spcBef>
                <a:spcPts val="0"/>
              </a:spcBef>
              <a:spcAft>
                <a:spcPts val="588"/>
              </a:spcAft>
              <a:defRPr/>
            </a:pPr>
            <a:r>
              <a:rPr lang="en-US" sz="1961">
                <a:solidFill>
                  <a:schemeClr val="bg1"/>
                </a:solidFill>
                <a:latin typeface="+mn-lt"/>
                <a:ea typeface="MS Mincho"/>
                <a:cs typeface="Times New Roman" panose="02020603050405020304" pitchFamily="18" charset="0"/>
              </a:rPr>
              <a:t>.NET Platform </a:t>
            </a:r>
          </a:p>
          <a:p>
            <a:pPr algn="ctr" defTabSz="914367" eaLnBrk="1" fontAlgn="auto" hangingPunct="1">
              <a:spcBef>
                <a:spcPts val="0"/>
              </a:spcBef>
              <a:spcAft>
                <a:spcPts val="0"/>
              </a:spcAft>
              <a:defRPr/>
            </a:pPr>
            <a:r>
              <a:rPr lang="en-US" sz="1372">
                <a:solidFill>
                  <a:schemeClr val="bg1"/>
                </a:solidFill>
                <a:latin typeface="+mn-lt"/>
                <a:ea typeface="MS Mincho"/>
                <a:cs typeface="Times New Roman" panose="02020603050405020304" pitchFamily="18" charset="0"/>
              </a:rPr>
              <a:t>Based on ASP.NET Web Forms or ASP.NET MVC technology</a:t>
            </a:r>
          </a:p>
          <a:p>
            <a:pPr algn="ctr" defTabSz="914367" eaLnBrk="1" fontAlgn="auto" hangingPunct="1">
              <a:spcBef>
                <a:spcPts val="0"/>
              </a:spcBef>
              <a:spcAft>
                <a:spcPts val="0"/>
              </a:spcAft>
              <a:defRPr/>
            </a:pPr>
            <a:endParaRPr lang="en-US" sz="1961">
              <a:solidFill>
                <a:schemeClr val="bg1"/>
              </a:solidFill>
              <a:latin typeface="+mn-lt"/>
              <a:ea typeface="MS Mincho"/>
              <a:cs typeface="Times New Roman" panose="02020603050405020304" pitchFamily="18" charset="0"/>
            </a:endParaRPr>
          </a:p>
        </p:txBody>
      </p:sp>
      <p:sp>
        <p:nvSpPr>
          <p:cNvPr id="36" name="Rectangle 35">
            <a:extLst>
              <a:ext uri="{FF2B5EF4-FFF2-40B4-BE49-F238E27FC236}">
                <a16:creationId xmlns:a16="http://schemas.microsoft.com/office/drawing/2014/main" id="{79238EF2-69B2-2349-8689-1289C31AECE7}"/>
              </a:ext>
            </a:extLst>
          </p:cNvPr>
          <p:cNvSpPr/>
          <p:nvPr/>
        </p:nvSpPr>
        <p:spPr>
          <a:xfrm>
            <a:off x="4495806" y="4071938"/>
            <a:ext cx="2971800" cy="315912"/>
          </a:xfrm>
          <a:prstGeom prst="rect">
            <a:avLst/>
          </a:prstGeom>
          <a:noFill/>
        </p:spPr>
        <p:txBody>
          <a:bodyPr>
            <a:spAutoFit/>
          </a:bodyPr>
          <a:lstStyle/>
          <a:p>
            <a:pPr algn="ctr" defTabSz="914367" eaLnBrk="1" fontAlgn="auto" hangingPunct="1">
              <a:spcBef>
                <a:spcPts val="0"/>
              </a:spcBef>
              <a:spcAft>
                <a:spcPts val="0"/>
              </a:spcAft>
              <a:defRPr/>
            </a:pPr>
            <a:r>
              <a:rPr lang="en-US" sz="1470">
                <a:ea typeface="MS Mincho"/>
                <a:cs typeface="Times New Roman" panose="02020603050405020304" pitchFamily="18" charset="0"/>
              </a:rPr>
              <a:t>Minimal changes to existing code</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9F20CA3-CB56-DB43-8DF2-016E34ABAE66}"/>
              </a:ext>
            </a:extLst>
          </p:cNvPr>
          <p:cNvCxnSpPr>
            <a:endCxn id="19" idx="1"/>
          </p:cNvCxnSpPr>
          <p:nvPr/>
        </p:nvCxnSpPr>
        <p:spPr>
          <a:xfrm flipV="1">
            <a:off x="2760676" y="2936875"/>
            <a:ext cx="2266950" cy="11113"/>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E8FAA93-59A7-1748-8FD1-A24983EC2BFA}"/>
              </a:ext>
            </a:extLst>
          </p:cNvPr>
          <p:cNvCxnSpPr/>
          <p:nvPr/>
        </p:nvCxnSpPr>
        <p:spPr>
          <a:xfrm>
            <a:off x="6191263" y="5703888"/>
            <a:ext cx="395288"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5FFA192-99F2-334A-92E3-1E669DCB58EB}"/>
              </a:ext>
            </a:extLst>
          </p:cNvPr>
          <p:cNvCxnSpPr/>
          <p:nvPr/>
        </p:nvCxnSpPr>
        <p:spPr>
          <a:xfrm>
            <a:off x="1882788" y="3670300"/>
            <a:ext cx="0" cy="2016125"/>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C3CC94F5-B604-654C-880A-06F7A520E697}"/>
              </a:ext>
            </a:extLst>
          </p:cNvPr>
          <p:cNvSpPr>
            <a:spLocks noGrp="1"/>
          </p:cNvSpPr>
          <p:nvPr>
            <p:ph type="title"/>
          </p:nvPr>
        </p:nvSpPr>
        <p:spPr/>
        <p:txBody>
          <a:bodyPr/>
          <a:lstStyle/>
          <a:p>
            <a:pPr defTabSz="932742" fontAlgn="auto">
              <a:spcAft>
                <a:spcPts val="0"/>
              </a:spcAft>
              <a:defRPr/>
            </a:pPr>
            <a:r>
              <a:t>Presentation Layer </a:t>
            </a:r>
          </a:p>
        </p:txBody>
      </p:sp>
      <p:sp>
        <p:nvSpPr>
          <p:cNvPr id="5" name="Text Placeholder 4">
            <a:extLst>
              <a:ext uri="{FF2B5EF4-FFF2-40B4-BE49-F238E27FC236}">
                <a16:creationId xmlns:a16="http://schemas.microsoft.com/office/drawing/2014/main" id="{513E9EDC-98D6-CD4D-9CA5-DE7E91E5B1DE}"/>
              </a:ext>
            </a:extLst>
          </p:cNvPr>
          <p:cNvSpPr>
            <a:spLocks noGrp="1"/>
          </p:cNvSpPr>
          <p:nvPr>
            <p:ph type="body" sz="quarter" idx="4294967295"/>
          </p:nvPr>
        </p:nvSpPr>
        <p:spPr>
          <a:xfrm>
            <a:off x="588263" y="1298575"/>
            <a:ext cx="11603737" cy="430213"/>
          </a:xfrm>
        </p:spPr>
        <p:txBody>
          <a:bodyPr/>
          <a:lstStyle/>
          <a:p>
            <a:pPr marL="0" indent="0" defTabSz="914192" fontAlgn="auto">
              <a:spcAft>
                <a:spcPts val="588"/>
              </a:spcAft>
              <a:buNone/>
              <a:defRPr/>
            </a:pPr>
            <a:r>
              <a:rPr lang="en-US" dirty="0">
                <a:solidFill>
                  <a:schemeClr val="bg1">
                    <a:lumMod val="50000"/>
                  </a:schemeClr>
                </a:solidFill>
                <a:latin typeface="+mn-lt"/>
                <a:cs typeface="Segoe UI Light" panose="020B0502040204020203" pitchFamily="34" charset="0"/>
              </a:rPr>
              <a:t>Migration path for third-party technologies</a:t>
            </a:r>
          </a:p>
        </p:txBody>
      </p:sp>
      <p:grpSp>
        <p:nvGrpSpPr>
          <p:cNvPr id="47110" name="Group 10">
            <a:extLst>
              <a:ext uri="{FF2B5EF4-FFF2-40B4-BE49-F238E27FC236}">
                <a16:creationId xmlns:a16="http://schemas.microsoft.com/office/drawing/2014/main" id="{363649CD-9677-5F4A-9DFC-D29A6F2663F5}"/>
              </a:ext>
            </a:extLst>
          </p:cNvPr>
          <p:cNvGrpSpPr>
            <a:grpSpLocks/>
          </p:cNvGrpSpPr>
          <p:nvPr/>
        </p:nvGrpSpPr>
        <p:grpSpPr bwMode="auto">
          <a:xfrm>
            <a:off x="833451" y="1893888"/>
            <a:ext cx="2138362" cy="2130425"/>
            <a:chOff x="644791" y="2668593"/>
            <a:chExt cx="1821486" cy="1814549"/>
          </a:xfrm>
        </p:grpSpPr>
        <p:sp>
          <p:nvSpPr>
            <p:cNvPr id="2" name="Oval 1">
              <a:extLst>
                <a:ext uri="{FF2B5EF4-FFF2-40B4-BE49-F238E27FC236}">
                  <a16:creationId xmlns:a16="http://schemas.microsoft.com/office/drawing/2014/main" id="{45EC113D-C55E-FB4D-BA51-848EE2B20699}"/>
                </a:ext>
              </a:extLst>
            </p:cNvPr>
            <p:cNvSpPr/>
            <p:nvPr/>
          </p:nvSpPr>
          <p:spPr bwMode="auto">
            <a:xfrm>
              <a:off x="644791" y="2668593"/>
              <a:ext cx="1821486" cy="1814549"/>
            </a:xfrm>
            <a:prstGeom prst="ellipse">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143407" rIns="179259" bIns="143407"/>
            <a:lstStyle/>
            <a:p>
              <a:pPr algn="ctr" defTabSz="913927" eaLnBrk="1" hangingPunct="1">
                <a:lnSpc>
                  <a:spcPct val="90000"/>
                </a:lnSpc>
                <a:defRPr/>
              </a:pPr>
              <a:endParaRPr lang="en-US" sz="2353">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16" name="Rectangle 15">
              <a:extLst>
                <a:ext uri="{FF2B5EF4-FFF2-40B4-BE49-F238E27FC236}">
                  <a16:creationId xmlns:a16="http://schemas.microsoft.com/office/drawing/2014/main" id="{E3B7410A-4089-2D42-ABCE-06D4C8E5D982}"/>
                </a:ext>
              </a:extLst>
            </p:cNvPr>
            <p:cNvSpPr/>
            <p:nvPr/>
          </p:nvSpPr>
          <p:spPr bwMode="auto">
            <a:xfrm>
              <a:off x="677245" y="2820031"/>
              <a:ext cx="1760635" cy="15576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44814" rIns="179259" bIns="143407" anchor="ctr"/>
            <a:lstStyle/>
            <a:p>
              <a:pPr algn="ctr" defTabSz="718839" eaLnBrk="1" fontAlgn="auto" hangingPunct="1">
                <a:lnSpc>
                  <a:spcPct val="110000"/>
                </a:lnSpc>
                <a:spcAft>
                  <a:spcPts val="0"/>
                </a:spcAft>
                <a:defRPr/>
              </a:pPr>
              <a:r>
                <a:rPr lang="en-IN" sz="1372" b="1">
                  <a:solidFill>
                    <a:prstClr val="white"/>
                  </a:solidFill>
                  <a:cs typeface="Segoe UI Light" panose="020B0502040204020203" pitchFamily="34" charset="0"/>
                </a:rPr>
                <a:t>Web Tier – Java: </a:t>
              </a:r>
            </a:p>
            <a:p>
              <a:pPr algn="ctr" defTabSz="718839" eaLnBrk="1" fontAlgn="auto" hangingPunct="1">
                <a:lnSpc>
                  <a:spcPct val="110000"/>
                </a:lnSpc>
                <a:spcAft>
                  <a:spcPts val="0"/>
                </a:spcAft>
                <a:defRPr/>
              </a:pPr>
              <a:r>
                <a:rPr lang="en-IN" sz="1372" b="1">
                  <a:solidFill>
                    <a:prstClr val="white"/>
                  </a:solidFill>
                  <a:cs typeface="Segoe UI Light" panose="020B0502040204020203" pitchFamily="34" charset="0"/>
                </a:rPr>
                <a:t>Apache HTTP Server, Apache Tomcat, J2EE </a:t>
              </a:r>
            </a:p>
            <a:p>
              <a:pPr algn="ctr" defTabSz="718839" eaLnBrk="1" fontAlgn="auto" hangingPunct="1">
                <a:lnSpc>
                  <a:spcPct val="110000"/>
                </a:lnSpc>
                <a:spcAft>
                  <a:spcPts val="0"/>
                </a:spcAft>
                <a:defRPr/>
              </a:pPr>
              <a:r>
                <a:rPr lang="en-IN" sz="1372" b="1">
                  <a:solidFill>
                    <a:prstClr val="white"/>
                  </a:solidFill>
                  <a:cs typeface="Segoe UI Light" panose="020B0502040204020203" pitchFamily="34" charset="0"/>
                </a:rPr>
                <a:t>or PHP </a:t>
              </a:r>
              <a:r>
                <a:rPr lang="en-IN" sz="1372" b="1" u="sng">
                  <a:solidFill>
                    <a:prstClr val="white"/>
                  </a:solidFill>
                  <a:cs typeface="Segoe UI Light" panose="020B0502040204020203" pitchFamily="34" charset="0"/>
                </a:rPr>
                <a:t>Optional:</a:t>
              </a:r>
            </a:p>
            <a:p>
              <a:pPr algn="ctr" defTabSz="718839" eaLnBrk="1" fontAlgn="auto" hangingPunct="1">
                <a:lnSpc>
                  <a:spcPct val="110000"/>
                </a:lnSpc>
                <a:spcAft>
                  <a:spcPts val="0"/>
                </a:spcAft>
                <a:defRPr/>
              </a:pPr>
              <a:r>
                <a:rPr lang="en-IN" sz="1372" b="1">
                  <a:solidFill>
                    <a:prstClr val="white"/>
                  </a:solidFill>
                  <a:cs typeface="Segoe UI Light" panose="020B0502040204020203" pitchFamily="34" charset="0"/>
                </a:rPr>
                <a:t>MVC: Spring, Struts</a:t>
              </a:r>
            </a:p>
            <a:p>
              <a:pPr algn="ctr" defTabSz="718839" eaLnBrk="1" fontAlgn="auto" hangingPunct="1">
                <a:lnSpc>
                  <a:spcPct val="110000"/>
                </a:lnSpc>
                <a:spcAft>
                  <a:spcPts val="0"/>
                </a:spcAft>
                <a:defRPr/>
              </a:pPr>
              <a:r>
                <a:rPr lang="en-IN" sz="1372" b="1">
                  <a:solidFill>
                    <a:prstClr val="white"/>
                  </a:solidFill>
                  <a:cs typeface="Segoe UI Light" panose="020B0502040204020203" pitchFamily="34" charset="0"/>
                </a:rPr>
                <a:t>ORM: Hibernate</a:t>
              </a:r>
              <a:endParaRPr lang="en-US" sz="1372" b="1">
                <a:solidFill>
                  <a:prstClr val="white"/>
                </a:solidFill>
              </a:endParaRPr>
            </a:p>
          </p:txBody>
        </p:sp>
      </p:grpSp>
      <p:cxnSp>
        <p:nvCxnSpPr>
          <p:cNvPr id="31" name="Straight Arrow Connector 30">
            <a:extLst>
              <a:ext uri="{FF2B5EF4-FFF2-40B4-BE49-F238E27FC236}">
                <a16:creationId xmlns:a16="http://schemas.microsoft.com/office/drawing/2014/main" id="{F98F05FA-C0B9-A44A-84FA-53D658695DB8}"/>
              </a:ext>
            </a:extLst>
          </p:cNvPr>
          <p:cNvCxnSpPr/>
          <p:nvPr/>
        </p:nvCxnSpPr>
        <p:spPr>
          <a:xfrm>
            <a:off x="6191263" y="2952750"/>
            <a:ext cx="395288"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84DA824-44C4-6C47-B78F-FCE094AA65C3}"/>
              </a:ext>
            </a:extLst>
          </p:cNvPr>
          <p:cNvCxnSpPr/>
          <p:nvPr/>
        </p:nvCxnSpPr>
        <p:spPr>
          <a:xfrm>
            <a:off x="7927988" y="2235200"/>
            <a:ext cx="547688"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79E4D11-6F67-B44F-931B-BCB594FB604A}"/>
              </a:ext>
            </a:extLst>
          </p:cNvPr>
          <p:cNvCxnSpPr/>
          <p:nvPr/>
        </p:nvCxnSpPr>
        <p:spPr>
          <a:xfrm>
            <a:off x="7927988" y="3511550"/>
            <a:ext cx="547688"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A79E85-D1BA-C846-93AB-3AAA625B3839}"/>
              </a:ext>
            </a:extLst>
          </p:cNvPr>
          <p:cNvCxnSpPr/>
          <p:nvPr/>
        </p:nvCxnSpPr>
        <p:spPr>
          <a:xfrm>
            <a:off x="7927988" y="2230438"/>
            <a:ext cx="0" cy="1281112"/>
          </a:xfrm>
          <a:prstGeom prst="line">
            <a:avLst/>
          </a:prstGeom>
          <a:ln w="28575" cmpd="sng">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19C34F4-2937-7041-BF1C-F9C532005AE5}"/>
              </a:ext>
            </a:extLst>
          </p:cNvPr>
          <p:cNvCxnSpPr/>
          <p:nvPr/>
        </p:nvCxnSpPr>
        <p:spPr>
          <a:xfrm>
            <a:off x="7705738" y="2928938"/>
            <a:ext cx="222250" cy="0"/>
          </a:xfrm>
          <a:prstGeom prst="line">
            <a:avLst/>
          </a:prstGeom>
          <a:ln w="28575" cmpd="sng">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B800AE7-21E3-1D43-8729-E60E324CC341}"/>
              </a:ext>
            </a:extLst>
          </p:cNvPr>
          <p:cNvSpPr/>
          <p:nvPr/>
        </p:nvSpPr>
        <p:spPr bwMode="auto">
          <a:xfrm>
            <a:off x="3798901" y="2852738"/>
            <a:ext cx="493712" cy="1905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45" rIns="0" bIns="143407" anchor="ctr"/>
          <a:lstStyle/>
          <a:p>
            <a:pPr algn="ctr" defTabSz="718839" eaLnBrk="1" fontAlgn="auto" hangingPunct="1">
              <a:spcAft>
                <a:spcPts val="0"/>
              </a:spcAft>
              <a:defRPr/>
            </a:pPr>
            <a:r>
              <a:rPr lang="en-IN" sz="1176" b="1">
                <a:solidFill>
                  <a:schemeClr val="tx1"/>
                </a:solidFill>
                <a:cs typeface="Segoe UI Light" panose="020B0502040204020203" pitchFamily="34" charset="0"/>
              </a:rPr>
              <a:t>YES</a:t>
            </a:r>
            <a:endParaRPr lang="en-US" sz="1176" b="1">
              <a:solidFill>
                <a:schemeClr val="tx1"/>
              </a:solidFill>
            </a:endParaRPr>
          </a:p>
        </p:txBody>
      </p:sp>
      <p:sp>
        <p:nvSpPr>
          <p:cNvPr id="17" name="Rectangle 16">
            <a:extLst>
              <a:ext uri="{FF2B5EF4-FFF2-40B4-BE49-F238E27FC236}">
                <a16:creationId xmlns:a16="http://schemas.microsoft.com/office/drawing/2014/main" id="{FAEAF23F-A00C-FF4F-BFC6-672F27BE4BAC}"/>
              </a:ext>
            </a:extLst>
          </p:cNvPr>
          <p:cNvSpPr/>
          <p:nvPr/>
        </p:nvSpPr>
        <p:spPr bwMode="auto">
          <a:xfrm>
            <a:off x="8464563" y="2000250"/>
            <a:ext cx="1641475" cy="781050"/>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nchor="ctr"/>
          <a:lstStyle/>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Azure Web Apps</a:t>
            </a:r>
          </a:p>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Additional Work</a:t>
            </a:r>
          </a:p>
        </p:txBody>
      </p:sp>
      <p:sp>
        <p:nvSpPr>
          <p:cNvPr id="23" name="Rectangle 22">
            <a:extLst>
              <a:ext uri="{FF2B5EF4-FFF2-40B4-BE49-F238E27FC236}">
                <a16:creationId xmlns:a16="http://schemas.microsoft.com/office/drawing/2014/main" id="{E6E7EDC0-6589-954B-82CA-A8B0BD6500C1}"/>
              </a:ext>
            </a:extLst>
          </p:cNvPr>
          <p:cNvSpPr/>
          <p:nvPr/>
        </p:nvSpPr>
        <p:spPr bwMode="auto">
          <a:xfrm>
            <a:off x="8464563" y="2867025"/>
            <a:ext cx="1641475" cy="782638"/>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nchor="ctr"/>
          <a:lstStyle/>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Azure IaaS</a:t>
            </a:r>
          </a:p>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Linux VM</a:t>
            </a:r>
          </a:p>
        </p:txBody>
      </p:sp>
      <p:cxnSp>
        <p:nvCxnSpPr>
          <p:cNvPr id="49" name="Straight Arrow Connector 48">
            <a:extLst>
              <a:ext uri="{FF2B5EF4-FFF2-40B4-BE49-F238E27FC236}">
                <a16:creationId xmlns:a16="http://schemas.microsoft.com/office/drawing/2014/main" id="{7A7AC1B7-B048-4B43-8EED-197CD3C16945}"/>
              </a:ext>
            </a:extLst>
          </p:cNvPr>
          <p:cNvCxnSpPr>
            <a:endCxn id="35" idx="1"/>
          </p:cNvCxnSpPr>
          <p:nvPr/>
        </p:nvCxnSpPr>
        <p:spPr>
          <a:xfrm flipV="1">
            <a:off x="1890726" y="5680075"/>
            <a:ext cx="3136900" cy="635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1EF14E5-E20A-474E-89E9-5D72F134336B}"/>
              </a:ext>
            </a:extLst>
          </p:cNvPr>
          <p:cNvCxnSpPr/>
          <p:nvPr/>
        </p:nvCxnSpPr>
        <p:spPr>
          <a:xfrm flipV="1">
            <a:off x="9264663" y="5003800"/>
            <a:ext cx="0" cy="700088"/>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3D6FA61-5997-5D47-AFD0-627A211E95CF}"/>
              </a:ext>
            </a:extLst>
          </p:cNvPr>
          <p:cNvSpPr/>
          <p:nvPr/>
        </p:nvSpPr>
        <p:spPr bwMode="auto">
          <a:xfrm>
            <a:off x="1658951" y="4587875"/>
            <a:ext cx="493712" cy="1889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45" rIns="0" bIns="143407" anchor="ctr"/>
          <a:lstStyle/>
          <a:p>
            <a:pPr algn="ctr" defTabSz="718839" eaLnBrk="1" fontAlgn="auto" hangingPunct="1">
              <a:spcAft>
                <a:spcPts val="0"/>
              </a:spcAft>
              <a:defRPr/>
            </a:pPr>
            <a:r>
              <a:rPr lang="en-IN" sz="1176" b="1">
                <a:solidFill>
                  <a:schemeClr val="tx1"/>
                </a:solidFill>
                <a:cs typeface="Segoe UI Light" panose="020B0502040204020203" pitchFamily="34" charset="0"/>
              </a:rPr>
              <a:t>NO</a:t>
            </a:r>
            <a:endParaRPr lang="en-US" sz="1176" b="1">
              <a:solidFill>
                <a:schemeClr val="tx1"/>
              </a:solidFill>
            </a:endParaRPr>
          </a:p>
        </p:txBody>
      </p:sp>
      <p:cxnSp>
        <p:nvCxnSpPr>
          <p:cNvPr id="72" name="Straight Connector 71">
            <a:extLst>
              <a:ext uri="{FF2B5EF4-FFF2-40B4-BE49-F238E27FC236}">
                <a16:creationId xmlns:a16="http://schemas.microsoft.com/office/drawing/2014/main" id="{AD57E4B9-8529-7B4B-95A1-FDE485ADA8BC}"/>
              </a:ext>
            </a:extLst>
          </p:cNvPr>
          <p:cNvCxnSpPr/>
          <p:nvPr/>
        </p:nvCxnSpPr>
        <p:spPr>
          <a:xfrm>
            <a:off x="7713676" y="5680075"/>
            <a:ext cx="1550987" cy="23813"/>
          </a:xfrm>
          <a:prstGeom prst="line">
            <a:avLst/>
          </a:prstGeom>
          <a:ln w="28575" cmpd="sng">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7A2D1B4-B094-2F45-97A6-9666BF199165}"/>
              </a:ext>
            </a:extLst>
          </p:cNvPr>
          <p:cNvSpPr/>
          <p:nvPr/>
        </p:nvSpPr>
        <p:spPr bwMode="auto">
          <a:xfrm>
            <a:off x="8464563" y="4232275"/>
            <a:ext cx="1641475" cy="781050"/>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Windows Server</a:t>
            </a:r>
          </a:p>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2012 Hyper-V /</a:t>
            </a:r>
          </a:p>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Azure Pack</a:t>
            </a:r>
          </a:p>
        </p:txBody>
      </p:sp>
      <p:sp>
        <p:nvSpPr>
          <p:cNvPr id="30" name="Rectangle 29">
            <a:extLst>
              <a:ext uri="{FF2B5EF4-FFF2-40B4-BE49-F238E27FC236}">
                <a16:creationId xmlns:a16="http://schemas.microsoft.com/office/drawing/2014/main" id="{0C1BACBC-05F3-104F-9014-FE02A82529D6}"/>
              </a:ext>
            </a:extLst>
          </p:cNvPr>
          <p:cNvSpPr/>
          <p:nvPr/>
        </p:nvSpPr>
        <p:spPr bwMode="auto">
          <a:xfrm>
            <a:off x="6565913" y="5172075"/>
            <a:ext cx="1266825" cy="1000125"/>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nchor="ctr"/>
          <a:lstStyle/>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Infrastructure</a:t>
            </a:r>
          </a:p>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Refactoring</a:t>
            </a:r>
          </a:p>
        </p:txBody>
      </p:sp>
      <p:sp>
        <p:nvSpPr>
          <p:cNvPr id="18" name="Rectangle 17">
            <a:extLst>
              <a:ext uri="{FF2B5EF4-FFF2-40B4-BE49-F238E27FC236}">
                <a16:creationId xmlns:a16="http://schemas.microsoft.com/office/drawing/2014/main" id="{0AEADE5E-92C9-AD4E-9E72-C34EE762CD2A}"/>
              </a:ext>
            </a:extLst>
          </p:cNvPr>
          <p:cNvSpPr/>
          <p:nvPr/>
        </p:nvSpPr>
        <p:spPr bwMode="auto">
          <a:xfrm>
            <a:off x="6589726" y="2441575"/>
            <a:ext cx="1230312" cy="987425"/>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nchor="ctr"/>
          <a:lstStyle/>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Architecture </a:t>
            </a:r>
            <a:br>
              <a:rPr lang="en-US" sz="1372">
                <a:solidFill>
                  <a:srgbClr val="FFFFFF"/>
                </a:solidFill>
                <a:cs typeface="Segoe UI" panose="020B0502040204020203" pitchFamily="34" charset="0"/>
              </a:rPr>
            </a:br>
            <a:r>
              <a:rPr lang="en-US" sz="1372">
                <a:solidFill>
                  <a:srgbClr val="FFFFFF"/>
                </a:solidFill>
                <a:cs typeface="Segoe UI" panose="020B0502040204020203" pitchFamily="34" charset="0"/>
              </a:rPr>
              <a:t>&amp; Code Refactoring MEDIUM</a:t>
            </a:r>
          </a:p>
        </p:txBody>
      </p:sp>
      <p:sp>
        <p:nvSpPr>
          <p:cNvPr id="19" name="Rectangle 18">
            <a:extLst>
              <a:ext uri="{FF2B5EF4-FFF2-40B4-BE49-F238E27FC236}">
                <a16:creationId xmlns:a16="http://schemas.microsoft.com/office/drawing/2014/main" id="{ECC1682C-D99E-CB42-80E1-D99DC86197B5}"/>
              </a:ext>
            </a:extLst>
          </p:cNvPr>
          <p:cNvSpPr/>
          <p:nvPr/>
        </p:nvSpPr>
        <p:spPr bwMode="auto">
          <a:xfrm>
            <a:off x="5027626" y="2444750"/>
            <a:ext cx="1208087" cy="984250"/>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nchor="ctr"/>
          <a:lstStyle/>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Architecture</a:t>
            </a:r>
          </a:p>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Assessment</a:t>
            </a:r>
          </a:p>
        </p:txBody>
      </p:sp>
      <p:sp>
        <p:nvSpPr>
          <p:cNvPr id="35" name="Rectangle 34">
            <a:extLst>
              <a:ext uri="{FF2B5EF4-FFF2-40B4-BE49-F238E27FC236}">
                <a16:creationId xmlns:a16="http://schemas.microsoft.com/office/drawing/2014/main" id="{1BFDCE05-732F-AE4E-A6EB-3166735D32CB}"/>
              </a:ext>
            </a:extLst>
          </p:cNvPr>
          <p:cNvSpPr/>
          <p:nvPr/>
        </p:nvSpPr>
        <p:spPr bwMode="auto">
          <a:xfrm>
            <a:off x="5027626" y="5187950"/>
            <a:ext cx="1208087" cy="984250"/>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nchor="ctr"/>
          <a:lstStyle/>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Architecture</a:t>
            </a:r>
          </a:p>
          <a:p>
            <a:pPr algn="ctr" defTabSz="718839" eaLnBrk="1" fontAlgn="auto" hangingPunct="1">
              <a:lnSpc>
                <a:spcPct val="90000"/>
              </a:lnSpc>
              <a:spcAft>
                <a:spcPts val="0"/>
              </a:spcAft>
              <a:defRPr/>
            </a:pPr>
            <a:r>
              <a:rPr lang="en-US" sz="1372">
                <a:solidFill>
                  <a:srgbClr val="FFFFFF"/>
                </a:solidFill>
                <a:cs typeface="Segoe UI" panose="020B0502040204020203" pitchFamily="34" charset="0"/>
              </a:rPr>
              <a:t>Assessment</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Arrow 29">
            <a:extLst>
              <a:ext uri="{FF2B5EF4-FFF2-40B4-BE49-F238E27FC236}">
                <a16:creationId xmlns:a16="http://schemas.microsoft.com/office/drawing/2014/main" id="{FB8D5CE9-0FB4-344D-860E-5AD05B2360F1}"/>
              </a:ext>
            </a:extLst>
          </p:cNvPr>
          <p:cNvSpPr/>
          <p:nvPr/>
        </p:nvSpPr>
        <p:spPr bwMode="auto">
          <a:xfrm>
            <a:off x="6088066" y="3652838"/>
            <a:ext cx="1677988" cy="800100"/>
          </a:xfrm>
          <a:prstGeom prst="rightArrow">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a:extLst>
              <a:ext uri="{FF2B5EF4-FFF2-40B4-BE49-F238E27FC236}">
                <a16:creationId xmlns:a16="http://schemas.microsoft.com/office/drawing/2014/main" id="{F444796C-69FC-CD4D-BA54-02DC39EA02D6}"/>
              </a:ext>
            </a:extLst>
          </p:cNvPr>
          <p:cNvSpPr/>
          <p:nvPr/>
        </p:nvSpPr>
        <p:spPr bwMode="auto">
          <a:xfrm>
            <a:off x="552454" y="1943100"/>
            <a:ext cx="5524500" cy="4384675"/>
          </a:xfrm>
          <a:prstGeom prst="rect">
            <a:avLst/>
          </a:prstGeom>
          <a:noFill/>
          <a:ln w="38100" cmpd="sng">
            <a:solidFill>
              <a:srgbClr val="FC780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89642" rIns="179259" bIns="143407"/>
          <a:lstStyle/>
          <a:p>
            <a:pPr algn="ctr" defTabSz="718839" eaLnBrk="1" fontAlgn="auto" hangingPunct="1">
              <a:lnSpc>
                <a:spcPct val="90000"/>
              </a:lnSpc>
              <a:spcAft>
                <a:spcPts val="0"/>
              </a:spcAft>
              <a:defRPr/>
            </a:pPr>
            <a:endParaRPr lang="en-US" sz="1372" b="1" spc="98">
              <a:solidFill>
                <a:srgbClr val="FFFFFF"/>
              </a:solidFill>
              <a:cs typeface="Segoe UI Light" panose="020B0502040204020203" pitchFamily="34" charset="0"/>
            </a:endParaRPr>
          </a:p>
        </p:txBody>
      </p:sp>
      <p:sp>
        <p:nvSpPr>
          <p:cNvPr id="15" name="Title 2">
            <a:extLst>
              <a:ext uri="{FF2B5EF4-FFF2-40B4-BE49-F238E27FC236}">
                <a16:creationId xmlns:a16="http://schemas.microsoft.com/office/drawing/2014/main" id="{3C656475-81C9-E949-8C60-DA660E0EB518}"/>
              </a:ext>
            </a:extLst>
          </p:cNvPr>
          <p:cNvSpPr>
            <a:spLocks noGrp="1"/>
          </p:cNvSpPr>
          <p:nvPr>
            <p:ph type="title"/>
          </p:nvPr>
        </p:nvSpPr>
        <p:spPr/>
        <p:txBody>
          <a:bodyPr/>
          <a:lstStyle/>
          <a:p>
            <a:r>
              <a:rPr lang="en-US"/>
              <a:t>Presentation Layer</a:t>
            </a:r>
          </a:p>
        </p:txBody>
      </p:sp>
      <p:sp>
        <p:nvSpPr>
          <p:cNvPr id="2" name="Text Placeholder 1">
            <a:extLst>
              <a:ext uri="{FF2B5EF4-FFF2-40B4-BE49-F238E27FC236}">
                <a16:creationId xmlns:a16="http://schemas.microsoft.com/office/drawing/2014/main" id="{4ED7B41C-D920-7446-BCF1-8220363BB972}"/>
              </a:ext>
            </a:extLst>
          </p:cNvPr>
          <p:cNvSpPr>
            <a:spLocks noGrp="1"/>
          </p:cNvSpPr>
          <p:nvPr>
            <p:ph type="body" sz="quarter" idx="4294967295"/>
          </p:nvPr>
        </p:nvSpPr>
        <p:spPr>
          <a:xfrm>
            <a:off x="539750" y="1298575"/>
            <a:ext cx="11652250" cy="430213"/>
          </a:xfrm>
        </p:spPr>
        <p:txBody>
          <a:bodyPr/>
          <a:lstStyle/>
          <a:p>
            <a:pPr marL="0" indent="0" defTabSz="932742" fontAlgn="auto">
              <a:spcAft>
                <a:spcPts val="0"/>
              </a:spcAft>
              <a:buNone/>
              <a:defRPr/>
            </a:pPr>
            <a:r>
              <a:rPr lang="en-US">
                <a:solidFill>
                  <a:schemeClr val="bg1">
                    <a:lumMod val="50000"/>
                  </a:schemeClr>
                </a:solidFill>
                <a:latin typeface="+mn-lt"/>
                <a:cs typeface="Segoe UI Light" panose="020B0502040204020203" pitchFamily="34" charset="0"/>
              </a:rPr>
              <a:t>Migration strategies for third-party technologies</a:t>
            </a:r>
          </a:p>
        </p:txBody>
      </p:sp>
      <p:sp>
        <p:nvSpPr>
          <p:cNvPr id="10" name="AutoShape 2" descr="Image result for ibm logo">
            <a:extLst>
              <a:ext uri="{FF2B5EF4-FFF2-40B4-BE49-F238E27FC236}">
                <a16:creationId xmlns:a16="http://schemas.microsoft.com/office/drawing/2014/main" id="{5282783F-77EE-0E49-BE65-2CEC8B0D6C4D}"/>
              </a:ext>
            </a:extLst>
          </p:cNvPr>
          <p:cNvSpPr>
            <a:spLocks noChangeAspect="1" noChangeArrowheads="1"/>
          </p:cNvSpPr>
          <p:nvPr/>
        </p:nvSpPr>
        <p:spPr bwMode="auto">
          <a:xfrm>
            <a:off x="-31750" y="-133350"/>
            <a:ext cx="1392238" cy="1390650"/>
          </a:xfrm>
          <a:prstGeom prst="rect">
            <a:avLst/>
          </a:prstGeom>
          <a:noFill/>
          <a:extLst>
            <a:ext uri="{909E8E84-426E-40dd-AFC4-6F175D3DCCD1}"/>
          </a:extLst>
        </p:spPr>
        <p:txBody>
          <a:bodyPr lIns="89642" tIns="44821" rIns="89642" bIns="44821"/>
          <a:lstStyle/>
          <a:p>
            <a:pPr defTabSz="914367" eaLnBrk="1" fontAlgn="auto" hangingPunct="1">
              <a:spcBef>
                <a:spcPts val="0"/>
              </a:spcBef>
              <a:spcAft>
                <a:spcPts val="0"/>
              </a:spcAft>
              <a:defRPr/>
            </a:pPr>
            <a:endParaRPr lang="en-US" sz="1765">
              <a:latin typeface="+mn-lt"/>
            </a:endParaRPr>
          </a:p>
        </p:txBody>
      </p:sp>
      <p:sp>
        <p:nvSpPr>
          <p:cNvPr id="33" name="Freeform 10">
            <a:extLst>
              <a:ext uri="{FF2B5EF4-FFF2-40B4-BE49-F238E27FC236}">
                <a16:creationId xmlns:a16="http://schemas.microsoft.com/office/drawing/2014/main" id="{2AD01447-BE7C-9C49-AF33-9D9B318E9920}"/>
              </a:ext>
            </a:extLst>
          </p:cNvPr>
          <p:cNvSpPr>
            <a:spLocks/>
          </p:cNvSpPr>
          <p:nvPr/>
        </p:nvSpPr>
        <p:spPr bwMode="auto">
          <a:xfrm>
            <a:off x="7788279" y="2863850"/>
            <a:ext cx="3271837" cy="1681163"/>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0A61CD"/>
          </a:solidFill>
          <a:ln w="9525">
            <a:noFill/>
            <a:round/>
            <a:headEnd/>
            <a:tailEnd/>
          </a:ln>
          <a:extLst/>
        </p:spPr>
        <p:txBody>
          <a:bodyPr lIns="89642" tIns="44821" rIns="89642" bIns="44821"/>
          <a:lstStyle/>
          <a:p>
            <a:pPr defTabSz="914367" eaLnBrk="1" fontAlgn="auto" hangingPunct="1">
              <a:spcBef>
                <a:spcPts val="0"/>
              </a:spcBef>
              <a:spcAft>
                <a:spcPts val="0"/>
              </a:spcAft>
              <a:defRPr/>
            </a:pPr>
            <a:endParaRPr lang="en-US" sz="1765">
              <a:latin typeface="+mn-lt"/>
            </a:endParaRPr>
          </a:p>
        </p:txBody>
      </p:sp>
      <p:sp>
        <p:nvSpPr>
          <p:cNvPr id="34" name="TextBox 33">
            <a:extLst>
              <a:ext uri="{FF2B5EF4-FFF2-40B4-BE49-F238E27FC236}">
                <a16:creationId xmlns:a16="http://schemas.microsoft.com/office/drawing/2014/main" id="{7181229A-65C1-6449-B711-933BC5A99E18}"/>
              </a:ext>
            </a:extLst>
          </p:cNvPr>
          <p:cNvSpPr txBox="1"/>
          <p:nvPr/>
        </p:nvSpPr>
        <p:spPr>
          <a:xfrm>
            <a:off x="8628066" y="3319463"/>
            <a:ext cx="1790700" cy="1185862"/>
          </a:xfrm>
          <a:prstGeom prst="rect">
            <a:avLst/>
          </a:prstGeom>
          <a:noFill/>
        </p:spPr>
        <p:txBody>
          <a:bodyPr lIns="179285" tIns="143428" rIns="179285" bIns="143428">
            <a:spAutoFit/>
          </a:bodyPr>
          <a:lstStyle/>
          <a:p>
            <a:pPr algn="ctr" defTabSz="914367" eaLnBrk="1" fontAlgn="auto" hangingPunct="1">
              <a:lnSpc>
                <a:spcPct val="90000"/>
              </a:lnSpc>
              <a:spcBef>
                <a:spcPts val="0"/>
              </a:spcBef>
              <a:spcAft>
                <a:spcPts val="588"/>
              </a:spcAft>
              <a:defRPr/>
            </a:pPr>
            <a:r>
              <a:rPr lang="en-US" sz="2157" b="1">
                <a:solidFill>
                  <a:schemeClr val="bg1"/>
                </a:solidFill>
                <a:latin typeface="+mn-lt"/>
              </a:rPr>
              <a:t>Microsoft Azure Cloud</a:t>
            </a:r>
          </a:p>
        </p:txBody>
      </p:sp>
      <p:sp>
        <p:nvSpPr>
          <p:cNvPr id="35" name="Rectangle 34">
            <a:extLst>
              <a:ext uri="{FF2B5EF4-FFF2-40B4-BE49-F238E27FC236}">
                <a16:creationId xmlns:a16="http://schemas.microsoft.com/office/drawing/2014/main" id="{8CCB5780-3108-314A-971D-3009A99C58FB}"/>
              </a:ext>
            </a:extLst>
          </p:cNvPr>
          <p:cNvSpPr/>
          <p:nvPr/>
        </p:nvSpPr>
        <p:spPr>
          <a:xfrm>
            <a:off x="7672391" y="4608513"/>
            <a:ext cx="3825875" cy="542925"/>
          </a:xfrm>
          <a:prstGeom prst="rect">
            <a:avLst/>
          </a:prstGeom>
        </p:spPr>
        <p:txBody>
          <a:bodyPr>
            <a:spAutoFit/>
          </a:bodyPr>
          <a:lstStyle/>
          <a:p>
            <a:pPr indent="-108936" defTabSz="914367" eaLnBrk="1" fontAlgn="auto" hangingPunct="1">
              <a:spcBef>
                <a:spcPts val="0"/>
              </a:spcBef>
              <a:spcAft>
                <a:spcPts val="0"/>
              </a:spcAft>
              <a:buFont typeface="Arial"/>
              <a:buChar char="•"/>
              <a:defRPr/>
            </a:pPr>
            <a:r>
              <a:rPr lang="en-US" sz="1470">
                <a:ea typeface="MS Mincho"/>
                <a:cs typeface="Times New Roman" panose="02020603050405020304" pitchFamily="18" charset="0"/>
              </a:rPr>
              <a:t>Microsoft Azure App Service Web Apps </a:t>
            </a:r>
          </a:p>
          <a:p>
            <a:pPr indent="-108936" defTabSz="914367" eaLnBrk="1" fontAlgn="auto" hangingPunct="1">
              <a:spcBef>
                <a:spcPts val="0"/>
              </a:spcBef>
              <a:spcAft>
                <a:spcPts val="0"/>
              </a:spcAft>
              <a:buFont typeface="Arial"/>
              <a:buChar char="•"/>
              <a:defRPr/>
            </a:pPr>
            <a:r>
              <a:rPr lang="en-US" sz="1470">
                <a:ea typeface="MS Mincho"/>
                <a:cs typeface="Times New Roman" panose="02020603050405020304" pitchFamily="18" charset="0"/>
              </a:rPr>
              <a:t>Windows or Linux Azure Virtual Machines</a:t>
            </a:r>
          </a:p>
        </p:txBody>
      </p:sp>
      <p:sp>
        <p:nvSpPr>
          <p:cNvPr id="32" name="TextBox 31">
            <a:extLst>
              <a:ext uri="{FF2B5EF4-FFF2-40B4-BE49-F238E27FC236}">
                <a16:creationId xmlns:a16="http://schemas.microsoft.com/office/drawing/2014/main" id="{63AE5C6E-A61D-0C42-90F8-4A84776C3076}"/>
              </a:ext>
            </a:extLst>
          </p:cNvPr>
          <p:cNvSpPr txBox="1"/>
          <p:nvPr/>
        </p:nvSpPr>
        <p:spPr>
          <a:xfrm>
            <a:off x="779466" y="2447925"/>
            <a:ext cx="1666875" cy="673100"/>
          </a:xfrm>
          <a:prstGeom prst="rect">
            <a:avLst/>
          </a:prstGeom>
          <a:solidFill>
            <a:srgbClr val="FF0000"/>
          </a:solidFill>
        </p:spPr>
        <p:txBody>
          <a:bodyPr lIns="179285" tIns="143428" rIns="179285" bIns="143428">
            <a:spAutoFit/>
          </a:bodyPr>
          <a:lstStyle/>
          <a:p>
            <a:pPr algn="ctr" defTabSz="914367" eaLnBrk="1" fontAlgn="auto" hangingPunct="1">
              <a:lnSpc>
                <a:spcPct val="90000"/>
              </a:lnSpc>
              <a:spcBef>
                <a:spcPts val="0"/>
              </a:spcBef>
              <a:spcAft>
                <a:spcPts val="588"/>
              </a:spcAft>
              <a:defRPr/>
            </a:pPr>
            <a:r>
              <a:rPr lang="en-US" sz="1372">
                <a:solidFill>
                  <a:schemeClr val="bg1"/>
                </a:solidFill>
                <a:latin typeface="+mn-lt"/>
              </a:rPr>
              <a:t>Oracle WebLogic Server</a:t>
            </a:r>
          </a:p>
        </p:txBody>
      </p:sp>
      <p:sp>
        <p:nvSpPr>
          <p:cNvPr id="36" name="Rectangle 35">
            <a:extLst>
              <a:ext uri="{FF2B5EF4-FFF2-40B4-BE49-F238E27FC236}">
                <a16:creationId xmlns:a16="http://schemas.microsoft.com/office/drawing/2014/main" id="{285893C7-80D7-544C-A1EA-C04A27E56670}"/>
              </a:ext>
            </a:extLst>
          </p:cNvPr>
          <p:cNvSpPr/>
          <p:nvPr/>
        </p:nvSpPr>
        <p:spPr>
          <a:xfrm>
            <a:off x="2779716" y="2530475"/>
            <a:ext cx="1612900" cy="474663"/>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372" b="1" i="1">
                <a:latin typeface="+mn-lt"/>
              </a:rPr>
              <a:t>PHP </a:t>
            </a:r>
            <a:br>
              <a:rPr lang="en-US" sz="1372" b="1" i="1">
                <a:latin typeface="+mn-lt"/>
              </a:rPr>
            </a:br>
            <a:r>
              <a:rPr lang="en-US" sz="1372" b="1" i="1">
                <a:latin typeface="+mn-lt"/>
                <a:cs typeface="Times New Roman" panose="02020603050405020304" pitchFamily="18" charset="0"/>
              </a:rPr>
              <a:t>Applications</a:t>
            </a:r>
            <a:r>
              <a:rPr lang="en-US" sz="1372">
                <a:latin typeface="+mn-lt"/>
                <a:cs typeface="Times New Roman" panose="02020603050405020304" pitchFamily="18" charset="0"/>
              </a:rPr>
              <a:t> </a:t>
            </a:r>
            <a:endParaRPr lang="en-US" sz="1372">
              <a:latin typeface="+mn-lt"/>
            </a:endParaRPr>
          </a:p>
        </p:txBody>
      </p:sp>
      <p:sp>
        <p:nvSpPr>
          <p:cNvPr id="37" name="Rectangle 36">
            <a:extLst>
              <a:ext uri="{FF2B5EF4-FFF2-40B4-BE49-F238E27FC236}">
                <a16:creationId xmlns:a16="http://schemas.microsoft.com/office/drawing/2014/main" id="{8ED3C976-B772-F04F-B2F8-29EFE9AF6500}"/>
              </a:ext>
            </a:extLst>
          </p:cNvPr>
          <p:cNvSpPr/>
          <p:nvPr/>
        </p:nvSpPr>
        <p:spPr>
          <a:xfrm>
            <a:off x="4770441" y="2520950"/>
            <a:ext cx="1077913" cy="471488"/>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372" b="1">
                <a:solidFill>
                  <a:schemeClr val="accent4"/>
                </a:solidFill>
                <a:latin typeface="+mn-lt"/>
              </a:rPr>
              <a:t>Spring MVC</a:t>
            </a:r>
          </a:p>
        </p:txBody>
      </p:sp>
      <p:sp>
        <p:nvSpPr>
          <p:cNvPr id="38" name="Rectangle 37">
            <a:extLst>
              <a:ext uri="{FF2B5EF4-FFF2-40B4-BE49-F238E27FC236}">
                <a16:creationId xmlns:a16="http://schemas.microsoft.com/office/drawing/2014/main" id="{A3CFC6D1-0736-4F44-A1FE-B494F7A4EA8A}"/>
              </a:ext>
            </a:extLst>
          </p:cNvPr>
          <p:cNvSpPr/>
          <p:nvPr/>
        </p:nvSpPr>
        <p:spPr>
          <a:xfrm>
            <a:off x="620716" y="3897313"/>
            <a:ext cx="1873250" cy="473075"/>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372">
                <a:solidFill>
                  <a:schemeClr val="accent2">
                    <a:lumMod val="75000"/>
                  </a:schemeClr>
                </a:solidFill>
                <a:latin typeface="+mn-lt"/>
              </a:rPr>
              <a:t>IBM WebSphere Application Server</a:t>
            </a:r>
            <a:endParaRPr lang="en-US" sz="1372">
              <a:solidFill>
                <a:schemeClr val="accent2">
                  <a:lumMod val="75000"/>
                </a:schemeClr>
              </a:solidFill>
              <a:latin typeface="+mn-lt"/>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9B102035-6064-7641-9C6B-7B1D47AA4645}"/>
              </a:ext>
            </a:extLst>
          </p:cNvPr>
          <p:cNvSpPr/>
          <p:nvPr/>
        </p:nvSpPr>
        <p:spPr>
          <a:xfrm>
            <a:off x="4819654" y="3887788"/>
            <a:ext cx="1077912" cy="473075"/>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372" b="1">
                <a:latin typeface="+mn-lt"/>
              </a:rPr>
              <a:t>Apache Struts 2 </a:t>
            </a:r>
          </a:p>
        </p:txBody>
      </p:sp>
      <p:sp>
        <p:nvSpPr>
          <p:cNvPr id="40" name="Rectangle 39">
            <a:extLst>
              <a:ext uri="{FF2B5EF4-FFF2-40B4-BE49-F238E27FC236}">
                <a16:creationId xmlns:a16="http://schemas.microsoft.com/office/drawing/2014/main" id="{7C6BA898-59DD-9D4B-87F7-E7656E98CEBE}"/>
              </a:ext>
            </a:extLst>
          </p:cNvPr>
          <p:cNvSpPr/>
          <p:nvPr/>
        </p:nvSpPr>
        <p:spPr>
          <a:xfrm>
            <a:off x="3090866" y="3883025"/>
            <a:ext cx="1077913" cy="474663"/>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372" b="1">
                <a:latin typeface="+mn-lt"/>
              </a:rPr>
              <a:t>Apache Tomcat</a:t>
            </a:r>
          </a:p>
        </p:txBody>
      </p:sp>
      <p:sp>
        <p:nvSpPr>
          <p:cNvPr id="41" name="Rectangle 40">
            <a:extLst>
              <a:ext uri="{FF2B5EF4-FFF2-40B4-BE49-F238E27FC236}">
                <a16:creationId xmlns:a16="http://schemas.microsoft.com/office/drawing/2014/main" id="{35DBCEF9-4AFB-D245-8F78-FF03CF676DFD}"/>
              </a:ext>
            </a:extLst>
          </p:cNvPr>
          <p:cNvSpPr/>
          <p:nvPr/>
        </p:nvSpPr>
        <p:spPr>
          <a:xfrm>
            <a:off x="895354" y="5441950"/>
            <a:ext cx="1287462" cy="284163"/>
          </a:xfrm>
          <a:prstGeom prst="rect">
            <a:avLst/>
          </a:prstGeom>
          <a:solidFill>
            <a:schemeClr val="tx1">
              <a:lumMod val="50000"/>
            </a:schemeClr>
          </a:solidFill>
        </p:spPr>
        <p:txBody>
          <a:bodyPr>
            <a:spAutoFit/>
          </a:bodyPr>
          <a:lstStyle/>
          <a:p>
            <a:pPr algn="ctr" defTabSz="914367" eaLnBrk="1" fontAlgn="auto" hangingPunct="1">
              <a:lnSpc>
                <a:spcPct val="90000"/>
              </a:lnSpc>
              <a:spcBef>
                <a:spcPts val="0"/>
              </a:spcBef>
              <a:spcAft>
                <a:spcPts val="784"/>
              </a:spcAft>
              <a:defRPr/>
            </a:pPr>
            <a:r>
              <a:rPr lang="en-US" sz="1372">
                <a:solidFill>
                  <a:schemeClr val="bg1"/>
                </a:solidFill>
                <a:latin typeface="+mn-lt"/>
              </a:rPr>
              <a:t>Red Hat JBoss</a:t>
            </a:r>
          </a:p>
        </p:txBody>
      </p:sp>
      <p:sp>
        <p:nvSpPr>
          <p:cNvPr id="42" name="Rectangle 41">
            <a:extLst>
              <a:ext uri="{FF2B5EF4-FFF2-40B4-BE49-F238E27FC236}">
                <a16:creationId xmlns:a16="http://schemas.microsoft.com/office/drawing/2014/main" id="{C6076F9D-5BE3-5D41-943B-51BFB170E1D2}"/>
              </a:ext>
            </a:extLst>
          </p:cNvPr>
          <p:cNvSpPr/>
          <p:nvPr/>
        </p:nvSpPr>
        <p:spPr>
          <a:xfrm>
            <a:off x="2813054" y="5392738"/>
            <a:ext cx="1427162" cy="471487"/>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372" b="1">
                <a:latin typeface="+mn-lt"/>
              </a:rPr>
              <a:t>Apache Geronimo</a:t>
            </a:r>
            <a:endParaRPr lang="en-US" sz="1372" b="1">
              <a:latin typeface="+mn-lt"/>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4A707AAD-B0D8-A441-9E62-2A0929314CB8}"/>
              </a:ext>
            </a:extLst>
          </p:cNvPr>
          <p:cNvSpPr/>
          <p:nvPr/>
        </p:nvSpPr>
        <p:spPr>
          <a:xfrm>
            <a:off x="4773616" y="5494338"/>
            <a:ext cx="1077913" cy="280987"/>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372" b="1" i="1">
                <a:solidFill>
                  <a:srgbClr val="FF0000"/>
                </a:solidFill>
                <a:latin typeface="+mn-lt"/>
              </a:rPr>
              <a:t>Jetty </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8E87D0A9-DA38-7841-B4F1-925173068CA6}"/>
              </a:ext>
            </a:extLst>
          </p:cNvPr>
          <p:cNvSpPr>
            <a:spLocks noGrp="1"/>
          </p:cNvSpPr>
          <p:nvPr>
            <p:ph type="title"/>
          </p:nvPr>
        </p:nvSpPr>
        <p:spPr/>
        <p:txBody>
          <a:bodyPr/>
          <a:lstStyle/>
          <a:p>
            <a:r>
              <a:rPr lang="en-US"/>
              <a:t>Business Layer </a:t>
            </a:r>
          </a:p>
        </p:txBody>
      </p:sp>
      <p:sp>
        <p:nvSpPr>
          <p:cNvPr id="2" name="Text Placeholder 1">
            <a:extLst>
              <a:ext uri="{FF2B5EF4-FFF2-40B4-BE49-F238E27FC236}">
                <a16:creationId xmlns:a16="http://schemas.microsoft.com/office/drawing/2014/main" id="{3BAF3279-34F0-7D4D-BC4D-2C78194E1E14}"/>
              </a:ext>
            </a:extLst>
          </p:cNvPr>
          <p:cNvSpPr>
            <a:spLocks noGrp="1"/>
          </p:cNvSpPr>
          <p:nvPr>
            <p:ph type="body" sz="quarter" idx="4294967295"/>
          </p:nvPr>
        </p:nvSpPr>
        <p:spPr>
          <a:xfrm>
            <a:off x="571500" y="1250950"/>
            <a:ext cx="11620500" cy="430213"/>
          </a:xfrm>
        </p:spPr>
        <p:txBody>
          <a:bodyPr/>
          <a:lstStyle/>
          <a:p>
            <a:pPr marL="0" indent="0" defTabSz="932742" fontAlgn="auto">
              <a:spcAft>
                <a:spcPts val="0"/>
              </a:spcAft>
              <a:buNone/>
              <a:defRPr/>
            </a:pPr>
            <a:r>
              <a:rPr lang="en-US" dirty="0">
                <a:solidFill>
                  <a:schemeClr val="bg1">
                    <a:lumMod val="50000"/>
                  </a:schemeClr>
                </a:solidFill>
                <a:latin typeface="+mn-lt"/>
                <a:cs typeface="Segoe UI Light" panose="020B0502040204020203" pitchFamily="34" charset="0"/>
              </a:rPr>
              <a:t>For delivery and formatting of data from the backend repository</a:t>
            </a:r>
          </a:p>
        </p:txBody>
      </p:sp>
      <p:sp>
        <p:nvSpPr>
          <p:cNvPr id="61" name="Rectangle 60">
            <a:extLst>
              <a:ext uri="{FF2B5EF4-FFF2-40B4-BE49-F238E27FC236}">
                <a16:creationId xmlns:a16="http://schemas.microsoft.com/office/drawing/2014/main" id="{3F32FDE6-8C40-B74C-AF93-61DDA944A3BA}"/>
              </a:ext>
            </a:extLst>
          </p:cNvPr>
          <p:cNvSpPr/>
          <p:nvPr/>
        </p:nvSpPr>
        <p:spPr bwMode="auto">
          <a:xfrm>
            <a:off x="627070" y="3509963"/>
            <a:ext cx="7874000" cy="1001712"/>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b="1" spc="98">
                <a:solidFill>
                  <a:srgbClr val="FFFFFF"/>
                </a:solidFill>
                <a:cs typeface="Segoe UI Light" panose="020B0502040204020203" pitchFamily="34" charset="0"/>
              </a:rPr>
              <a:t>BUSINESS LAYER</a:t>
            </a:r>
            <a:endParaRPr lang="en-US" sz="1372" b="1" spc="98">
              <a:solidFill>
                <a:srgbClr val="FFFFFF"/>
              </a:solidFill>
              <a:cs typeface="Segoe UI Light" panose="020B0502040204020203" pitchFamily="34" charset="0"/>
            </a:endParaRPr>
          </a:p>
        </p:txBody>
      </p:sp>
      <p:sp>
        <p:nvSpPr>
          <p:cNvPr id="62" name="Rectangle 61">
            <a:extLst>
              <a:ext uri="{FF2B5EF4-FFF2-40B4-BE49-F238E27FC236}">
                <a16:creationId xmlns:a16="http://schemas.microsoft.com/office/drawing/2014/main" id="{3705544E-60D7-D741-BD93-2BEF6E2C3475}"/>
              </a:ext>
            </a:extLst>
          </p:cNvPr>
          <p:cNvSpPr/>
          <p:nvPr/>
        </p:nvSpPr>
        <p:spPr bwMode="auto">
          <a:xfrm>
            <a:off x="627070" y="4789488"/>
            <a:ext cx="7874000" cy="649287"/>
          </a:xfrm>
          <a:prstGeom prst="rect">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b="1" spc="98">
                <a:solidFill>
                  <a:srgbClr val="FFFFFF"/>
                </a:solidFill>
                <a:cs typeface="Segoe UI Light" panose="020B0502040204020203" pitchFamily="34" charset="0"/>
              </a:rPr>
              <a:t>DATA LAYER</a:t>
            </a:r>
            <a:endParaRPr lang="en-US" sz="1372" b="1" spc="98">
              <a:solidFill>
                <a:srgbClr val="FFFFFF"/>
              </a:solidFill>
              <a:cs typeface="Segoe UI Light" panose="020B0502040204020203" pitchFamily="34" charset="0"/>
            </a:endParaRPr>
          </a:p>
        </p:txBody>
      </p:sp>
      <p:sp>
        <p:nvSpPr>
          <p:cNvPr id="63" name="Rectangle 62">
            <a:extLst>
              <a:ext uri="{FF2B5EF4-FFF2-40B4-BE49-F238E27FC236}">
                <a16:creationId xmlns:a16="http://schemas.microsoft.com/office/drawing/2014/main" id="{3D532B19-B8B5-3A48-97D8-7759ACA65AB2}"/>
              </a:ext>
            </a:extLst>
          </p:cNvPr>
          <p:cNvSpPr/>
          <p:nvPr/>
        </p:nvSpPr>
        <p:spPr bwMode="auto">
          <a:xfrm>
            <a:off x="8731257" y="2660650"/>
            <a:ext cx="2776538" cy="2778125"/>
          </a:xfrm>
          <a:prstGeom prst="rect">
            <a:avLst/>
          </a:prstGeom>
          <a:solidFill>
            <a:srgbClr val="49197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b="1" spc="98">
                <a:solidFill>
                  <a:srgbClr val="FFFFFF"/>
                </a:solidFill>
                <a:cs typeface="Segoe UI Light" panose="020B0502040204020203" pitchFamily="34" charset="0"/>
              </a:rPr>
              <a:t>CROSS-CUTTING</a:t>
            </a:r>
            <a:endParaRPr lang="en-US" sz="1372" b="1" spc="98">
              <a:solidFill>
                <a:srgbClr val="FFFFFF"/>
              </a:solidFill>
              <a:cs typeface="Segoe UI Light" panose="020B0502040204020203" pitchFamily="34" charset="0"/>
            </a:endParaRPr>
          </a:p>
        </p:txBody>
      </p:sp>
      <p:sp>
        <p:nvSpPr>
          <p:cNvPr id="64" name="Rectangle 63">
            <a:extLst>
              <a:ext uri="{FF2B5EF4-FFF2-40B4-BE49-F238E27FC236}">
                <a16:creationId xmlns:a16="http://schemas.microsoft.com/office/drawing/2014/main" id="{94F4FBA8-B467-5C44-A9DD-8433D3843CF2}"/>
              </a:ext>
            </a:extLst>
          </p:cNvPr>
          <p:cNvSpPr/>
          <p:nvPr/>
        </p:nvSpPr>
        <p:spPr bwMode="auto">
          <a:xfrm>
            <a:off x="735020" y="4178300"/>
            <a:ext cx="2398712" cy="192088"/>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WF</a:t>
            </a:r>
          </a:p>
        </p:txBody>
      </p:sp>
      <p:sp>
        <p:nvSpPr>
          <p:cNvPr id="65" name="Rectangle 64">
            <a:extLst>
              <a:ext uri="{FF2B5EF4-FFF2-40B4-BE49-F238E27FC236}">
                <a16:creationId xmlns:a16="http://schemas.microsoft.com/office/drawing/2014/main" id="{27710F11-AC8D-184B-88B1-52726E58DDDB}"/>
              </a:ext>
            </a:extLst>
          </p:cNvPr>
          <p:cNvSpPr/>
          <p:nvPr/>
        </p:nvSpPr>
        <p:spPr bwMode="auto">
          <a:xfrm>
            <a:off x="2193932" y="3856038"/>
            <a:ext cx="4759325" cy="214312"/>
          </a:xfrm>
          <a:prstGeom prst="rect">
            <a:avLst/>
          </a:prstGeom>
          <a:noFill/>
          <a:ln w="3175">
            <a:solidFill>
              <a:schemeClr val="bg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lstStyle/>
          <a:p>
            <a:pPr algn="ctr" defTabSz="718839" eaLnBrk="1" fontAlgn="auto" hangingPunct="1">
              <a:spcAft>
                <a:spcPts val="0"/>
              </a:spcAft>
              <a:defRPr/>
            </a:pPr>
            <a:r>
              <a:rPr lang="en-US" sz="1176">
                <a:solidFill>
                  <a:srgbClr val="FFFFFF"/>
                </a:solidFill>
                <a:cs typeface="Segoe UI" panose="020B0502040204020203" pitchFamily="34" charset="0"/>
              </a:rPr>
              <a:t>WCF Services, .NET Remoting, RPC, Sockets</a:t>
            </a:r>
          </a:p>
          <a:p>
            <a:pPr algn="ctr" defTabSz="718839" eaLnBrk="1" fontAlgn="auto" hangingPunct="1">
              <a:spcAft>
                <a:spcPts val="0"/>
              </a:spcAft>
              <a:defRPr/>
            </a:pPr>
            <a:endParaRPr lang="en-US" sz="1176">
              <a:solidFill>
                <a:srgbClr val="FFFFFF"/>
              </a:solidFill>
              <a:cs typeface="Segoe UI" panose="020B0502040204020203" pitchFamily="34" charset="0"/>
            </a:endParaRPr>
          </a:p>
        </p:txBody>
      </p:sp>
      <p:sp>
        <p:nvSpPr>
          <p:cNvPr id="93" name="Rectangle 92">
            <a:extLst>
              <a:ext uri="{FF2B5EF4-FFF2-40B4-BE49-F238E27FC236}">
                <a16:creationId xmlns:a16="http://schemas.microsoft.com/office/drawing/2014/main" id="{6342B6B8-314F-CA4A-B682-95E92A67D339}"/>
              </a:ext>
            </a:extLst>
          </p:cNvPr>
          <p:cNvSpPr/>
          <p:nvPr/>
        </p:nvSpPr>
        <p:spPr bwMode="auto">
          <a:xfrm>
            <a:off x="627070" y="2655888"/>
            <a:ext cx="7874000" cy="601662"/>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44814" rIns="179259" bIns="143407"/>
          <a:lstStyle/>
          <a:p>
            <a:pPr algn="ctr" defTabSz="718839" eaLnBrk="1" fontAlgn="auto" hangingPunct="1">
              <a:spcAft>
                <a:spcPts val="0"/>
              </a:spcAft>
              <a:defRPr/>
            </a:pPr>
            <a:r>
              <a:rPr lang="en-IN" sz="1372" b="1" spc="98">
                <a:solidFill>
                  <a:srgbClr val="FFFFFF"/>
                </a:solidFill>
                <a:cs typeface="Segoe UI Light" panose="020B0502040204020203" pitchFamily="34" charset="0"/>
              </a:rPr>
              <a:t>PRESENTATION LAYER</a:t>
            </a:r>
            <a:endParaRPr lang="en-US" sz="1372" b="1" spc="98">
              <a:solidFill>
                <a:srgbClr val="FFFFFF"/>
              </a:solidFill>
              <a:cs typeface="Segoe UI Light" panose="020B0502040204020203" pitchFamily="34" charset="0"/>
            </a:endParaRPr>
          </a:p>
        </p:txBody>
      </p:sp>
      <p:sp>
        <p:nvSpPr>
          <p:cNvPr id="94" name="Rectangle 93">
            <a:extLst>
              <a:ext uri="{FF2B5EF4-FFF2-40B4-BE49-F238E27FC236}">
                <a16:creationId xmlns:a16="http://schemas.microsoft.com/office/drawing/2014/main" id="{1744D60A-5702-F546-9553-29A6FD8632FB}"/>
              </a:ext>
            </a:extLst>
          </p:cNvPr>
          <p:cNvSpPr/>
          <p:nvPr/>
        </p:nvSpPr>
        <p:spPr bwMode="auto">
          <a:xfrm>
            <a:off x="735020" y="2925763"/>
            <a:ext cx="3748087" cy="234950"/>
          </a:xfrm>
          <a:prstGeom prst="rect">
            <a:avLst/>
          </a:prstGeom>
          <a:solidFill>
            <a:srgbClr val="FDAC08">
              <a:alpha val="6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ASP.NET Web Forms, MVC</a:t>
            </a:r>
          </a:p>
        </p:txBody>
      </p:sp>
      <p:sp>
        <p:nvSpPr>
          <p:cNvPr id="95" name="Rectangle 94">
            <a:extLst>
              <a:ext uri="{FF2B5EF4-FFF2-40B4-BE49-F238E27FC236}">
                <a16:creationId xmlns:a16="http://schemas.microsoft.com/office/drawing/2014/main" id="{AB155E2C-20F3-6941-B736-B8D2F7ED9C4C}"/>
              </a:ext>
            </a:extLst>
          </p:cNvPr>
          <p:cNvSpPr/>
          <p:nvPr/>
        </p:nvSpPr>
        <p:spPr bwMode="auto">
          <a:xfrm>
            <a:off x="4616457" y="2925763"/>
            <a:ext cx="3746500" cy="234950"/>
          </a:xfrm>
          <a:prstGeom prst="rect">
            <a:avLst/>
          </a:prstGeom>
          <a:solidFill>
            <a:srgbClr val="FDAC08">
              <a:alpha val="6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US" sz="1372">
                <a:solidFill>
                  <a:srgbClr val="FFFFFF"/>
                </a:solidFill>
                <a:cs typeface="Segoe UI" panose="020B0502040204020203" pitchFamily="34" charset="0"/>
              </a:rPr>
              <a:t>ASP.NET Web API, WCF Services</a:t>
            </a:r>
          </a:p>
        </p:txBody>
      </p:sp>
      <p:sp>
        <p:nvSpPr>
          <p:cNvPr id="96" name="Rectangle 95">
            <a:extLst>
              <a:ext uri="{FF2B5EF4-FFF2-40B4-BE49-F238E27FC236}">
                <a16:creationId xmlns:a16="http://schemas.microsoft.com/office/drawing/2014/main" id="{99EFF41C-E7D1-6F44-97F9-6246059D406B}"/>
              </a:ext>
            </a:extLst>
          </p:cNvPr>
          <p:cNvSpPr/>
          <p:nvPr/>
        </p:nvSpPr>
        <p:spPr bwMode="auto">
          <a:xfrm>
            <a:off x="3365507" y="4179888"/>
            <a:ext cx="2397125" cy="192087"/>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DCOM/COM+</a:t>
            </a:r>
          </a:p>
        </p:txBody>
      </p:sp>
      <p:sp>
        <p:nvSpPr>
          <p:cNvPr id="97" name="Rectangle 96">
            <a:extLst>
              <a:ext uri="{FF2B5EF4-FFF2-40B4-BE49-F238E27FC236}">
                <a16:creationId xmlns:a16="http://schemas.microsoft.com/office/drawing/2014/main" id="{814468B1-C7BA-DC4D-B64E-EFD7BC776798}"/>
              </a:ext>
            </a:extLst>
          </p:cNvPr>
          <p:cNvSpPr/>
          <p:nvPr/>
        </p:nvSpPr>
        <p:spPr bwMode="auto">
          <a:xfrm>
            <a:off x="5972182" y="4178300"/>
            <a:ext cx="2398713" cy="192088"/>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MSMQ</a:t>
            </a:r>
          </a:p>
        </p:txBody>
      </p:sp>
      <p:sp>
        <p:nvSpPr>
          <p:cNvPr id="98" name="Rectangle 97">
            <a:extLst>
              <a:ext uri="{FF2B5EF4-FFF2-40B4-BE49-F238E27FC236}">
                <a16:creationId xmlns:a16="http://schemas.microsoft.com/office/drawing/2014/main" id="{A5EE6D3E-6244-DC44-A44E-E8CA0520F2ED}"/>
              </a:ext>
            </a:extLst>
          </p:cNvPr>
          <p:cNvSpPr/>
          <p:nvPr/>
        </p:nvSpPr>
        <p:spPr bwMode="auto">
          <a:xfrm>
            <a:off x="735020" y="5138738"/>
            <a:ext cx="2398712" cy="192087"/>
          </a:xfrm>
          <a:prstGeom prst="rect">
            <a:avLst/>
          </a:prstGeom>
          <a:solidFill>
            <a:srgbClr val="8FBA29">
              <a:alpha val="7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ADO.NET</a:t>
            </a:r>
          </a:p>
        </p:txBody>
      </p:sp>
      <p:sp>
        <p:nvSpPr>
          <p:cNvPr id="99" name="Rectangle 98">
            <a:extLst>
              <a:ext uri="{FF2B5EF4-FFF2-40B4-BE49-F238E27FC236}">
                <a16:creationId xmlns:a16="http://schemas.microsoft.com/office/drawing/2014/main" id="{838629A4-5A0D-854C-9561-43FC9E46CB6B}"/>
              </a:ext>
            </a:extLst>
          </p:cNvPr>
          <p:cNvSpPr/>
          <p:nvPr/>
        </p:nvSpPr>
        <p:spPr bwMode="auto">
          <a:xfrm>
            <a:off x="3354395" y="5138738"/>
            <a:ext cx="2397125" cy="192087"/>
          </a:xfrm>
          <a:prstGeom prst="rect">
            <a:avLst/>
          </a:prstGeom>
          <a:solidFill>
            <a:srgbClr val="8FBA29">
              <a:alpha val="7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ODBC</a:t>
            </a:r>
          </a:p>
        </p:txBody>
      </p:sp>
      <p:sp>
        <p:nvSpPr>
          <p:cNvPr id="100" name="Rectangle 99">
            <a:extLst>
              <a:ext uri="{FF2B5EF4-FFF2-40B4-BE49-F238E27FC236}">
                <a16:creationId xmlns:a16="http://schemas.microsoft.com/office/drawing/2014/main" id="{17500276-FD94-164F-8C01-13C20A5C737F}"/>
              </a:ext>
            </a:extLst>
          </p:cNvPr>
          <p:cNvSpPr/>
          <p:nvPr/>
        </p:nvSpPr>
        <p:spPr bwMode="auto">
          <a:xfrm>
            <a:off x="5972182" y="5138738"/>
            <a:ext cx="2398713" cy="192087"/>
          </a:xfrm>
          <a:prstGeom prst="rect">
            <a:avLst/>
          </a:prstGeom>
          <a:solidFill>
            <a:srgbClr val="8FBA29">
              <a:alpha val="7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Oracle</a:t>
            </a:r>
          </a:p>
        </p:txBody>
      </p:sp>
      <p:sp>
        <p:nvSpPr>
          <p:cNvPr id="101" name="Rectangle 100">
            <a:extLst>
              <a:ext uri="{FF2B5EF4-FFF2-40B4-BE49-F238E27FC236}">
                <a16:creationId xmlns:a16="http://schemas.microsoft.com/office/drawing/2014/main" id="{7978D8E3-5CD2-1043-A187-EDA8AC359A76}"/>
              </a:ext>
            </a:extLst>
          </p:cNvPr>
          <p:cNvSpPr/>
          <p:nvPr/>
        </p:nvSpPr>
        <p:spPr bwMode="auto">
          <a:xfrm>
            <a:off x="627070" y="5697538"/>
            <a:ext cx="3856037" cy="400050"/>
          </a:xfrm>
          <a:prstGeom prst="rect">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 Data Sources</a:t>
            </a:r>
          </a:p>
        </p:txBody>
      </p:sp>
      <p:sp>
        <p:nvSpPr>
          <p:cNvPr id="102" name="Rectangle 101">
            <a:extLst>
              <a:ext uri="{FF2B5EF4-FFF2-40B4-BE49-F238E27FC236}">
                <a16:creationId xmlns:a16="http://schemas.microsoft.com/office/drawing/2014/main" id="{9268ABD4-266E-6A4F-9F7B-1ABE2D9B3166}"/>
              </a:ext>
            </a:extLst>
          </p:cNvPr>
          <p:cNvSpPr/>
          <p:nvPr/>
        </p:nvSpPr>
        <p:spPr bwMode="auto">
          <a:xfrm>
            <a:off x="4616457" y="5697538"/>
            <a:ext cx="3884613" cy="400050"/>
          </a:xfrm>
          <a:prstGeom prst="rect">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Services</a:t>
            </a:r>
          </a:p>
        </p:txBody>
      </p:sp>
      <p:sp>
        <p:nvSpPr>
          <p:cNvPr id="103" name="Rectangle 102">
            <a:extLst>
              <a:ext uri="{FF2B5EF4-FFF2-40B4-BE49-F238E27FC236}">
                <a16:creationId xmlns:a16="http://schemas.microsoft.com/office/drawing/2014/main" id="{52AB0978-505F-9841-949C-0D657ECECCFD}"/>
              </a:ext>
            </a:extLst>
          </p:cNvPr>
          <p:cNvSpPr/>
          <p:nvPr/>
        </p:nvSpPr>
        <p:spPr bwMode="auto">
          <a:xfrm>
            <a:off x="8920170" y="3130550"/>
            <a:ext cx="2397125" cy="35877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Security</a:t>
            </a:r>
          </a:p>
        </p:txBody>
      </p:sp>
      <p:sp>
        <p:nvSpPr>
          <p:cNvPr id="104" name="Rectangle 103">
            <a:extLst>
              <a:ext uri="{FF2B5EF4-FFF2-40B4-BE49-F238E27FC236}">
                <a16:creationId xmlns:a16="http://schemas.microsoft.com/office/drawing/2014/main" id="{DFE94820-CA79-CC45-BD76-0886EE5D7F15}"/>
              </a:ext>
            </a:extLst>
          </p:cNvPr>
          <p:cNvSpPr/>
          <p:nvPr/>
        </p:nvSpPr>
        <p:spPr bwMode="auto">
          <a:xfrm>
            <a:off x="8920170" y="3975100"/>
            <a:ext cx="2397125" cy="35877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Operational Management</a:t>
            </a:r>
          </a:p>
        </p:txBody>
      </p:sp>
      <p:sp>
        <p:nvSpPr>
          <p:cNvPr id="105" name="Rectangle 104">
            <a:extLst>
              <a:ext uri="{FF2B5EF4-FFF2-40B4-BE49-F238E27FC236}">
                <a16:creationId xmlns:a16="http://schemas.microsoft.com/office/drawing/2014/main" id="{81DF674E-AC42-A842-B091-33ED3213E4C7}"/>
              </a:ext>
            </a:extLst>
          </p:cNvPr>
          <p:cNvSpPr/>
          <p:nvPr/>
        </p:nvSpPr>
        <p:spPr bwMode="auto">
          <a:xfrm>
            <a:off x="8920170" y="4819650"/>
            <a:ext cx="2397125" cy="35877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Communication</a:t>
            </a:r>
          </a:p>
        </p:txBody>
      </p:sp>
      <p:sp>
        <p:nvSpPr>
          <p:cNvPr id="106" name="Rectangle 105">
            <a:extLst>
              <a:ext uri="{FF2B5EF4-FFF2-40B4-BE49-F238E27FC236}">
                <a16:creationId xmlns:a16="http://schemas.microsoft.com/office/drawing/2014/main" id="{CCE7BC7A-2E65-8447-A37D-1756C7D4A7D1}"/>
              </a:ext>
            </a:extLst>
          </p:cNvPr>
          <p:cNvSpPr/>
          <p:nvPr/>
        </p:nvSpPr>
        <p:spPr bwMode="auto">
          <a:xfrm>
            <a:off x="627070" y="1916113"/>
            <a:ext cx="7874000" cy="484187"/>
          </a:xfrm>
          <a:prstGeom prst="rect">
            <a:avLst/>
          </a:prstGeom>
          <a:solidFill>
            <a:srgbClr val="15AD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134464" rIns="179259" bIns="143407" anchorCtr="1"/>
          <a:lstStyle/>
          <a:p>
            <a:pPr algn="ctr" defTabSz="718839" eaLnBrk="1" fontAlgn="auto" hangingPunct="1">
              <a:spcAft>
                <a:spcPts val="0"/>
              </a:spcAft>
              <a:defRPr/>
            </a:pPr>
            <a:r>
              <a:rPr lang="en-IN" sz="1372" b="1" spc="98">
                <a:solidFill>
                  <a:srgbClr val="FFFFFF"/>
                </a:solidFill>
                <a:cs typeface="Segoe UI Light" panose="020B0502040204020203" pitchFamily="34" charset="0"/>
              </a:rPr>
              <a:t>USERS</a:t>
            </a:r>
            <a:endParaRPr lang="en-US" sz="1372" b="1" spc="98">
              <a:solidFill>
                <a:srgbClr val="FFFFFF"/>
              </a:solidFill>
            </a:endParaRPr>
          </a:p>
        </p:txBody>
      </p:sp>
      <p:cxnSp>
        <p:nvCxnSpPr>
          <p:cNvPr id="107" name="Straight Arrow Connector 106">
            <a:extLst>
              <a:ext uri="{FF2B5EF4-FFF2-40B4-BE49-F238E27FC236}">
                <a16:creationId xmlns:a16="http://schemas.microsoft.com/office/drawing/2014/main" id="{A5F909F1-A147-A446-87DE-1F49DEC24018}"/>
              </a:ext>
            </a:extLst>
          </p:cNvPr>
          <p:cNvCxnSpPr>
            <a:endCxn id="93" idx="0"/>
          </p:cNvCxnSpPr>
          <p:nvPr/>
        </p:nvCxnSpPr>
        <p:spPr>
          <a:xfrm flipH="1">
            <a:off x="4564070" y="2390775"/>
            <a:ext cx="0" cy="265113"/>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8C713906-D670-1C41-81BD-F3122CA8B920}"/>
              </a:ext>
            </a:extLst>
          </p:cNvPr>
          <p:cNvCxnSpPr/>
          <p:nvPr/>
        </p:nvCxnSpPr>
        <p:spPr>
          <a:xfrm>
            <a:off x="2593982" y="5434013"/>
            <a:ext cx="0" cy="271462"/>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A8E3FC1-EBBA-FC41-8369-F7746AC3DED0}"/>
              </a:ext>
            </a:extLst>
          </p:cNvPr>
          <p:cNvCxnSpPr/>
          <p:nvPr/>
        </p:nvCxnSpPr>
        <p:spPr>
          <a:xfrm>
            <a:off x="6554795" y="5434013"/>
            <a:ext cx="0" cy="271462"/>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522EC37D-3BCA-A640-90B6-600FD0B3C1CF}"/>
              </a:ext>
            </a:extLst>
          </p:cNvPr>
          <p:cNvSpPr/>
          <p:nvPr/>
        </p:nvSpPr>
        <p:spPr bwMode="auto">
          <a:xfrm>
            <a:off x="269875" y="1768475"/>
            <a:ext cx="11652250" cy="1720850"/>
          </a:xfrm>
          <a:prstGeom prst="rect">
            <a:avLst/>
          </a:prstGeom>
          <a:solidFill>
            <a:srgbClr val="FFFFFF">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nvGrpSpPr>
          <p:cNvPr id="111" name="Group 110">
            <a:extLst>
              <a:ext uri="{FF2B5EF4-FFF2-40B4-BE49-F238E27FC236}">
                <a16:creationId xmlns:a16="http://schemas.microsoft.com/office/drawing/2014/main" id="{0B5ABACE-C1A1-7942-BBDE-2EE85FE9061F}"/>
              </a:ext>
            </a:extLst>
          </p:cNvPr>
          <p:cNvGrpSpPr>
            <a:grpSpLocks/>
          </p:cNvGrpSpPr>
          <p:nvPr/>
        </p:nvGrpSpPr>
        <p:grpSpPr bwMode="auto">
          <a:xfrm>
            <a:off x="571500" y="3489325"/>
            <a:ext cx="11501438" cy="2860675"/>
            <a:chOff x="274639" y="3558218"/>
            <a:chExt cx="11943995" cy="2918246"/>
          </a:xfrm>
        </p:grpSpPr>
        <p:sp>
          <p:nvSpPr>
            <p:cNvPr id="112" name="Rectangle 111">
              <a:extLst>
                <a:ext uri="{FF2B5EF4-FFF2-40B4-BE49-F238E27FC236}">
                  <a16:creationId xmlns:a16="http://schemas.microsoft.com/office/drawing/2014/main" id="{4470DFB6-5266-5148-A7FC-BE747D242E79}"/>
                </a:ext>
              </a:extLst>
            </p:cNvPr>
            <p:cNvSpPr/>
            <p:nvPr/>
          </p:nvSpPr>
          <p:spPr bwMode="auto">
            <a:xfrm>
              <a:off x="274639" y="4623815"/>
              <a:ext cx="11887311" cy="1852649"/>
            </a:xfrm>
            <a:prstGeom prst="rect">
              <a:avLst/>
            </a:prstGeom>
            <a:solidFill>
              <a:srgbClr val="FFFFFF">
                <a:alpha val="6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a:extLst>
                <a:ext uri="{FF2B5EF4-FFF2-40B4-BE49-F238E27FC236}">
                  <a16:creationId xmlns:a16="http://schemas.microsoft.com/office/drawing/2014/main" id="{8CDDF8B0-B5F1-F446-AFEC-99F8F1A8B6BF}"/>
                </a:ext>
              </a:extLst>
            </p:cNvPr>
            <p:cNvSpPr/>
            <p:nvPr/>
          </p:nvSpPr>
          <p:spPr bwMode="auto">
            <a:xfrm>
              <a:off x="8471054" y="3558218"/>
              <a:ext cx="3747580" cy="1065597"/>
            </a:xfrm>
            <a:prstGeom prst="rect">
              <a:avLst/>
            </a:prstGeom>
            <a:solidFill>
              <a:srgbClr val="FFFFFF">
                <a:alpha val="6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F01A8923-C424-7F47-9A58-44FB084FF7A4}"/>
              </a:ext>
            </a:extLst>
          </p:cNvPr>
          <p:cNvSpPr>
            <a:spLocks noGrp="1"/>
          </p:cNvSpPr>
          <p:nvPr>
            <p:ph type="title"/>
          </p:nvPr>
        </p:nvSpPr>
        <p:spPr/>
        <p:txBody>
          <a:bodyPr/>
          <a:lstStyle/>
          <a:p>
            <a:r>
              <a:rPr lang="en-US"/>
              <a:t>Business Layer </a:t>
            </a:r>
          </a:p>
        </p:txBody>
      </p:sp>
      <p:cxnSp>
        <p:nvCxnSpPr>
          <p:cNvPr id="10" name="Straight Arrow Connector 9">
            <a:extLst>
              <a:ext uri="{FF2B5EF4-FFF2-40B4-BE49-F238E27FC236}">
                <a16:creationId xmlns:a16="http://schemas.microsoft.com/office/drawing/2014/main" id="{D3609985-9F2D-194A-BC58-7E6EA5AC1F60}"/>
              </a:ext>
            </a:extLst>
          </p:cNvPr>
          <p:cNvCxnSpPr/>
          <p:nvPr/>
        </p:nvCxnSpPr>
        <p:spPr>
          <a:xfrm>
            <a:off x="4625977" y="4870450"/>
            <a:ext cx="614362"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717CCEF-F308-8442-A6E9-182423801D26}"/>
              </a:ext>
            </a:extLst>
          </p:cNvPr>
          <p:cNvCxnSpPr/>
          <p:nvPr/>
        </p:nvCxnSpPr>
        <p:spPr>
          <a:xfrm>
            <a:off x="3154364" y="2894013"/>
            <a:ext cx="628650"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1B975A7-959F-CC4E-B4F4-EBD4BA15774F}"/>
              </a:ext>
            </a:extLst>
          </p:cNvPr>
          <p:cNvSpPr/>
          <p:nvPr/>
        </p:nvSpPr>
        <p:spPr bwMode="auto">
          <a:xfrm>
            <a:off x="3744914" y="4467225"/>
            <a:ext cx="977900" cy="785813"/>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Architecture </a:t>
            </a:r>
            <a:br>
              <a:rPr lang="en-US" sz="1176">
                <a:solidFill>
                  <a:srgbClr val="FFFFFF"/>
                </a:solidFill>
                <a:cs typeface="Segoe UI" panose="020B0502040204020203" pitchFamily="34" charset="0"/>
              </a:rPr>
            </a:br>
            <a:r>
              <a:rPr lang="en-US" sz="1176">
                <a:solidFill>
                  <a:srgbClr val="FFFFFF"/>
                </a:solidFill>
                <a:cs typeface="Segoe UI" panose="020B0502040204020203" pitchFamily="34" charset="0"/>
              </a:rPr>
              <a:t>&amp; Code Refactoring MEDIUM</a:t>
            </a:r>
          </a:p>
        </p:txBody>
      </p:sp>
      <p:sp>
        <p:nvSpPr>
          <p:cNvPr id="13" name="Rectangle 12">
            <a:extLst>
              <a:ext uri="{FF2B5EF4-FFF2-40B4-BE49-F238E27FC236}">
                <a16:creationId xmlns:a16="http://schemas.microsoft.com/office/drawing/2014/main" id="{A6B1FAA1-0AD6-944E-A41A-FF0D66A6DA62}"/>
              </a:ext>
            </a:extLst>
          </p:cNvPr>
          <p:cNvSpPr/>
          <p:nvPr/>
        </p:nvSpPr>
        <p:spPr bwMode="auto">
          <a:xfrm>
            <a:off x="5272089" y="2098675"/>
            <a:ext cx="2627313" cy="1566863"/>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US" sz="1176" b="1">
                <a:solidFill>
                  <a:srgbClr val="FFFFFF"/>
                </a:solidFill>
                <a:cs typeface="Segoe UI" panose="020B0502040204020203" pitchFamily="34" charset="0"/>
              </a:rPr>
              <a:t>Application Modernization </a:t>
            </a:r>
            <a:br>
              <a:rPr lang="en-US" sz="1176" b="1">
                <a:solidFill>
                  <a:srgbClr val="FFFFFF"/>
                </a:solidFill>
                <a:cs typeface="Segoe UI" panose="020B0502040204020203" pitchFamily="34" charset="0"/>
              </a:rPr>
            </a:br>
            <a:r>
              <a:rPr lang="en-US" sz="1176" b="1">
                <a:solidFill>
                  <a:srgbClr val="FFFFFF"/>
                </a:solidFill>
                <a:cs typeface="Segoe UI" panose="020B0502040204020203" pitchFamily="34" charset="0"/>
              </a:rPr>
              <a:t>Essentials</a:t>
            </a:r>
            <a:endParaRPr lang="en-IN" sz="1176">
              <a:solidFill>
                <a:srgbClr val="FFFFFF"/>
              </a:solidFill>
              <a:cs typeface="Segoe UI" panose="020B0502040204020203" pitchFamily="34" charset="0"/>
            </a:endParaRPr>
          </a:p>
        </p:txBody>
      </p:sp>
      <p:sp>
        <p:nvSpPr>
          <p:cNvPr id="14" name="Rectangle 13">
            <a:extLst>
              <a:ext uri="{FF2B5EF4-FFF2-40B4-BE49-F238E27FC236}">
                <a16:creationId xmlns:a16="http://schemas.microsoft.com/office/drawing/2014/main" id="{CB12E14B-B648-C042-8425-C236148BB140}"/>
              </a:ext>
            </a:extLst>
          </p:cNvPr>
          <p:cNvSpPr/>
          <p:nvPr/>
        </p:nvSpPr>
        <p:spPr bwMode="auto">
          <a:xfrm>
            <a:off x="5419727" y="2559050"/>
            <a:ext cx="990600" cy="44767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Azure PaaS</a:t>
            </a:r>
          </a:p>
          <a:p>
            <a:pPr algn="ctr" defTabSz="718977" eaLnBrk="1" fontAlgn="auto" hangingPunct="1">
              <a:spcAft>
                <a:spcPts val="0"/>
              </a:spcAft>
              <a:defRPr/>
            </a:pPr>
            <a:r>
              <a:rPr lang="en-IN" sz="1176">
                <a:solidFill>
                  <a:srgbClr val="FFFFFF"/>
                </a:solidFill>
                <a:cs typeface="Segoe UI" panose="020B0502040204020203" pitchFamily="34" charset="0"/>
              </a:rPr>
              <a:t>Web Apps</a:t>
            </a:r>
            <a:endParaRPr lang="en-US" sz="1176">
              <a:solidFill>
                <a:srgbClr val="FFFFFF"/>
              </a:solidFill>
              <a:cs typeface="Segoe UI" panose="020B0502040204020203" pitchFamily="34" charset="0"/>
            </a:endParaRPr>
          </a:p>
        </p:txBody>
      </p:sp>
      <p:cxnSp>
        <p:nvCxnSpPr>
          <p:cNvPr id="17" name="Straight Arrow Connector 16">
            <a:extLst>
              <a:ext uri="{FF2B5EF4-FFF2-40B4-BE49-F238E27FC236}">
                <a16:creationId xmlns:a16="http://schemas.microsoft.com/office/drawing/2014/main" id="{CA8788E3-A4C1-EC41-950A-9C0E7A281BCC}"/>
              </a:ext>
            </a:extLst>
          </p:cNvPr>
          <p:cNvCxnSpPr/>
          <p:nvPr/>
        </p:nvCxnSpPr>
        <p:spPr>
          <a:xfrm>
            <a:off x="1400177" y="2895600"/>
            <a:ext cx="590550"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0B2307-E36E-0A46-A895-45B7543473C0}"/>
              </a:ext>
            </a:extLst>
          </p:cNvPr>
          <p:cNvCxnSpPr/>
          <p:nvPr/>
        </p:nvCxnSpPr>
        <p:spPr>
          <a:xfrm>
            <a:off x="4719639" y="2895600"/>
            <a:ext cx="538163"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DDCDD50-EFDE-C549-9ABA-1E53ADCB5248}"/>
              </a:ext>
            </a:extLst>
          </p:cNvPr>
          <p:cNvSpPr/>
          <p:nvPr/>
        </p:nvSpPr>
        <p:spPr bwMode="auto">
          <a:xfrm>
            <a:off x="571502" y="2508250"/>
            <a:ext cx="960437" cy="781050"/>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spcAft>
                <a:spcPts val="0"/>
              </a:spcAft>
              <a:defRPr/>
            </a:pPr>
            <a:r>
              <a:rPr lang="en-US" sz="1176">
                <a:solidFill>
                  <a:srgbClr val="FFFFFF"/>
                </a:solidFill>
                <a:cs typeface="Segoe UI" panose="020B0502040204020203" pitchFamily="34" charset="0"/>
              </a:rPr>
              <a:t>Architecture</a:t>
            </a:r>
          </a:p>
          <a:p>
            <a:pPr algn="ctr" defTabSz="718977" eaLnBrk="1" fontAlgn="auto" hangingPunct="1">
              <a:spcAft>
                <a:spcPts val="0"/>
              </a:spcAft>
              <a:defRPr/>
            </a:pPr>
            <a:r>
              <a:rPr lang="en-US" sz="1176">
                <a:solidFill>
                  <a:srgbClr val="FFFFFF"/>
                </a:solidFill>
                <a:cs typeface="Segoe UI" panose="020B0502040204020203" pitchFamily="34" charset="0"/>
              </a:rPr>
              <a:t>Assessment</a:t>
            </a:r>
          </a:p>
        </p:txBody>
      </p:sp>
      <p:cxnSp>
        <p:nvCxnSpPr>
          <p:cNvPr id="20" name="Straight Arrow Connector 19">
            <a:extLst>
              <a:ext uri="{FF2B5EF4-FFF2-40B4-BE49-F238E27FC236}">
                <a16:creationId xmlns:a16="http://schemas.microsoft.com/office/drawing/2014/main" id="{3164363E-957A-3444-B10A-FDBEA7C8899E}"/>
              </a:ext>
            </a:extLst>
          </p:cNvPr>
          <p:cNvCxnSpPr/>
          <p:nvPr/>
        </p:nvCxnSpPr>
        <p:spPr>
          <a:xfrm flipV="1">
            <a:off x="2562227" y="4860925"/>
            <a:ext cx="1174750" cy="9525"/>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758C5F9-21CF-E649-8DF7-51B6F90493E5}"/>
              </a:ext>
            </a:extLst>
          </p:cNvPr>
          <p:cNvSpPr/>
          <p:nvPr/>
        </p:nvSpPr>
        <p:spPr bwMode="auto">
          <a:xfrm>
            <a:off x="3249614" y="2797175"/>
            <a:ext cx="407988" cy="1762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980" b="1" spc="294">
                <a:solidFill>
                  <a:srgbClr val="00188F"/>
                </a:solidFill>
                <a:cs typeface="Segoe UI Light" panose="020B0502040204020203" pitchFamily="34" charset="0"/>
              </a:rPr>
              <a:t>YES</a:t>
            </a:r>
            <a:endParaRPr lang="en-US" sz="980" b="1" spc="294">
              <a:solidFill>
                <a:srgbClr val="00188F"/>
              </a:solidFill>
            </a:endParaRPr>
          </a:p>
        </p:txBody>
      </p:sp>
      <p:cxnSp>
        <p:nvCxnSpPr>
          <p:cNvPr id="22" name="Straight Connector 21">
            <a:extLst>
              <a:ext uri="{FF2B5EF4-FFF2-40B4-BE49-F238E27FC236}">
                <a16:creationId xmlns:a16="http://schemas.microsoft.com/office/drawing/2014/main" id="{31236A04-7E63-224F-968B-7A0158B9091B}"/>
              </a:ext>
            </a:extLst>
          </p:cNvPr>
          <p:cNvCxnSpPr/>
          <p:nvPr/>
        </p:nvCxnSpPr>
        <p:spPr>
          <a:xfrm>
            <a:off x="2570164" y="3490913"/>
            <a:ext cx="0" cy="1379537"/>
          </a:xfrm>
          <a:prstGeom prst="line">
            <a:avLst/>
          </a:prstGeom>
          <a:ln w="28575" cmpd="sng">
            <a:solidFill>
              <a:schemeClr val="tx1">
                <a:lumMod val="60000"/>
                <a:lumOff val="40000"/>
              </a:schemeClr>
            </a:solidFill>
            <a:headEnd type="none"/>
            <a:tailEnd type="none" w="med" len="lg"/>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CA7BBE2-4659-B942-8711-F9EE40C171E6}"/>
              </a:ext>
            </a:extLst>
          </p:cNvPr>
          <p:cNvSpPr/>
          <p:nvPr/>
        </p:nvSpPr>
        <p:spPr bwMode="auto">
          <a:xfrm>
            <a:off x="2314577" y="4470400"/>
            <a:ext cx="493712" cy="1889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980" b="1" spc="294">
                <a:solidFill>
                  <a:srgbClr val="00188F"/>
                </a:solidFill>
                <a:cs typeface="Segoe UI Light" panose="020B0502040204020203" pitchFamily="34" charset="0"/>
              </a:rPr>
              <a:t>NO</a:t>
            </a:r>
            <a:endParaRPr lang="en-US" sz="980" b="1" spc="294">
              <a:solidFill>
                <a:srgbClr val="00188F"/>
              </a:solidFill>
            </a:endParaRPr>
          </a:p>
        </p:txBody>
      </p:sp>
      <p:cxnSp>
        <p:nvCxnSpPr>
          <p:cNvPr id="25" name="Straight Arrow Connector 24">
            <a:extLst>
              <a:ext uri="{FF2B5EF4-FFF2-40B4-BE49-F238E27FC236}">
                <a16:creationId xmlns:a16="http://schemas.microsoft.com/office/drawing/2014/main" id="{6A293D11-26AC-5148-8D39-5C08072D79D2}"/>
              </a:ext>
            </a:extLst>
          </p:cNvPr>
          <p:cNvCxnSpPr/>
          <p:nvPr/>
        </p:nvCxnSpPr>
        <p:spPr>
          <a:xfrm>
            <a:off x="7718427" y="4870450"/>
            <a:ext cx="725487"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B8EF669-1795-D941-98AA-80AE6174437C}"/>
              </a:ext>
            </a:extLst>
          </p:cNvPr>
          <p:cNvSpPr/>
          <p:nvPr/>
        </p:nvSpPr>
        <p:spPr bwMode="auto">
          <a:xfrm>
            <a:off x="5419727" y="3103563"/>
            <a:ext cx="990600" cy="44767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Azure PaaS</a:t>
            </a:r>
          </a:p>
          <a:p>
            <a:pPr algn="ctr" defTabSz="718977" eaLnBrk="1" fontAlgn="auto" hangingPunct="1">
              <a:spcAft>
                <a:spcPts val="0"/>
              </a:spcAft>
              <a:defRPr/>
            </a:pPr>
            <a:r>
              <a:rPr lang="en-IN" sz="1176">
                <a:solidFill>
                  <a:srgbClr val="FFFFFF"/>
                </a:solidFill>
                <a:cs typeface="Segoe UI" panose="020B0502040204020203" pitchFamily="34" charset="0"/>
              </a:rPr>
              <a:t>SQL Database</a:t>
            </a:r>
            <a:endParaRPr lang="en-US" sz="1176">
              <a:solidFill>
                <a:srgbClr val="FFFFFF"/>
              </a:solidFill>
              <a:cs typeface="Segoe UI" panose="020B0502040204020203" pitchFamily="34" charset="0"/>
            </a:endParaRPr>
          </a:p>
        </p:txBody>
      </p:sp>
      <p:sp>
        <p:nvSpPr>
          <p:cNvPr id="27" name="Rectangle 26">
            <a:extLst>
              <a:ext uri="{FF2B5EF4-FFF2-40B4-BE49-F238E27FC236}">
                <a16:creationId xmlns:a16="http://schemas.microsoft.com/office/drawing/2014/main" id="{D94688BC-5630-9645-AB9C-9DC570E8796C}"/>
              </a:ext>
            </a:extLst>
          </p:cNvPr>
          <p:cNvSpPr/>
          <p:nvPr/>
        </p:nvSpPr>
        <p:spPr bwMode="auto">
          <a:xfrm>
            <a:off x="6604002" y="2559050"/>
            <a:ext cx="1131887" cy="44767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Azure PaaS</a:t>
            </a:r>
          </a:p>
          <a:p>
            <a:pPr algn="ctr" defTabSz="718977" eaLnBrk="1" fontAlgn="auto" hangingPunct="1">
              <a:spcAft>
                <a:spcPts val="0"/>
              </a:spcAft>
              <a:defRPr/>
            </a:pPr>
            <a:r>
              <a:rPr lang="en-IN" sz="1176">
                <a:solidFill>
                  <a:srgbClr val="FFFFFF"/>
                </a:solidFill>
                <a:cs typeface="Segoe UI" panose="020B0502040204020203" pitchFamily="34" charset="0"/>
              </a:rPr>
              <a:t>Web Jobs</a:t>
            </a:r>
            <a:endParaRPr lang="en-US" sz="1176">
              <a:solidFill>
                <a:srgbClr val="FFFFFF"/>
              </a:solidFill>
              <a:cs typeface="Segoe UI" panose="020B0502040204020203" pitchFamily="34" charset="0"/>
            </a:endParaRPr>
          </a:p>
        </p:txBody>
      </p:sp>
      <p:sp>
        <p:nvSpPr>
          <p:cNvPr id="28" name="Rectangle 27">
            <a:extLst>
              <a:ext uri="{FF2B5EF4-FFF2-40B4-BE49-F238E27FC236}">
                <a16:creationId xmlns:a16="http://schemas.microsoft.com/office/drawing/2014/main" id="{7D985ED8-B1FF-9A45-8FA7-801BEE47D940}"/>
              </a:ext>
            </a:extLst>
          </p:cNvPr>
          <p:cNvSpPr/>
          <p:nvPr/>
        </p:nvSpPr>
        <p:spPr bwMode="auto">
          <a:xfrm>
            <a:off x="6604002" y="3092450"/>
            <a:ext cx="1131887" cy="44767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Azure PaaS</a:t>
            </a:r>
          </a:p>
          <a:p>
            <a:pPr algn="ctr" defTabSz="718977" eaLnBrk="1" fontAlgn="auto" hangingPunct="1">
              <a:spcAft>
                <a:spcPts val="0"/>
              </a:spcAft>
              <a:defRPr/>
            </a:pPr>
            <a:r>
              <a:rPr lang="en-IN" sz="1176">
                <a:solidFill>
                  <a:srgbClr val="FFFFFF"/>
                </a:solidFill>
                <a:cs typeface="Segoe UI" panose="020B0502040204020203" pitchFamily="34" charset="0"/>
              </a:rPr>
              <a:t>Storage</a:t>
            </a:r>
            <a:endParaRPr lang="en-US" sz="1176">
              <a:solidFill>
                <a:srgbClr val="FFFFFF"/>
              </a:solidFill>
              <a:cs typeface="Segoe UI" panose="020B0502040204020203" pitchFamily="34" charset="0"/>
            </a:endParaRPr>
          </a:p>
        </p:txBody>
      </p:sp>
      <p:sp>
        <p:nvSpPr>
          <p:cNvPr id="29" name="Rectangle 28">
            <a:extLst>
              <a:ext uri="{FF2B5EF4-FFF2-40B4-BE49-F238E27FC236}">
                <a16:creationId xmlns:a16="http://schemas.microsoft.com/office/drawing/2014/main" id="{1796B521-BFCF-DF4F-9A9C-5E57FF3BB49A}"/>
              </a:ext>
            </a:extLst>
          </p:cNvPr>
          <p:cNvSpPr/>
          <p:nvPr/>
        </p:nvSpPr>
        <p:spPr bwMode="auto">
          <a:xfrm>
            <a:off x="5254627" y="4076700"/>
            <a:ext cx="2627312" cy="1566863"/>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US" sz="1176" b="1">
                <a:solidFill>
                  <a:srgbClr val="FFFFFF"/>
                </a:solidFill>
                <a:cs typeface="Segoe UI" panose="020B0502040204020203" pitchFamily="34" charset="0"/>
              </a:rPr>
              <a:t>Application Modernization </a:t>
            </a:r>
            <a:br>
              <a:rPr lang="en-US" sz="1176" b="1">
                <a:solidFill>
                  <a:srgbClr val="FFFFFF"/>
                </a:solidFill>
                <a:cs typeface="Segoe UI" panose="020B0502040204020203" pitchFamily="34" charset="0"/>
              </a:rPr>
            </a:br>
            <a:r>
              <a:rPr lang="en-US" sz="1176" b="1">
                <a:solidFill>
                  <a:srgbClr val="FFFFFF"/>
                </a:solidFill>
                <a:cs typeface="Segoe UI" panose="020B0502040204020203" pitchFamily="34" charset="0"/>
              </a:rPr>
              <a:t>Essentials</a:t>
            </a:r>
            <a:endParaRPr lang="en-IN" sz="1176">
              <a:solidFill>
                <a:srgbClr val="FFFFFF"/>
              </a:solidFill>
              <a:cs typeface="Segoe UI" panose="020B0502040204020203" pitchFamily="34" charset="0"/>
            </a:endParaRPr>
          </a:p>
        </p:txBody>
      </p:sp>
      <p:sp>
        <p:nvSpPr>
          <p:cNvPr id="30" name="Rectangle 29">
            <a:extLst>
              <a:ext uri="{FF2B5EF4-FFF2-40B4-BE49-F238E27FC236}">
                <a16:creationId xmlns:a16="http://schemas.microsoft.com/office/drawing/2014/main" id="{E758E8C8-FBBF-0940-BE18-31D85B8BDD09}"/>
              </a:ext>
            </a:extLst>
          </p:cNvPr>
          <p:cNvSpPr/>
          <p:nvPr/>
        </p:nvSpPr>
        <p:spPr bwMode="auto">
          <a:xfrm>
            <a:off x="5419727" y="4535488"/>
            <a:ext cx="990600" cy="44767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Azure PaaS</a:t>
            </a:r>
          </a:p>
          <a:p>
            <a:pPr algn="ctr" defTabSz="718977" eaLnBrk="1" fontAlgn="auto" hangingPunct="1">
              <a:spcAft>
                <a:spcPts val="0"/>
              </a:spcAft>
              <a:defRPr/>
            </a:pPr>
            <a:r>
              <a:rPr lang="en-IN" sz="1176">
                <a:solidFill>
                  <a:srgbClr val="FFFFFF"/>
                </a:solidFill>
                <a:cs typeface="Segoe UI" panose="020B0502040204020203" pitchFamily="34" charset="0"/>
              </a:rPr>
              <a:t>Web Apps</a:t>
            </a:r>
            <a:endParaRPr lang="en-US" sz="1176">
              <a:solidFill>
                <a:srgbClr val="FFFFFF"/>
              </a:solidFill>
              <a:cs typeface="Segoe UI" panose="020B0502040204020203" pitchFamily="34" charset="0"/>
            </a:endParaRPr>
          </a:p>
        </p:txBody>
      </p:sp>
      <p:sp>
        <p:nvSpPr>
          <p:cNvPr id="31" name="Rectangle 30">
            <a:extLst>
              <a:ext uri="{FF2B5EF4-FFF2-40B4-BE49-F238E27FC236}">
                <a16:creationId xmlns:a16="http://schemas.microsoft.com/office/drawing/2014/main" id="{4E245D2D-B158-5747-8695-8645080E997C}"/>
              </a:ext>
            </a:extLst>
          </p:cNvPr>
          <p:cNvSpPr/>
          <p:nvPr/>
        </p:nvSpPr>
        <p:spPr bwMode="auto">
          <a:xfrm>
            <a:off x="5421314" y="5078413"/>
            <a:ext cx="989013" cy="44767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Azure PaaS</a:t>
            </a:r>
          </a:p>
          <a:p>
            <a:pPr algn="ctr" defTabSz="718977" eaLnBrk="1" fontAlgn="auto" hangingPunct="1">
              <a:spcAft>
                <a:spcPts val="0"/>
              </a:spcAft>
              <a:defRPr/>
            </a:pPr>
            <a:r>
              <a:rPr lang="en-IN" sz="1176">
                <a:solidFill>
                  <a:srgbClr val="FFFFFF"/>
                </a:solidFill>
                <a:cs typeface="Segoe UI" panose="020B0502040204020203" pitchFamily="34" charset="0"/>
              </a:rPr>
              <a:t>SQL Database</a:t>
            </a:r>
            <a:endParaRPr lang="en-US" sz="1176">
              <a:solidFill>
                <a:srgbClr val="FFFFFF"/>
              </a:solidFill>
              <a:cs typeface="Segoe UI" panose="020B0502040204020203" pitchFamily="34" charset="0"/>
            </a:endParaRPr>
          </a:p>
        </p:txBody>
      </p:sp>
      <p:sp>
        <p:nvSpPr>
          <p:cNvPr id="32" name="Rectangle 31">
            <a:extLst>
              <a:ext uri="{FF2B5EF4-FFF2-40B4-BE49-F238E27FC236}">
                <a16:creationId xmlns:a16="http://schemas.microsoft.com/office/drawing/2014/main" id="{C9DE3937-6803-314F-A3D4-179750546100}"/>
              </a:ext>
            </a:extLst>
          </p:cNvPr>
          <p:cNvSpPr/>
          <p:nvPr/>
        </p:nvSpPr>
        <p:spPr bwMode="auto">
          <a:xfrm>
            <a:off x="6604002" y="4543425"/>
            <a:ext cx="1131887" cy="44767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Azure PaaS</a:t>
            </a:r>
          </a:p>
          <a:p>
            <a:pPr algn="ctr" defTabSz="718977" eaLnBrk="1" fontAlgn="auto" hangingPunct="1">
              <a:spcAft>
                <a:spcPts val="0"/>
              </a:spcAft>
              <a:defRPr/>
            </a:pPr>
            <a:r>
              <a:rPr lang="en-IN" sz="1176">
                <a:solidFill>
                  <a:srgbClr val="FFFFFF"/>
                </a:solidFill>
                <a:cs typeface="Segoe UI" panose="020B0502040204020203" pitchFamily="34" charset="0"/>
              </a:rPr>
              <a:t>Web Jobs</a:t>
            </a:r>
            <a:endParaRPr lang="en-US" sz="1176">
              <a:solidFill>
                <a:srgbClr val="FFFFFF"/>
              </a:solidFill>
              <a:cs typeface="Segoe UI" panose="020B0502040204020203" pitchFamily="34" charset="0"/>
            </a:endParaRPr>
          </a:p>
        </p:txBody>
      </p:sp>
      <p:sp>
        <p:nvSpPr>
          <p:cNvPr id="33" name="Rectangle 32">
            <a:extLst>
              <a:ext uri="{FF2B5EF4-FFF2-40B4-BE49-F238E27FC236}">
                <a16:creationId xmlns:a16="http://schemas.microsoft.com/office/drawing/2014/main" id="{B3840202-89D8-2B42-A0B4-234548F702EF}"/>
              </a:ext>
            </a:extLst>
          </p:cNvPr>
          <p:cNvSpPr/>
          <p:nvPr/>
        </p:nvSpPr>
        <p:spPr bwMode="auto">
          <a:xfrm>
            <a:off x="6602414" y="5081588"/>
            <a:ext cx="1133475" cy="449262"/>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Azure PaaS</a:t>
            </a:r>
          </a:p>
          <a:p>
            <a:pPr algn="ctr" defTabSz="718977" eaLnBrk="1" fontAlgn="auto" hangingPunct="1">
              <a:spcAft>
                <a:spcPts val="0"/>
              </a:spcAft>
              <a:defRPr/>
            </a:pPr>
            <a:r>
              <a:rPr lang="en-IN" sz="1176">
                <a:solidFill>
                  <a:srgbClr val="FFFFFF"/>
                </a:solidFill>
                <a:cs typeface="Segoe UI" panose="020B0502040204020203" pitchFamily="34" charset="0"/>
              </a:rPr>
              <a:t>Storage</a:t>
            </a:r>
            <a:endParaRPr lang="en-US" sz="1176">
              <a:solidFill>
                <a:srgbClr val="FFFFFF"/>
              </a:solidFill>
              <a:cs typeface="Segoe UI" panose="020B0502040204020203" pitchFamily="34" charset="0"/>
            </a:endParaRPr>
          </a:p>
        </p:txBody>
      </p:sp>
      <p:sp>
        <p:nvSpPr>
          <p:cNvPr id="34" name="Rectangle 33">
            <a:extLst>
              <a:ext uri="{FF2B5EF4-FFF2-40B4-BE49-F238E27FC236}">
                <a16:creationId xmlns:a16="http://schemas.microsoft.com/office/drawing/2014/main" id="{C5166C94-B676-4A4C-9370-B0027715C69A}"/>
              </a:ext>
            </a:extLst>
          </p:cNvPr>
          <p:cNvSpPr/>
          <p:nvPr/>
        </p:nvSpPr>
        <p:spPr bwMode="auto">
          <a:xfrm>
            <a:off x="8443914" y="4076700"/>
            <a:ext cx="2628900" cy="1289050"/>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US" sz="1176" b="1">
                <a:solidFill>
                  <a:srgbClr val="FFFFFF"/>
                </a:solidFill>
                <a:cs typeface="Segoe UI" panose="020B0502040204020203" pitchFamily="34" charset="0"/>
              </a:rPr>
              <a:t>Hybrid Integration </a:t>
            </a:r>
            <a:br>
              <a:rPr lang="en-US" sz="1176" b="1">
                <a:solidFill>
                  <a:srgbClr val="FFFFFF"/>
                </a:solidFill>
                <a:cs typeface="Segoe UI" panose="020B0502040204020203" pitchFamily="34" charset="0"/>
              </a:rPr>
            </a:br>
            <a:r>
              <a:rPr lang="en-US" sz="1176" b="1">
                <a:solidFill>
                  <a:srgbClr val="FFFFFF"/>
                </a:solidFill>
                <a:cs typeface="Segoe UI" panose="020B0502040204020203" pitchFamily="34" charset="0"/>
              </a:rPr>
              <a:t>Solution (NEXUS)</a:t>
            </a:r>
          </a:p>
          <a:p>
            <a:pPr algn="ctr" defTabSz="718977" eaLnBrk="1" fontAlgn="auto" hangingPunct="1">
              <a:spcAft>
                <a:spcPts val="0"/>
              </a:spcAft>
              <a:defRPr/>
            </a:pPr>
            <a:endParaRPr lang="en-IN" sz="1176">
              <a:solidFill>
                <a:srgbClr val="FFFFFF"/>
              </a:solidFill>
              <a:cs typeface="Segoe UI" panose="020B0502040204020203" pitchFamily="34" charset="0"/>
            </a:endParaRPr>
          </a:p>
        </p:txBody>
      </p:sp>
      <p:sp>
        <p:nvSpPr>
          <p:cNvPr id="35" name="Rectangle 34">
            <a:extLst>
              <a:ext uri="{FF2B5EF4-FFF2-40B4-BE49-F238E27FC236}">
                <a16:creationId xmlns:a16="http://schemas.microsoft.com/office/drawing/2014/main" id="{EA12213D-E3D5-DE4E-A613-247419F71F0C}"/>
              </a:ext>
            </a:extLst>
          </p:cNvPr>
          <p:cNvSpPr/>
          <p:nvPr/>
        </p:nvSpPr>
        <p:spPr bwMode="auto">
          <a:xfrm>
            <a:off x="8589964" y="4543425"/>
            <a:ext cx="1082675" cy="65087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Azure IaaS</a:t>
            </a:r>
          </a:p>
          <a:p>
            <a:pPr algn="ctr" defTabSz="718977" eaLnBrk="1" fontAlgn="auto" hangingPunct="1">
              <a:spcAft>
                <a:spcPts val="0"/>
              </a:spcAft>
              <a:defRPr/>
            </a:pPr>
            <a:r>
              <a:rPr lang="en-IN" sz="1176">
                <a:solidFill>
                  <a:srgbClr val="FFFFFF"/>
                </a:solidFill>
                <a:cs typeface="Segoe UI" panose="020B0502040204020203" pitchFamily="34" charset="0"/>
              </a:rPr>
              <a:t>VM Instances</a:t>
            </a:r>
            <a:endParaRPr lang="en-US" sz="1176">
              <a:solidFill>
                <a:srgbClr val="FFFFFF"/>
              </a:solidFill>
              <a:cs typeface="Segoe UI" panose="020B0502040204020203" pitchFamily="34" charset="0"/>
            </a:endParaRPr>
          </a:p>
        </p:txBody>
      </p:sp>
      <p:sp>
        <p:nvSpPr>
          <p:cNvPr id="36" name="Rectangle 35">
            <a:extLst>
              <a:ext uri="{FF2B5EF4-FFF2-40B4-BE49-F238E27FC236}">
                <a16:creationId xmlns:a16="http://schemas.microsoft.com/office/drawing/2014/main" id="{5B832401-653A-C944-9384-E515782088C1}"/>
              </a:ext>
            </a:extLst>
          </p:cNvPr>
          <p:cNvSpPr/>
          <p:nvPr/>
        </p:nvSpPr>
        <p:spPr bwMode="auto">
          <a:xfrm>
            <a:off x="9839327" y="4537075"/>
            <a:ext cx="1101725" cy="65722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lstStyle/>
          <a:p>
            <a:pPr algn="ctr" defTabSz="718977" eaLnBrk="1" fontAlgn="auto" hangingPunct="1">
              <a:spcAft>
                <a:spcPts val="0"/>
              </a:spcAft>
              <a:defRPr/>
            </a:pPr>
            <a:r>
              <a:rPr lang="en-IN" sz="1176">
                <a:solidFill>
                  <a:srgbClr val="FFFFFF"/>
                </a:solidFill>
                <a:cs typeface="Segoe UI" panose="020B0502040204020203" pitchFamily="34" charset="0"/>
              </a:rPr>
              <a:t>Windows</a:t>
            </a:r>
          </a:p>
          <a:p>
            <a:pPr algn="ctr" defTabSz="718977" eaLnBrk="1" fontAlgn="auto" hangingPunct="1">
              <a:spcAft>
                <a:spcPts val="0"/>
              </a:spcAft>
              <a:defRPr/>
            </a:pPr>
            <a:r>
              <a:rPr lang="en-IN" sz="1176">
                <a:solidFill>
                  <a:srgbClr val="FFFFFF"/>
                </a:solidFill>
                <a:cs typeface="Segoe UI" panose="020B0502040204020203" pitchFamily="34" charset="0"/>
              </a:rPr>
              <a:t>Server 2012</a:t>
            </a:r>
          </a:p>
          <a:p>
            <a:pPr algn="ctr" defTabSz="718977" eaLnBrk="1" fontAlgn="auto" hangingPunct="1">
              <a:spcAft>
                <a:spcPts val="0"/>
              </a:spcAft>
              <a:defRPr/>
            </a:pPr>
            <a:r>
              <a:rPr lang="en-IN" sz="1176">
                <a:solidFill>
                  <a:srgbClr val="FFFFFF"/>
                </a:solidFill>
                <a:cs typeface="Segoe UI" panose="020B0502040204020203" pitchFamily="34" charset="0"/>
              </a:rPr>
              <a:t>VM Instances</a:t>
            </a:r>
            <a:endParaRPr lang="en-US" sz="1176">
              <a:solidFill>
                <a:srgbClr val="FFFFFF"/>
              </a:solidFill>
              <a:cs typeface="Segoe UI" panose="020B0502040204020203" pitchFamily="34" charset="0"/>
            </a:endParaRPr>
          </a:p>
        </p:txBody>
      </p:sp>
      <p:sp>
        <p:nvSpPr>
          <p:cNvPr id="37" name="Rectangle 36">
            <a:extLst>
              <a:ext uri="{FF2B5EF4-FFF2-40B4-BE49-F238E27FC236}">
                <a16:creationId xmlns:a16="http://schemas.microsoft.com/office/drawing/2014/main" id="{5D69169C-B723-BA41-9AEC-73ABE655058A}"/>
              </a:ext>
            </a:extLst>
          </p:cNvPr>
          <p:cNvSpPr/>
          <p:nvPr/>
        </p:nvSpPr>
        <p:spPr bwMode="auto">
          <a:xfrm>
            <a:off x="3789364" y="2473325"/>
            <a:ext cx="928688" cy="785813"/>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Architecture </a:t>
            </a:r>
            <a:br>
              <a:rPr lang="en-US" sz="1176">
                <a:solidFill>
                  <a:srgbClr val="FFFFFF"/>
                </a:solidFill>
                <a:cs typeface="Segoe UI" panose="020B0502040204020203" pitchFamily="34" charset="0"/>
              </a:rPr>
            </a:br>
            <a:r>
              <a:rPr lang="en-US" sz="1176">
                <a:solidFill>
                  <a:srgbClr val="FFFFFF"/>
                </a:solidFill>
                <a:cs typeface="Segoe UI" panose="020B0502040204020203" pitchFamily="34" charset="0"/>
              </a:rPr>
              <a:t>&amp; Code Refactoring SIMPLE</a:t>
            </a:r>
          </a:p>
        </p:txBody>
      </p:sp>
      <p:grpSp>
        <p:nvGrpSpPr>
          <p:cNvPr id="53276" name="Group 37">
            <a:extLst>
              <a:ext uri="{FF2B5EF4-FFF2-40B4-BE49-F238E27FC236}">
                <a16:creationId xmlns:a16="http://schemas.microsoft.com/office/drawing/2014/main" id="{91671299-36CF-5248-864C-25C995DDBD30}"/>
              </a:ext>
            </a:extLst>
          </p:cNvPr>
          <p:cNvGrpSpPr>
            <a:grpSpLocks/>
          </p:cNvGrpSpPr>
          <p:nvPr/>
        </p:nvGrpSpPr>
        <p:grpSpPr bwMode="auto">
          <a:xfrm>
            <a:off x="1995489" y="2346325"/>
            <a:ext cx="1149350" cy="1144588"/>
            <a:chOff x="638961" y="2539448"/>
            <a:chExt cx="1821486" cy="1814549"/>
          </a:xfrm>
        </p:grpSpPr>
        <p:sp>
          <p:nvSpPr>
            <p:cNvPr id="39" name="Oval 38">
              <a:extLst>
                <a:ext uri="{FF2B5EF4-FFF2-40B4-BE49-F238E27FC236}">
                  <a16:creationId xmlns:a16="http://schemas.microsoft.com/office/drawing/2014/main" id="{85DA5F28-710E-F84C-93A3-E14445BBA409}"/>
                </a:ext>
              </a:extLst>
            </p:cNvPr>
            <p:cNvSpPr/>
            <p:nvPr/>
          </p:nvSpPr>
          <p:spPr bwMode="auto">
            <a:xfrm>
              <a:off x="638961" y="2539448"/>
              <a:ext cx="1821486" cy="1814549"/>
            </a:xfrm>
            <a:prstGeom prst="ellipse">
              <a:avLst/>
            </a:prstGeom>
            <a:solidFill>
              <a:srgbClr val="0A61C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a:extLst>
                <a:ext uri="{FF2B5EF4-FFF2-40B4-BE49-F238E27FC236}">
                  <a16:creationId xmlns:a16="http://schemas.microsoft.com/office/drawing/2014/main" id="{F87CB1DF-4D27-D649-8689-FEF61B32CC7B}"/>
                </a:ext>
              </a:extLst>
            </p:cNvPr>
            <p:cNvSpPr/>
            <p:nvPr/>
          </p:nvSpPr>
          <p:spPr bwMode="auto">
            <a:xfrm>
              <a:off x="669151" y="2765952"/>
              <a:ext cx="1761105" cy="155784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44821" rIns="179285" bIns="143428" anchor="ctr"/>
            <a:lstStyle/>
            <a:p>
              <a:pPr algn="ctr" defTabSz="718977" eaLnBrk="1" fontAlgn="auto" hangingPunct="1">
                <a:spcAft>
                  <a:spcPts val="0"/>
                </a:spcAft>
                <a:defRPr/>
              </a:pPr>
              <a:r>
                <a:rPr lang="en-IN" sz="1176">
                  <a:solidFill>
                    <a:schemeClr val="bg1"/>
                  </a:solidFill>
                  <a:cs typeface="Segoe UI Light" panose="020B0502040204020203" pitchFamily="34" charset="0"/>
                </a:rPr>
                <a:t>Embedded</a:t>
              </a:r>
              <a:br>
                <a:rPr lang="en-IN" sz="1176">
                  <a:solidFill>
                    <a:schemeClr val="bg1"/>
                  </a:solidFill>
                  <a:cs typeface="Segoe UI Light" panose="020B0502040204020203" pitchFamily="34" charset="0"/>
                </a:rPr>
              </a:br>
              <a:r>
                <a:rPr lang="en-IN" sz="1176">
                  <a:solidFill>
                    <a:schemeClr val="bg1"/>
                  </a:solidFill>
                  <a:cs typeface="Segoe UI Light" panose="020B0502040204020203" pitchFamily="34" charset="0"/>
                </a:rPr>
                <a:t>Business Logic Simple?</a:t>
              </a:r>
            </a:p>
          </p:txBody>
        </p:sp>
      </p:grpSp>
      <p:sp>
        <p:nvSpPr>
          <p:cNvPr id="38" name="Text Placeholder 7">
            <a:extLst>
              <a:ext uri="{FF2B5EF4-FFF2-40B4-BE49-F238E27FC236}">
                <a16:creationId xmlns:a16="http://schemas.microsoft.com/office/drawing/2014/main" id="{0E21CFC4-8B2A-427D-BFA5-90784D2F109F}"/>
              </a:ext>
            </a:extLst>
          </p:cNvPr>
          <p:cNvSpPr txBox="1">
            <a:spLocks/>
          </p:cNvSpPr>
          <p:nvPr/>
        </p:nvSpPr>
        <p:spPr>
          <a:xfrm>
            <a:off x="608458" y="1158876"/>
            <a:ext cx="11603737" cy="43021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588"/>
              </a:spcAft>
              <a:buNone/>
              <a:defRPr/>
            </a:pPr>
            <a:r>
              <a:rPr lang="en-US" dirty="0">
                <a:solidFill>
                  <a:schemeClr val="bg1">
                    <a:lumMod val="50000"/>
                  </a:schemeClr>
                </a:solidFill>
                <a:latin typeface="+mn-lt"/>
                <a:cs typeface="Segoe UI Light" panose="020B0502040204020203" pitchFamily="34" charset="0"/>
              </a:rPr>
              <a:t>Migration path for Microsoft technologies</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Arrow 32">
            <a:extLst>
              <a:ext uri="{FF2B5EF4-FFF2-40B4-BE49-F238E27FC236}">
                <a16:creationId xmlns:a16="http://schemas.microsoft.com/office/drawing/2014/main" id="{5CECBF41-9833-E243-ABF1-6FF0EC236748}"/>
              </a:ext>
            </a:extLst>
          </p:cNvPr>
          <p:cNvSpPr/>
          <p:nvPr/>
        </p:nvSpPr>
        <p:spPr>
          <a:xfrm>
            <a:off x="3298831" y="3998913"/>
            <a:ext cx="5737225" cy="487362"/>
          </a:xfrm>
          <a:prstGeom prst="rightArrow">
            <a:avLst/>
          </a:prstGeom>
          <a:solidFill>
            <a:schemeClr val="tx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67" eaLnBrk="1" fontAlgn="auto" hangingPunct="1">
              <a:spcBef>
                <a:spcPts val="0"/>
              </a:spcBef>
              <a:spcAft>
                <a:spcPts val="0"/>
              </a:spcAft>
              <a:defRPr/>
            </a:pPr>
            <a:endParaRPr lang="en-US" sz="1765"/>
          </a:p>
        </p:txBody>
      </p:sp>
      <p:sp>
        <p:nvSpPr>
          <p:cNvPr id="34" name="Right Arrow 33">
            <a:extLst>
              <a:ext uri="{FF2B5EF4-FFF2-40B4-BE49-F238E27FC236}">
                <a16:creationId xmlns:a16="http://schemas.microsoft.com/office/drawing/2014/main" id="{30F03FB3-EE7A-4645-B488-B7EB6365B4C0}"/>
              </a:ext>
            </a:extLst>
          </p:cNvPr>
          <p:cNvSpPr/>
          <p:nvPr/>
        </p:nvSpPr>
        <p:spPr>
          <a:xfrm>
            <a:off x="3298831" y="6091238"/>
            <a:ext cx="1211263" cy="392112"/>
          </a:xfrm>
          <a:prstGeom prst="rightArrow">
            <a:avLst/>
          </a:prstGeom>
          <a:solidFill>
            <a:schemeClr val="tx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67" eaLnBrk="1" fontAlgn="auto" hangingPunct="1">
              <a:spcBef>
                <a:spcPts val="0"/>
              </a:spcBef>
              <a:spcAft>
                <a:spcPts val="0"/>
              </a:spcAft>
              <a:defRPr/>
            </a:pPr>
            <a:endParaRPr lang="en-US" sz="1765"/>
          </a:p>
        </p:txBody>
      </p:sp>
      <p:sp>
        <p:nvSpPr>
          <p:cNvPr id="42" name="Bent Arrow 41">
            <a:extLst>
              <a:ext uri="{FF2B5EF4-FFF2-40B4-BE49-F238E27FC236}">
                <a16:creationId xmlns:a16="http://schemas.microsoft.com/office/drawing/2014/main" id="{E5B0E334-6E8E-9B44-8A04-4C50C6FCB2DD}"/>
              </a:ext>
            </a:extLst>
          </p:cNvPr>
          <p:cNvSpPr/>
          <p:nvPr/>
        </p:nvSpPr>
        <p:spPr bwMode="auto">
          <a:xfrm rot="5400000" flipH="1">
            <a:off x="8320881" y="4094957"/>
            <a:ext cx="1127125" cy="3351212"/>
          </a:xfrm>
          <a:prstGeom prst="bentArrow">
            <a:avLst>
              <a:gd name="adj1" fmla="val 17973"/>
              <a:gd name="adj2" fmla="val 21975"/>
              <a:gd name="adj3" fmla="val 25000"/>
              <a:gd name="adj4" fmla="val 32707"/>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44" name="Bent Arrow 43">
            <a:extLst>
              <a:ext uri="{FF2B5EF4-FFF2-40B4-BE49-F238E27FC236}">
                <a16:creationId xmlns:a16="http://schemas.microsoft.com/office/drawing/2014/main" id="{924CD31B-F80E-6942-882B-B75D80E09981}"/>
              </a:ext>
            </a:extLst>
          </p:cNvPr>
          <p:cNvSpPr/>
          <p:nvPr/>
        </p:nvSpPr>
        <p:spPr bwMode="auto">
          <a:xfrm rot="16200000" flipH="1" flipV="1">
            <a:off x="8419306" y="1181895"/>
            <a:ext cx="835025" cy="3255962"/>
          </a:xfrm>
          <a:prstGeom prst="bentArrow">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45" name="Right Arrow 44">
            <a:extLst>
              <a:ext uri="{FF2B5EF4-FFF2-40B4-BE49-F238E27FC236}">
                <a16:creationId xmlns:a16="http://schemas.microsoft.com/office/drawing/2014/main" id="{5436427A-D59C-B64C-859A-D78892A99F3C}"/>
              </a:ext>
            </a:extLst>
          </p:cNvPr>
          <p:cNvSpPr/>
          <p:nvPr/>
        </p:nvSpPr>
        <p:spPr>
          <a:xfrm>
            <a:off x="3298831" y="2281238"/>
            <a:ext cx="1211263" cy="390525"/>
          </a:xfrm>
          <a:prstGeom prst="rightArrow">
            <a:avLst/>
          </a:prstGeom>
          <a:solidFill>
            <a:schemeClr val="tx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67" eaLnBrk="1" fontAlgn="auto" hangingPunct="1">
              <a:spcBef>
                <a:spcPts val="0"/>
              </a:spcBef>
              <a:spcAft>
                <a:spcPts val="0"/>
              </a:spcAft>
              <a:defRPr/>
            </a:pPr>
            <a:endParaRPr lang="en-US" sz="1765"/>
          </a:p>
        </p:txBody>
      </p:sp>
      <p:sp>
        <p:nvSpPr>
          <p:cNvPr id="12" name="Freeform 10">
            <a:extLst>
              <a:ext uri="{FF2B5EF4-FFF2-40B4-BE49-F238E27FC236}">
                <a16:creationId xmlns:a16="http://schemas.microsoft.com/office/drawing/2014/main" id="{AF654FD2-1514-1B45-AA2A-EBA32B96982F}"/>
              </a:ext>
            </a:extLst>
          </p:cNvPr>
          <p:cNvSpPr>
            <a:spLocks/>
          </p:cNvSpPr>
          <p:nvPr/>
        </p:nvSpPr>
        <p:spPr bwMode="auto">
          <a:xfrm>
            <a:off x="9070975" y="3240088"/>
            <a:ext cx="2420938" cy="1108075"/>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0A61CD"/>
          </a:solidFill>
          <a:ln w="9525">
            <a:noFill/>
            <a:round/>
            <a:headEnd/>
            <a:tailEnd/>
          </a:ln>
          <a:extLst/>
        </p:spPr>
        <p:txBody>
          <a:bodyPr lIns="89642" tIns="44821" rIns="89642" bIns="44821"/>
          <a:lstStyle/>
          <a:p>
            <a:pPr defTabSz="914367" eaLnBrk="1" fontAlgn="auto" hangingPunct="1">
              <a:spcBef>
                <a:spcPts val="0"/>
              </a:spcBef>
              <a:spcAft>
                <a:spcPts val="0"/>
              </a:spcAft>
              <a:defRPr/>
            </a:pPr>
            <a:endParaRPr lang="en-US" sz="1765">
              <a:latin typeface="+mn-lt"/>
            </a:endParaRPr>
          </a:p>
        </p:txBody>
      </p:sp>
      <p:sp>
        <p:nvSpPr>
          <p:cNvPr id="6" name="Title 2">
            <a:extLst>
              <a:ext uri="{FF2B5EF4-FFF2-40B4-BE49-F238E27FC236}">
                <a16:creationId xmlns:a16="http://schemas.microsoft.com/office/drawing/2014/main" id="{50A813D6-F73E-6247-96F3-CA1592C31936}"/>
              </a:ext>
            </a:extLst>
          </p:cNvPr>
          <p:cNvSpPr>
            <a:spLocks noGrp="1"/>
          </p:cNvSpPr>
          <p:nvPr>
            <p:ph type="title"/>
          </p:nvPr>
        </p:nvSpPr>
        <p:spPr/>
        <p:txBody>
          <a:bodyPr/>
          <a:lstStyle/>
          <a:p>
            <a:r>
              <a:rPr lang="en-US"/>
              <a:t>Business Layer </a:t>
            </a:r>
          </a:p>
        </p:txBody>
      </p:sp>
      <p:sp>
        <p:nvSpPr>
          <p:cNvPr id="8" name="Text Placeholder 7">
            <a:extLst>
              <a:ext uri="{FF2B5EF4-FFF2-40B4-BE49-F238E27FC236}">
                <a16:creationId xmlns:a16="http://schemas.microsoft.com/office/drawing/2014/main" id="{8DF3B45B-A061-254B-8089-75E5BDB203DC}"/>
              </a:ext>
            </a:extLst>
          </p:cNvPr>
          <p:cNvSpPr>
            <a:spLocks noGrp="1"/>
          </p:cNvSpPr>
          <p:nvPr>
            <p:ph type="body" sz="quarter" idx="4294967295"/>
          </p:nvPr>
        </p:nvSpPr>
        <p:spPr>
          <a:xfrm>
            <a:off x="588963" y="1287463"/>
            <a:ext cx="11603037" cy="430212"/>
          </a:xfrm>
        </p:spPr>
        <p:txBody>
          <a:bodyPr/>
          <a:lstStyle/>
          <a:p>
            <a:pPr marL="0" indent="0" defTabSz="932742" fontAlgn="auto">
              <a:spcAft>
                <a:spcPts val="588"/>
              </a:spcAft>
              <a:buNone/>
              <a:defRPr/>
            </a:pPr>
            <a:r>
              <a:rPr lang="en-US" dirty="0">
                <a:solidFill>
                  <a:schemeClr val="bg1">
                    <a:lumMod val="50000"/>
                  </a:schemeClr>
                </a:solidFill>
                <a:latin typeface="+mn-lt"/>
                <a:cs typeface="Segoe UI Light" panose="020B0502040204020203" pitchFamily="34" charset="0"/>
              </a:rPr>
              <a:t>Migration strategies for Microsoft technologies</a:t>
            </a:r>
          </a:p>
        </p:txBody>
      </p:sp>
      <p:sp>
        <p:nvSpPr>
          <p:cNvPr id="2" name="Rectangle 1">
            <a:extLst>
              <a:ext uri="{FF2B5EF4-FFF2-40B4-BE49-F238E27FC236}">
                <a16:creationId xmlns:a16="http://schemas.microsoft.com/office/drawing/2014/main" id="{F835A1EC-2381-494D-803D-21FC106D0A3A}"/>
              </a:ext>
            </a:extLst>
          </p:cNvPr>
          <p:cNvSpPr/>
          <p:nvPr/>
        </p:nvSpPr>
        <p:spPr bwMode="auto">
          <a:xfrm>
            <a:off x="4371981" y="1914525"/>
            <a:ext cx="3271838" cy="10334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a:extLst>
              <a:ext uri="{FF2B5EF4-FFF2-40B4-BE49-F238E27FC236}">
                <a16:creationId xmlns:a16="http://schemas.microsoft.com/office/drawing/2014/main" id="{71EF232E-A5E7-8443-BA19-42EF1326F636}"/>
              </a:ext>
            </a:extLst>
          </p:cNvPr>
          <p:cNvSpPr txBox="1"/>
          <p:nvPr/>
        </p:nvSpPr>
        <p:spPr>
          <a:xfrm>
            <a:off x="9685338" y="3644900"/>
            <a:ext cx="1304925" cy="595313"/>
          </a:xfrm>
          <a:prstGeom prst="rect">
            <a:avLst/>
          </a:prstGeom>
          <a:noFill/>
        </p:spPr>
        <p:txBody>
          <a:bodyPr lIns="179285" tIns="143428" rIns="179285" bIns="143428">
            <a:spAutoFit/>
          </a:bodyPr>
          <a:lstStyle/>
          <a:p>
            <a:pPr algn="ctr" defTabSz="914367" eaLnBrk="1" fontAlgn="auto" hangingPunct="1">
              <a:lnSpc>
                <a:spcPct val="90000"/>
              </a:lnSpc>
              <a:spcBef>
                <a:spcPts val="0"/>
              </a:spcBef>
              <a:spcAft>
                <a:spcPts val="588"/>
              </a:spcAft>
              <a:defRPr/>
            </a:pPr>
            <a:r>
              <a:rPr lang="en-US" sz="2157" b="1">
                <a:solidFill>
                  <a:schemeClr val="bg1"/>
                </a:solidFill>
                <a:latin typeface="+mn-lt"/>
              </a:rPr>
              <a:t>Azure</a:t>
            </a:r>
          </a:p>
        </p:txBody>
      </p:sp>
      <p:sp>
        <p:nvSpPr>
          <p:cNvPr id="26" name="TextBox 25">
            <a:extLst>
              <a:ext uri="{FF2B5EF4-FFF2-40B4-BE49-F238E27FC236}">
                <a16:creationId xmlns:a16="http://schemas.microsoft.com/office/drawing/2014/main" id="{81BE2791-A1C9-CD43-9007-8002CC966BBC}"/>
              </a:ext>
            </a:extLst>
          </p:cNvPr>
          <p:cNvSpPr txBox="1"/>
          <p:nvPr/>
        </p:nvSpPr>
        <p:spPr>
          <a:xfrm>
            <a:off x="10025063" y="4789488"/>
            <a:ext cx="1633537" cy="615950"/>
          </a:xfrm>
          <a:prstGeom prst="rect">
            <a:avLst/>
          </a:prstGeom>
          <a:noFill/>
        </p:spPr>
        <p:txBody>
          <a:bodyPr lIns="179285" tIns="143428" rIns="179285" bIns="143428">
            <a:spAutoFit/>
          </a:bodyPr>
          <a:lstStyle/>
          <a:p>
            <a:pPr defTabSz="914367" eaLnBrk="1" fontAlgn="auto" hangingPunct="1">
              <a:lnSpc>
                <a:spcPct val="90000"/>
              </a:lnSpc>
              <a:spcBef>
                <a:spcPts val="0"/>
              </a:spcBef>
              <a:spcAft>
                <a:spcPts val="588"/>
              </a:spcAft>
              <a:defRPr/>
            </a:pPr>
            <a:r>
              <a:rPr lang="en-US" sz="2353">
                <a:solidFill>
                  <a:schemeClr val="bg1"/>
                </a:solidFill>
                <a:latin typeface="+mn-lt"/>
              </a:rPr>
              <a:t>Azure</a:t>
            </a:r>
          </a:p>
        </p:txBody>
      </p:sp>
      <p:sp>
        <p:nvSpPr>
          <p:cNvPr id="35" name="Rectangle 34">
            <a:extLst>
              <a:ext uri="{FF2B5EF4-FFF2-40B4-BE49-F238E27FC236}">
                <a16:creationId xmlns:a16="http://schemas.microsoft.com/office/drawing/2014/main" id="{C34F2692-153F-A149-8D35-939931703CED}"/>
              </a:ext>
            </a:extLst>
          </p:cNvPr>
          <p:cNvSpPr/>
          <p:nvPr/>
        </p:nvSpPr>
        <p:spPr>
          <a:xfrm>
            <a:off x="8528050" y="4414838"/>
            <a:ext cx="3603625" cy="542925"/>
          </a:xfrm>
          <a:prstGeom prst="rect">
            <a:avLst/>
          </a:prstGeom>
        </p:spPr>
        <p:txBody>
          <a:bodyPr>
            <a:spAutoFit/>
          </a:bodyPr>
          <a:lstStyle/>
          <a:p>
            <a:pPr indent="-108936" defTabSz="914367" eaLnBrk="1" fontAlgn="auto" hangingPunct="1">
              <a:spcBef>
                <a:spcPts val="0"/>
              </a:spcBef>
              <a:spcAft>
                <a:spcPts val="0"/>
              </a:spcAft>
              <a:buFont typeface="Arial"/>
              <a:buChar char="•"/>
              <a:defRPr/>
            </a:pPr>
            <a:r>
              <a:rPr lang="en-US" sz="1470">
                <a:ea typeface="MS Mincho"/>
                <a:cs typeface="Times New Roman" panose="02020603050405020304" pitchFamily="18" charset="0"/>
              </a:rPr>
              <a:t>Azure App Service Web / API Apps PaaS </a:t>
            </a:r>
          </a:p>
          <a:p>
            <a:pPr indent="-108936" defTabSz="914367" eaLnBrk="1" fontAlgn="auto" hangingPunct="1">
              <a:spcBef>
                <a:spcPts val="0"/>
              </a:spcBef>
              <a:spcAft>
                <a:spcPts val="0"/>
              </a:spcAft>
              <a:buFont typeface="Arial"/>
              <a:buChar char="•"/>
              <a:defRPr/>
            </a:pPr>
            <a:r>
              <a:rPr lang="en-US" sz="1470">
                <a:ea typeface="MS Mincho"/>
                <a:cs typeface="Times New Roman" panose="02020603050405020304" pitchFamily="18" charset="0"/>
              </a:rPr>
              <a:t>Azure Virtual Machines IaaS</a:t>
            </a:r>
          </a:p>
        </p:txBody>
      </p:sp>
      <p:sp>
        <p:nvSpPr>
          <p:cNvPr id="25" name="Rectangle 24">
            <a:extLst>
              <a:ext uri="{FF2B5EF4-FFF2-40B4-BE49-F238E27FC236}">
                <a16:creationId xmlns:a16="http://schemas.microsoft.com/office/drawing/2014/main" id="{8470A256-7D79-D44B-8820-26D8911F64FB}"/>
              </a:ext>
            </a:extLst>
          </p:cNvPr>
          <p:cNvSpPr/>
          <p:nvPr/>
        </p:nvSpPr>
        <p:spPr bwMode="auto">
          <a:xfrm>
            <a:off x="566744" y="2003425"/>
            <a:ext cx="2732087" cy="479425"/>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ASP.NET Web </a:t>
            </a:r>
            <a:br>
              <a:rPr lang="en-IN" sz="1568" b="1" spc="98">
                <a:solidFill>
                  <a:srgbClr val="FFFFFF"/>
                </a:solidFill>
                <a:cs typeface="Segoe UI Light" panose="020B0502040204020203" pitchFamily="34" charset="0"/>
              </a:rPr>
            </a:br>
            <a:r>
              <a:rPr lang="en-IN" sz="1568" b="1" spc="98">
                <a:solidFill>
                  <a:srgbClr val="FFFFFF"/>
                </a:solidFill>
                <a:cs typeface="Segoe UI Light" panose="020B0502040204020203" pitchFamily="34" charset="0"/>
              </a:rPr>
              <a:t>API service</a:t>
            </a:r>
          </a:p>
        </p:txBody>
      </p:sp>
      <p:sp>
        <p:nvSpPr>
          <p:cNvPr id="37" name="Rectangle 36">
            <a:extLst>
              <a:ext uri="{FF2B5EF4-FFF2-40B4-BE49-F238E27FC236}">
                <a16:creationId xmlns:a16="http://schemas.microsoft.com/office/drawing/2014/main" id="{5FD32889-C2A3-F044-B510-4450B72A04A3}"/>
              </a:ext>
            </a:extLst>
          </p:cNvPr>
          <p:cNvSpPr/>
          <p:nvPr/>
        </p:nvSpPr>
        <p:spPr bwMode="auto">
          <a:xfrm>
            <a:off x="566744" y="2540000"/>
            <a:ext cx="2732087" cy="479425"/>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WCF Service</a:t>
            </a:r>
          </a:p>
        </p:txBody>
      </p:sp>
      <p:sp>
        <p:nvSpPr>
          <p:cNvPr id="38" name="Rectangle 37">
            <a:extLst>
              <a:ext uri="{FF2B5EF4-FFF2-40B4-BE49-F238E27FC236}">
                <a16:creationId xmlns:a16="http://schemas.microsoft.com/office/drawing/2014/main" id="{CC401058-9A42-214C-A9FC-8C773A345603}"/>
              </a:ext>
            </a:extLst>
          </p:cNvPr>
          <p:cNvSpPr/>
          <p:nvPr/>
        </p:nvSpPr>
        <p:spPr bwMode="auto">
          <a:xfrm>
            <a:off x="566744" y="3244850"/>
            <a:ext cx="2732087" cy="477838"/>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COM+ serviced components</a:t>
            </a:r>
          </a:p>
        </p:txBody>
      </p:sp>
      <p:sp>
        <p:nvSpPr>
          <p:cNvPr id="39" name="Rectangle 38">
            <a:extLst>
              <a:ext uri="{FF2B5EF4-FFF2-40B4-BE49-F238E27FC236}">
                <a16:creationId xmlns:a16="http://schemas.microsoft.com/office/drawing/2014/main" id="{5D86D707-EBFF-4545-A5A3-5CE4F064FAFD}"/>
              </a:ext>
            </a:extLst>
          </p:cNvPr>
          <p:cNvSpPr/>
          <p:nvPr/>
        </p:nvSpPr>
        <p:spPr bwMode="auto">
          <a:xfrm>
            <a:off x="566744" y="3773488"/>
            <a:ext cx="2732087" cy="477837"/>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US" sz="1568" b="1" spc="98">
                <a:solidFill>
                  <a:srgbClr val="FFFFFF"/>
                </a:solidFill>
                <a:cs typeface="Segoe UI Light" panose="020B0502040204020203" pitchFamily="34" charset="0"/>
              </a:rPr>
              <a:t>.NET remoting components</a:t>
            </a:r>
          </a:p>
        </p:txBody>
      </p:sp>
      <p:sp>
        <p:nvSpPr>
          <p:cNvPr id="40" name="Rectangle 39">
            <a:extLst>
              <a:ext uri="{FF2B5EF4-FFF2-40B4-BE49-F238E27FC236}">
                <a16:creationId xmlns:a16="http://schemas.microsoft.com/office/drawing/2014/main" id="{FE8EDEC5-57F6-0D41-8653-13FC42A7F0F1}"/>
              </a:ext>
            </a:extLst>
          </p:cNvPr>
          <p:cNvSpPr/>
          <p:nvPr/>
        </p:nvSpPr>
        <p:spPr bwMode="auto">
          <a:xfrm>
            <a:off x="566744" y="4302125"/>
            <a:ext cx="2732087" cy="477838"/>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ASMX Web Service</a:t>
            </a:r>
          </a:p>
        </p:txBody>
      </p:sp>
      <p:sp>
        <p:nvSpPr>
          <p:cNvPr id="41" name="Rectangle 40">
            <a:extLst>
              <a:ext uri="{FF2B5EF4-FFF2-40B4-BE49-F238E27FC236}">
                <a16:creationId xmlns:a16="http://schemas.microsoft.com/office/drawing/2014/main" id="{951B501C-295A-7840-A04A-6A1A17837C46}"/>
              </a:ext>
            </a:extLst>
          </p:cNvPr>
          <p:cNvSpPr/>
          <p:nvPr/>
        </p:nvSpPr>
        <p:spPr bwMode="auto">
          <a:xfrm>
            <a:off x="566744" y="6059488"/>
            <a:ext cx="2732087" cy="479425"/>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Message Queuing apps </a:t>
            </a:r>
          </a:p>
        </p:txBody>
      </p:sp>
      <p:cxnSp>
        <p:nvCxnSpPr>
          <p:cNvPr id="27" name="Straight Arrow Connector 26">
            <a:extLst>
              <a:ext uri="{FF2B5EF4-FFF2-40B4-BE49-F238E27FC236}">
                <a16:creationId xmlns:a16="http://schemas.microsoft.com/office/drawing/2014/main" id="{2D549B0D-1C62-D14F-89C9-AE35582A1A12}"/>
              </a:ext>
            </a:extLst>
          </p:cNvPr>
          <p:cNvCxnSpPr/>
          <p:nvPr/>
        </p:nvCxnSpPr>
        <p:spPr>
          <a:xfrm>
            <a:off x="7818438" y="-9525"/>
            <a:ext cx="798512" cy="0"/>
          </a:xfrm>
          <a:prstGeom prst="straightConnector1">
            <a:avLst/>
          </a:prstGeom>
          <a:ln w="28575" cmpd="sng">
            <a:solidFill>
              <a:srgbClr val="969696"/>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B220BD3-15D0-A045-8BB7-298B742568D7}"/>
              </a:ext>
            </a:extLst>
          </p:cNvPr>
          <p:cNvSpPr/>
          <p:nvPr/>
        </p:nvSpPr>
        <p:spPr>
          <a:xfrm>
            <a:off x="4510094" y="2316163"/>
            <a:ext cx="2971800" cy="542925"/>
          </a:xfrm>
          <a:prstGeom prst="rect">
            <a:avLst/>
          </a:prstGeom>
          <a:solidFill>
            <a:srgbClr val="FFFFFF"/>
          </a:solidFill>
        </p:spPr>
        <p:txBody>
          <a:bodyPr>
            <a:spAutoFit/>
          </a:bodyPr>
          <a:lstStyle/>
          <a:p>
            <a:pPr algn="ctr" defTabSz="914367" eaLnBrk="1" fontAlgn="auto" hangingPunct="1">
              <a:spcBef>
                <a:spcPts val="0"/>
              </a:spcBef>
              <a:spcAft>
                <a:spcPts val="0"/>
              </a:spcAft>
              <a:defRPr/>
            </a:pPr>
            <a:r>
              <a:rPr lang="en-US" sz="1470">
                <a:ea typeface="MS Mincho"/>
                <a:cs typeface="Times New Roman" panose="02020603050405020304" pitchFamily="18" charset="0"/>
              </a:rPr>
              <a:t>Minimal changes to existing code</a:t>
            </a:r>
          </a:p>
          <a:p>
            <a:pPr algn="ctr" defTabSz="914367" eaLnBrk="1" fontAlgn="auto" hangingPunct="1">
              <a:spcBef>
                <a:spcPts val="0"/>
              </a:spcBef>
              <a:spcAft>
                <a:spcPts val="0"/>
              </a:spcAft>
              <a:defRPr/>
            </a:pPr>
            <a:r>
              <a:rPr lang="en-US" sz="1470">
                <a:ea typeface="MS Mincho"/>
                <a:cs typeface="Times New Roman" panose="02020603050405020304" pitchFamily="18" charset="0"/>
              </a:rPr>
              <a:t> </a:t>
            </a:r>
          </a:p>
        </p:txBody>
      </p:sp>
      <p:sp>
        <p:nvSpPr>
          <p:cNvPr id="28" name="Rectangle 27">
            <a:extLst>
              <a:ext uri="{FF2B5EF4-FFF2-40B4-BE49-F238E27FC236}">
                <a16:creationId xmlns:a16="http://schemas.microsoft.com/office/drawing/2014/main" id="{AF412056-2FAA-2744-AD7F-89BF77C4C1E4}"/>
              </a:ext>
            </a:extLst>
          </p:cNvPr>
          <p:cNvSpPr/>
          <p:nvPr/>
        </p:nvSpPr>
        <p:spPr bwMode="auto">
          <a:xfrm>
            <a:off x="566744" y="4830763"/>
            <a:ext cx="2732087" cy="477837"/>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Remote Procedure </a:t>
            </a:r>
          </a:p>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Call server</a:t>
            </a:r>
          </a:p>
        </p:txBody>
      </p:sp>
      <p:sp>
        <p:nvSpPr>
          <p:cNvPr id="29" name="Rectangle 28">
            <a:extLst>
              <a:ext uri="{FF2B5EF4-FFF2-40B4-BE49-F238E27FC236}">
                <a16:creationId xmlns:a16="http://schemas.microsoft.com/office/drawing/2014/main" id="{9E5FB01C-53A3-4F44-9019-E38E1F94684A}"/>
              </a:ext>
            </a:extLst>
          </p:cNvPr>
          <p:cNvSpPr/>
          <p:nvPr/>
        </p:nvSpPr>
        <p:spPr bwMode="auto">
          <a:xfrm>
            <a:off x="566744" y="5359400"/>
            <a:ext cx="2732087" cy="477838"/>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89642" bIns="89642" anchor="ctr"/>
          <a:lstStyle/>
          <a:p>
            <a:pPr algn="ctr" defTabSz="718839" eaLnBrk="1" fontAlgn="auto" hangingPunct="1">
              <a:lnSpc>
                <a:spcPct val="90000"/>
              </a:lnSpc>
              <a:spcAft>
                <a:spcPts val="0"/>
              </a:spcAft>
              <a:defRPr/>
            </a:pPr>
            <a:r>
              <a:rPr lang="en-IN" sz="1568" b="1" spc="98">
                <a:solidFill>
                  <a:srgbClr val="FFFFFF"/>
                </a:solidFill>
                <a:cs typeface="Segoe UI Light" panose="020B0502040204020203" pitchFamily="34" charset="0"/>
              </a:rPr>
              <a:t>Socket network apps</a:t>
            </a:r>
          </a:p>
        </p:txBody>
      </p:sp>
      <p:sp>
        <p:nvSpPr>
          <p:cNvPr id="32" name="Rectangle 31">
            <a:extLst>
              <a:ext uri="{FF2B5EF4-FFF2-40B4-BE49-F238E27FC236}">
                <a16:creationId xmlns:a16="http://schemas.microsoft.com/office/drawing/2014/main" id="{D85B52D7-3656-884E-9072-D9637A458F06}"/>
              </a:ext>
            </a:extLst>
          </p:cNvPr>
          <p:cNvSpPr/>
          <p:nvPr/>
        </p:nvSpPr>
        <p:spPr>
          <a:xfrm>
            <a:off x="4364044" y="3965575"/>
            <a:ext cx="3270250" cy="1017588"/>
          </a:xfrm>
          <a:prstGeom prst="rect">
            <a:avLst/>
          </a:prstGeom>
          <a:solidFill>
            <a:srgbClr val="002060"/>
          </a:solidFill>
        </p:spPr>
        <p:txBody>
          <a:bodyPr tIns="89642" bIns="89642"/>
          <a:lstStyle/>
          <a:p>
            <a:pPr algn="ctr" defTabSz="914367" eaLnBrk="1" fontAlgn="auto" hangingPunct="1">
              <a:spcBef>
                <a:spcPts val="0"/>
              </a:spcBef>
              <a:spcAft>
                <a:spcPts val="588"/>
              </a:spcAft>
              <a:defRPr/>
            </a:pPr>
            <a:r>
              <a:rPr lang="en-US" sz="1961">
                <a:solidFill>
                  <a:schemeClr val="bg1"/>
                </a:solidFill>
                <a:latin typeface="+mn-lt"/>
                <a:ea typeface="MS Mincho"/>
                <a:cs typeface="Times New Roman" panose="02020603050405020304" pitchFamily="18" charset="0"/>
              </a:rPr>
              <a:t>.NET Platform </a:t>
            </a:r>
          </a:p>
          <a:p>
            <a:pPr algn="ctr" defTabSz="914367" eaLnBrk="1" fontAlgn="auto" hangingPunct="1">
              <a:spcBef>
                <a:spcPts val="0"/>
              </a:spcBef>
              <a:spcAft>
                <a:spcPts val="0"/>
              </a:spcAft>
              <a:defRPr/>
            </a:pPr>
            <a:r>
              <a:rPr lang="en-US" sz="1372">
                <a:solidFill>
                  <a:schemeClr val="bg1"/>
                </a:solidFill>
                <a:latin typeface="+mn-lt"/>
                <a:ea typeface="MS Mincho"/>
                <a:cs typeface="Times New Roman" panose="02020603050405020304" pitchFamily="18" charset="0"/>
              </a:rPr>
              <a:t>Based on ASP.NET Web Forms or ASP.NET MVC technology</a:t>
            </a:r>
          </a:p>
          <a:p>
            <a:pPr algn="ctr" defTabSz="914367" eaLnBrk="1" fontAlgn="auto" hangingPunct="1">
              <a:spcBef>
                <a:spcPts val="0"/>
              </a:spcBef>
              <a:spcAft>
                <a:spcPts val="0"/>
              </a:spcAft>
              <a:defRPr/>
            </a:pPr>
            <a:endParaRPr lang="en-US" sz="1961">
              <a:solidFill>
                <a:schemeClr val="bg1"/>
              </a:solidFill>
              <a:latin typeface="+mn-lt"/>
              <a:ea typeface="MS Mincho"/>
              <a:cs typeface="Times New Roman" panose="02020603050405020304" pitchFamily="18" charset="0"/>
            </a:endParaRPr>
          </a:p>
        </p:txBody>
      </p:sp>
      <p:sp>
        <p:nvSpPr>
          <p:cNvPr id="5" name="Rectangle 4">
            <a:extLst>
              <a:ext uri="{FF2B5EF4-FFF2-40B4-BE49-F238E27FC236}">
                <a16:creationId xmlns:a16="http://schemas.microsoft.com/office/drawing/2014/main" id="{150F02E9-BAA9-1E4E-A0BB-136E38BEC773}"/>
              </a:ext>
            </a:extLst>
          </p:cNvPr>
          <p:cNvSpPr/>
          <p:nvPr/>
        </p:nvSpPr>
        <p:spPr>
          <a:xfrm>
            <a:off x="4364044" y="5851525"/>
            <a:ext cx="3270250" cy="715963"/>
          </a:xfrm>
          <a:prstGeom prst="rect">
            <a:avLst/>
          </a:prstGeom>
          <a:solidFill>
            <a:srgbClr val="002060"/>
          </a:solidFill>
        </p:spPr>
        <p:txBody>
          <a:bodyPr tIns="89642" bIns="89642"/>
          <a:lstStyle/>
          <a:p>
            <a:pPr algn="ctr" defTabSz="914367" eaLnBrk="1" fontAlgn="auto" hangingPunct="1">
              <a:lnSpc>
                <a:spcPct val="90000"/>
              </a:lnSpc>
              <a:spcBef>
                <a:spcPts val="0"/>
              </a:spcBef>
              <a:spcAft>
                <a:spcPts val="588"/>
              </a:spcAft>
              <a:defRPr/>
            </a:pPr>
            <a:r>
              <a:rPr lang="en-US" sz="1961">
                <a:solidFill>
                  <a:schemeClr val="bg1"/>
                </a:solidFill>
                <a:latin typeface="+mn-lt"/>
                <a:ea typeface="MS Mincho"/>
                <a:cs typeface="Times New Roman" panose="02020603050405020304" pitchFamily="18" charset="0"/>
              </a:rPr>
              <a:t> Azure platform </a:t>
            </a:r>
            <a:br>
              <a:rPr lang="en-US" sz="1961">
                <a:solidFill>
                  <a:schemeClr val="bg1"/>
                </a:solidFill>
                <a:latin typeface="+mn-lt"/>
                <a:ea typeface="MS Mincho"/>
                <a:cs typeface="Times New Roman" panose="02020603050405020304" pitchFamily="18" charset="0"/>
              </a:rPr>
            </a:br>
            <a:r>
              <a:rPr lang="en-US" sz="1961">
                <a:solidFill>
                  <a:schemeClr val="bg1"/>
                </a:solidFill>
                <a:latin typeface="+mn-lt"/>
                <a:ea typeface="MS Mincho"/>
                <a:cs typeface="Times New Roman" panose="02020603050405020304" pitchFamily="18" charset="0"/>
              </a:rPr>
              <a:t>messaging services</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a:extLst>
              <a:ext uri="{FF2B5EF4-FFF2-40B4-BE49-F238E27FC236}">
                <a16:creationId xmlns:a16="http://schemas.microsoft.com/office/drawing/2014/main" id="{DEB02034-774F-0944-983F-A7550AE03166}"/>
              </a:ext>
            </a:extLst>
          </p:cNvPr>
          <p:cNvCxnSpPr/>
          <p:nvPr/>
        </p:nvCxnSpPr>
        <p:spPr>
          <a:xfrm>
            <a:off x="2333625" y="2473325"/>
            <a:ext cx="712788" cy="3175"/>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58F572E-E475-AE40-B038-F9B17A9392AA}"/>
              </a:ext>
            </a:extLst>
          </p:cNvPr>
          <p:cNvCxnSpPr/>
          <p:nvPr/>
        </p:nvCxnSpPr>
        <p:spPr>
          <a:xfrm flipH="1" flipV="1">
            <a:off x="1698625" y="2979738"/>
            <a:ext cx="0" cy="361950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B127FE9D-BD92-7B43-AE70-412AF3ED2343}"/>
              </a:ext>
            </a:extLst>
          </p:cNvPr>
          <p:cNvSpPr>
            <a:spLocks noGrp="1"/>
          </p:cNvSpPr>
          <p:nvPr>
            <p:ph type="title"/>
          </p:nvPr>
        </p:nvSpPr>
        <p:spPr/>
        <p:txBody>
          <a:bodyPr/>
          <a:lstStyle/>
          <a:p>
            <a:r>
              <a:rPr lang="en-US"/>
              <a:t>Business Layer </a:t>
            </a:r>
          </a:p>
        </p:txBody>
      </p:sp>
      <p:sp>
        <p:nvSpPr>
          <p:cNvPr id="5" name="Text Placeholder 4">
            <a:extLst>
              <a:ext uri="{FF2B5EF4-FFF2-40B4-BE49-F238E27FC236}">
                <a16:creationId xmlns:a16="http://schemas.microsoft.com/office/drawing/2014/main" id="{F8519F81-CDB5-0148-B0DC-82D2FD892E94}"/>
              </a:ext>
            </a:extLst>
          </p:cNvPr>
          <p:cNvSpPr>
            <a:spLocks noGrp="1"/>
          </p:cNvSpPr>
          <p:nvPr>
            <p:ph type="body" sz="quarter" idx="4294967295"/>
          </p:nvPr>
        </p:nvSpPr>
        <p:spPr>
          <a:xfrm>
            <a:off x="588963" y="1284288"/>
            <a:ext cx="11603037" cy="430212"/>
          </a:xfrm>
        </p:spPr>
        <p:txBody>
          <a:bodyPr/>
          <a:lstStyle/>
          <a:p>
            <a:pPr marL="0" indent="0" defTabSz="932742" fontAlgn="auto">
              <a:spcBef>
                <a:spcPts val="0"/>
              </a:spcBef>
              <a:spcAft>
                <a:spcPts val="588"/>
              </a:spcAft>
              <a:buSzTx/>
              <a:buNone/>
              <a:defRPr/>
            </a:pPr>
            <a:r>
              <a:rPr lang="en-US">
                <a:solidFill>
                  <a:schemeClr val="bg1">
                    <a:lumMod val="50000"/>
                  </a:schemeClr>
                </a:solidFill>
                <a:latin typeface="+mn-lt"/>
                <a:cs typeface="Segoe UI Light" panose="020B0502040204020203" pitchFamily="34" charset="0"/>
              </a:rPr>
              <a:t>Migration path for third-party technologies</a:t>
            </a:r>
          </a:p>
        </p:txBody>
      </p:sp>
      <p:cxnSp>
        <p:nvCxnSpPr>
          <p:cNvPr id="8" name="Straight Arrow Connector 7">
            <a:extLst>
              <a:ext uri="{FF2B5EF4-FFF2-40B4-BE49-F238E27FC236}">
                <a16:creationId xmlns:a16="http://schemas.microsoft.com/office/drawing/2014/main" id="{8FCE8054-EA56-BF43-B686-55011A502C49}"/>
              </a:ext>
            </a:extLst>
          </p:cNvPr>
          <p:cNvCxnSpPr/>
          <p:nvPr/>
        </p:nvCxnSpPr>
        <p:spPr>
          <a:xfrm flipH="1">
            <a:off x="8864600" y="5899150"/>
            <a:ext cx="452438" cy="0"/>
          </a:xfrm>
          <a:prstGeom prst="straightConnector1">
            <a:avLst/>
          </a:prstGeom>
          <a:ln w="28575" cmpd="sng">
            <a:solidFill>
              <a:schemeClr val="tx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EDF5816-4CFC-0745-9C9B-D94AB42AC913}"/>
              </a:ext>
            </a:extLst>
          </p:cNvPr>
          <p:cNvCxnSpPr/>
          <p:nvPr/>
        </p:nvCxnSpPr>
        <p:spPr>
          <a:xfrm flipH="1">
            <a:off x="8864600" y="4238625"/>
            <a:ext cx="452438" cy="0"/>
          </a:xfrm>
          <a:prstGeom prst="straightConnector1">
            <a:avLst/>
          </a:prstGeom>
          <a:ln w="28575" cmpd="sng">
            <a:solidFill>
              <a:schemeClr val="tx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7351" name="Group 11">
            <a:extLst>
              <a:ext uri="{FF2B5EF4-FFF2-40B4-BE49-F238E27FC236}">
                <a16:creationId xmlns:a16="http://schemas.microsoft.com/office/drawing/2014/main" id="{6616DE35-CFE8-884B-8C04-C0E4FEDBC4CA}"/>
              </a:ext>
            </a:extLst>
          </p:cNvPr>
          <p:cNvGrpSpPr>
            <a:grpSpLocks/>
          </p:cNvGrpSpPr>
          <p:nvPr/>
        </p:nvGrpSpPr>
        <p:grpSpPr bwMode="auto">
          <a:xfrm>
            <a:off x="825500" y="1749425"/>
            <a:ext cx="1725613" cy="1527175"/>
            <a:chOff x="-2927111" y="3543014"/>
            <a:chExt cx="1760207" cy="1557556"/>
          </a:xfrm>
        </p:grpSpPr>
        <p:sp>
          <p:nvSpPr>
            <p:cNvPr id="13" name="Oval 12">
              <a:extLst>
                <a:ext uri="{FF2B5EF4-FFF2-40B4-BE49-F238E27FC236}">
                  <a16:creationId xmlns:a16="http://schemas.microsoft.com/office/drawing/2014/main" id="{14371D87-62FF-E442-B25B-71594BCA46B0}"/>
                </a:ext>
              </a:extLst>
            </p:cNvPr>
            <p:cNvSpPr/>
            <p:nvPr/>
          </p:nvSpPr>
          <p:spPr bwMode="auto">
            <a:xfrm>
              <a:off x="-2685831" y="3623968"/>
              <a:ext cx="1350517" cy="1343837"/>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C36421E4-5BF0-E543-BBFB-8D3AB693BCA6}"/>
                </a:ext>
              </a:extLst>
            </p:cNvPr>
            <p:cNvSpPr/>
            <p:nvPr/>
          </p:nvSpPr>
          <p:spPr bwMode="auto">
            <a:xfrm>
              <a:off x="-2927111" y="3543014"/>
              <a:ext cx="1760207" cy="155755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44821" rIns="179285" bIns="143428" anchor="ctr"/>
            <a:lstStyle/>
            <a:p>
              <a:pPr algn="ctr" defTabSz="718977" eaLnBrk="1" fontAlgn="auto" hangingPunct="1">
                <a:spcAft>
                  <a:spcPts val="0"/>
                </a:spcAft>
                <a:defRPr/>
              </a:pPr>
              <a:r>
                <a:rPr lang="en-IN" sz="1176">
                  <a:solidFill>
                    <a:schemeClr val="bg1"/>
                  </a:solidFill>
                  <a:cs typeface="Segoe UI Light" panose="020B0502040204020203" pitchFamily="34" charset="0"/>
                </a:rPr>
                <a:t>Business or Messaging Tier Oracle WebLogic Oracle JRockit</a:t>
              </a:r>
              <a:endParaRPr lang="en-US" sz="1176">
                <a:solidFill>
                  <a:schemeClr val="bg1"/>
                </a:solidFill>
              </a:endParaRPr>
            </a:p>
          </p:txBody>
        </p:sp>
      </p:grpSp>
      <p:sp>
        <p:nvSpPr>
          <p:cNvPr id="16" name="Rectangle 15">
            <a:extLst>
              <a:ext uri="{FF2B5EF4-FFF2-40B4-BE49-F238E27FC236}">
                <a16:creationId xmlns:a16="http://schemas.microsoft.com/office/drawing/2014/main" id="{21C64BF7-4331-C942-BD19-D34E4B511F1A}"/>
              </a:ext>
            </a:extLst>
          </p:cNvPr>
          <p:cNvSpPr/>
          <p:nvPr/>
        </p:nvSpPr>
        <p:spPr bwMode="auto">
          <a:xfrm>
            <a:off x="6392863" y="3819525"/>
            <a:ext cx="977900" cy="882650"/>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Infrastructure</a:t>
            </a:r>
          </a:p>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Refactoring</a:t>
            </a:r>
          </a:p>
        </p:txBody>
      </p:sp>
      <p:sp>
        <p:nvSpPr>
          <p:cNvPr id="17" name="Rectangle 16">
            <a:extLst>
              <a:ext uri="{FF2B5EF4-FFF2-40B4-BE49-F238E27FC236}">
                <a16:creationId xmlns:a16="http://schemas.microsoft.com/office/drawing/2014/main" id="{EC628EBF-CAC3-4542-B4D9-79D561167520}"/>
              </a:ext>
            </a:extLst>
          </p:cNvPr>
          <p:cNvSpPr/>
          <p:nvPr/>
        </p:nvSpPr>
        <p:spPr bwMode="auto">
          <a:xfrm>
            <a:off x="4929188" y="3822700"/>
            <a:ext cx="960437" cy="879475"/>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spcAft>
                <a:spcPts val="0"/>
              </a:spcAft>
              <a:defRPr/>
            </a:pPr>
            <a:r>
              <a:rPr lang="en-US" sz="1176">
                <a:solidFill>
                  <a:srgbClr val="FFFFFF"/>
                </a:solidFill>
                <a:cs typeface="Segoe UI" panose="020B0502040204020203" pitchFamily="34" charset="0"/>
              </a:rPr>
              <a:t>Architecture</a:t>
            </a:r>
          </a:p>
          <a:p>
            <a:pPr algn="ctr" defTabSz="718977" eaLnBrk="1" fontAlgn="auto" hangingPunct="1">
              <a:spcAft>
                <a:spcPts val="0"/>
              </a:spcAft>
              <a:defRPr/>
            </a:pPr>
            <a:r>
              <a:rPr lang="en-US" sz="1176">
                <a:solidFill>
                  <a:srgbClr val="FFFFFF"/>
                </a:solidFill>
                <a:cs typeface="Segoe UI" panose="020B0502040204020203" pitchFamily="34" charset="0"/>
              </a:rPr>
              <a:t>Assessment</a:t>
            </a:r>
          </a:p>
        </p:txBody>
      </p:sp>
      <p:cxnSp>
        <p:nvCxnSpPr>
          <p:cNvPr id="18" name="Straight Arrow Connector 17">
            <a:extLst>
              <a:ext uri="{FF2B5EF4-FFF2-40B4-BE49-F238E27FC236}">
                <a16:creationId xmlns:a16="http://schemas.microsoft.com/office/drawing/2014/main" id="{9F6CDA15-E1D8-074C-A813-60CEAE05CD92}"/>
              </a:ext>
            </a:extLst>
          </p:cNvPr>
          <p:cNvCxnSpPr/>
          <p:nvPr/>
        </p:nvCxnSpPr>
        <p:spPr>
          <a:xfrm>
            <a:off x="3378200" y="5929313"/>
            <a:ext cx="1573213"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72013D-1278-5D41-A71B-D931538767E2}"/>
              </a:ext>
            </a:extLst>
          </p:cNvPr>
          <p:cNvCxnSpPr/>
          <p:nvPr/>
        </p:nvCxnSpPr>
        <p:spPr>
          <a:xfrm>
            <a:off x="5910263" y="4243388"/>
            <a:ext cx="452437"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CDB6740-5D92-D747-8584-A1EBF5B343FB}"/>
              </a:ext>
            </a:extLst>
          </p:cNvPr>
          <p:cNvSpPr/>
          <p:nvPr/>
        </p:nvSpPr>
        <p:spPr bwMode="auto">
          <a:xfrm>
            <a:off x="2454275" y="2405063"/>
            <a:ext cx="407988" cy="1746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980" b="1" spc="294">
                <a:solidFill>
                  <a:srgbClr val="00188F"/>
                </a:solidFill>
                <a:cs typeface="Segoe UI Light" panose="020B0502040204020203" pitchFamily="34" charset="0"/>
              </a:rPr>
              <a:t>YES</a:t>
            </a:r>
            <a:endParaRPr lang="en-US" sz="980" b="1" spc="294">
              <a:solidFill>
                <a:srgbClr val="00188F"/>
              </a:solidFill>
            </a:endParaRPr>
          </a:p>
        </p:txBody>
      </p:sp>
      <p:cxnSp>
        <p:nvCxnSpPr>
          <p:cNvPr id="23" name="Straight Arrow Connector 22">
            <a:extLst>
              <a:ext uri="{FF2B5EF4-FFF2-40B4-BE49-F238E27FC236}">
                <a16:creationId xmlns:a16="http://schemas.microsoft.com/office/drawing/2014/main" id="{D43CF38B-E9EC-2D4F-BF38-B582EB15A6A6}"/>
              </a:ext>
            </a:extLst>
          </p:cNvPr>
          <p:cNvCxnSpPr/>
          <p:nvPr/>
        </p:nvCxnSpPr>
        <p:spPr>
          <a:xfrm flipV="1">
            <a:off x="4060825" y="4243388"/>
            <a:ext cx="890588" cy="1905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34F6A76-D442-BA46-86BF-51228F8F5D5B}"/>
              </a:ext>
            </a:extLst>
          </p:cNvPr>
          <p:cNvSpPr/>
          <p:nvPr/>
        </p:nvSpPr>
        <p:spPr bwMode="auto">
          <a:xfrm>
            <a:off x="4300538" y="4167188"/>
            <a:ext cx="407987" cy="1746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980" b="1" spc="294">
                <a:solidFill>
                  <a:srgbClr val="00188F"/>
                </a:solidFill>
                <a:cs typeface="Segoe UI Light" panose="020B0502040204020203" pitchFamily="34" charset="0"/>
              </a:rPr>
              <a:t>YES</a:t>
            </a:r>
            <a:endParaRPr lang="en-US" sz="980" b="1" spc="294">
              <a:solidFill>
                <a:srgbClr val="00188F"/>
              </a:solidFill>
            </a:endParaRPr>
          </a:p>
        </p:txBody>
      </p:sp>
      <p:cxnSp>
        <p:nvCxnSpPr>
          <p:cNvPr id="25" name="Straight Arrow Connector 24">
            <a:extLst>
              <a:ext uri="{FF2B5EF4-FFF2-40B4-BE49-F238E27FC236}">
                <a16:creationId xmlns:a16="http://schemas.microsoft.com/office/drawing/2014/main" id="{6B3E3DD6-4D25-1B4A-8FA5-E422EB9BC2EA}"/>
              </a:ext>
            </a:extLst>
          </p:cNvPr>
          <p:cNvCxnSpPr/>
          <p:nvPr/>
        </p:nvCxnSpPr>
        <p:spPr>
          <a:xfrm>
            <a:off x="7392988" y="4243388"/>
            <a:ext cx="450850"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B9D93E9-9A03-1F45-B735-CE8737EB18F3}"/>
              </a:ext>
            </a:extLst>
          </p:cNvPr>
          <p:cNvSpPr/>
          <p:nvPr/>
        </p:nvSpPr>
        <p:spPr bwMode="auto">
          <a:xfrm>
            <a:off x="3049588" y="2047875"/>
            <a:ext cx="1117600" cy="896938"/>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Azure IaaS</a:t>
            </a:r>
          </a:p>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Oracle on</a:t>
            </a:r>
          </a:p>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Azure Partnership</a:t>
            </a:r>
          </a:p>
        </p:txBody>
      </p:sp>
      <p:cxnSp>
        <p:nvCxnSpPr>
          <p:cNvPr id="27" name="Straight Arrow Connector 26">
            <a:extLst>
              <a:ext uri="{FF2B5EF4-FFF2-40B4-BE49-F238E27FC236}">
                <a16:creationId xmlns:a16="http://schemas.microsoft.com/office/drawing/2014/main" id="{C3F81B14-321B-DC43-BEA5-355CBF8F8013}"/>
              </a:ext>
            </a:extLst>
          </p:cNvPr>
          <p:cNvCxnSpPr/>
          <p:nvPr/>
        </p:nvCxnSpPr>
        <p:spPr>
          <a:xfrm>
            <a:off x="3581400" y="2925763"/>
            <a:ext cx="0" cy="898525"/>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94CFAD9-6CC0-1E4E-B242-0E9DB4481995}"/>
              </a:ext>
            </a:extLst>
          </p:cNvPr>
          <p:cNvSpPr/>
          <p:nvPr/>
        </p:nvSpPr>
        <p:spPr bwMode="auto">
          <a:xfrm>
            <a:off x="3378200" y="3197225"/>
            <a:ext cx="407988" cy="1746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980" b="1" spc="294">
                <a:solidFill>
                  <a:srgbClr val="00188F"/>
                </a:solidFill>
                <a:cs typeface="Segoe UI Light" panose="020B0502040204020203" pitchFamily="34" charset="0"/>
              </a:rPr>
              <a:t>YES</a:t>
            </a:r>
            <a:endParaRPr lang="en-US" sz="980" b="1" spc="294">
              <a:solidFill>
                <a:srgbClr val="00188F"/>
              </a:solidFill>
            </a:endParaRPr>
          </a:p>
        </p:txBody>
      </p:sp>
      <p:cxnSp>
        <p:nvCxnSpPr>
          <p:cNvPr id="29" name="Straight Arrow Connector 28">
            <a:extLst>
              <a:ext uri="{FF2B5EF4-FFF2-40B4-BE49-F238E27FC236}">
                <a16:creationId xmlns:a16="http://schemas.microsoft.com/office/drawing/2014/main" id="{BBF7C937-D65A-D04D-B4BA-C13C0282F653}"/>
              </a:ext>
            </a:extLst>
          </p:cNvPr>
          <p:cNvCxnSpPr/>
          <p:nvPr/>
        </p:nvCxnSpPr>
        <p:spPr>
          <a:xfrm flipH="1">
            <a:off x="3581400" y="4592638"/>
            <a:ext cx="3175" cy="962025"/>
          </a:xfrm>
          <a:prstGeom prst="straightConnector1">
            <a:avLst/>
          </a:prstGeom>
          <a:ln w="28575" cmpd="sng">
            <a:solidFill>
              <a:schemeClr val="tx1">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5879B85E-A4AF-DD4C-A612-BB29D891A718}"/>
              </a:ext>
            </a:extLst>
          </p:cNvPr>
          <p:cNvSpPr/>
          <p:nvPr/>
        </p:nvSpPr>
        <p:spPr bwMode="auto">
          <a:xfrm>
            <a:off x="2982913" y="5362575"/>
            <a:ext cx="1230312" cy="1160463"/>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8964" rIns="0" bIns="143428"/>
          <a:lstStyle/>
          <a:p>
            <a:pPr algn="ctr" defTabSz="914102" eaLnBrk="1" hangingPunct="1">
              <a:lnSpc>
                <a:spcPct val="90000"/>
              </a:lnSpc>
              <a:defRPr/>
            </a:pPr>
            <a:r>
              <a:rPr lang="en-US" sz="1078">
                <a:solidFill>
                  <a:schemeClr val="bg1"/>
                </a:solidFill>
                <a:cs typeface="Segoe UI Light" panose="020B0502040204020203" pitchFamily="34" charset="0"/>
              </a:rPr>
              <a:t>BEA </a:t>
            </a:r>
          </a:p>
          <a:p>
            <a:pPr algn="ctr" defTabSz="914102" eaLnBrk="1" hangingPunct="1">
              <a:lnSpc>
                <a:spcPct val="90000"/>
              </a:lnSpc>
              <a:defRPr/>
            </a:pPr>
            <a:r>
              <a:rPr lang="en-US" sz="1078">
                <a:solidFill>
                  <a:schemeClr val="bg1"/>
                </a:solidFill>
                <a:cs typeface="Segoe UI Light" panose="020B0502040204020203" pitchFamily="34" charset="0"/>
              </a:rPr>
              <a:t>WebLogic 8.1</a:t>
            </a:r>
          </a:p>
          <a:p>
            <a:pPr algn="ctr" defTabSz="914102" eaLnBrk="1" hangingPunct="1">
              <a:lnSpc>
                <a:spcPct val="90000"/>
              </a:lnSpc>
              <a:defRPr/>
            </a:pPr>
            <a:r>
              <a:rPr lang="en-US" sz="1078">
                <a:solidFill>
                  <a:schemeClr val="bg1"/>
                </a:solidFill>
                <a:cs typeface="Segoe UI Light" panose="020B0502040204020203" pitchFamily="34" charset="0"/>
              </a:rPr>
              <a:t>on unsupported Windows platform</a:t>
            </a:r>
          </a:p>
        </p:txBody>
      </p:sp>
      <p:sp>
        <p:nvSpPr>
          <p:cNvPr id="31" name="Rectangle 30">
            <a:extLst>
              <a:ext uri="{FF2B5EF4-FFF2-40B4-BE49-F238E27FC236}">
                <a16:creationId xmlns:a16="http://schemas.microsoft.com/office/drawing/2014/main" id="{F76AECAF-76C4-5F44-A245-3B8BE50A9E72}"/>
              </a:ext>
            </a:extLst>
          </p:cNvPr>
          <p:cNvSpPr/>
          <p:nvPr/>
        </p:nvSpPr>
        <p:spPr bwMode="auto">
          <a:xfrm>
            <a:off x="3386138" y="5054600"/>
            <a:ext cx="407987" cy="1746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980" b="1" spc="294">
                <a:solidFill>
                  <a:srgbClr val="00188F"/>
                </a:solidFill>
                <a:cs typeface="Segoe UI Light" panose="020B0502040204020203" pitchFamily="34" charset="0"/>
              </a:rPr>
              <a:t>NO</a:t>
            </a:r>
            <a:endParaRPr lang="en-US" sz="980" b="1" spc="294">
              <a:solidFill>
                <a:srgbClr val="00188F"/>
              </a:solidFill>
            </a:endParaRPr>
          </a:p>
        </p:txBody>
      </p:sp>
      <p:sp>
        <p:nvSpPr>
          <p:cNvPr id="32" name="Rectangle 31">
            <a:extLst>
              <a:ext uri="{FF2B5EF4-FFF2-40B4-BE49-F238E27FC236}">
                <a16:creationId xmlns:a16="http://schemas.microsoft.com/office/drawing/2014/main" id="{98F1ACAD-C5C8-B34F-8732-9220BBFD6E18}"/>
              </a:ext>
            </a:extLst>
          </p:cNvPr>
          <p:cNvSpPr/>
          <p:nvPr/>
        </p:nvSpPr>
        <p:spPr bwMode="auto">
          <a:xfrm>
            <a:off x="4946650" y="5441950"/>
            <a:ext cx="958850" cy="877888"/>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spcAft>
                <a:spcPts val="0"/>
              </a:spcAft>
              <a:defRPr/>
            </a:pPr>
            <a:r>
              <a:rPr lang="en-US" sz="1176">
                <a:solidFill>
                  <a:srgbClr val="FFFFFF"/>
                </a:solidFill>
                <a:cs typeface="Segoe UI" panose="020B0502040204020203" pitchFamily="34" charset="0"/>
              </a:rPr>
              <a:t>Architecture</a:t>
            </a:r>
          </a:p>
          <a:p>
            <a:pPr algn="ctr" defTabSz="718977" eaLnBrk="1" fontAlgn="auto" hangingPunct="1">
              <a:spcAft>
                <a:spcPts val="0"/>
              </a:spcAft>
              <a:defRPr/>
            </a:pPr>
            <a:r>
              <a:rPr lang="en-US" sz="1176">
                <a:solidFill>
                  <a:srgbClr val="FFFFFF"/>
                </a:solidFill>
                <a:cs typeface="Segoe UI" panose="020B0502040204020203" pitchFamily="34" charset="0"/>
              </a:rPr>
              <a:t>Assessment</a:t>
            </a:r>
          </a:p>
        </p:txBody>
      </p:sp>
      <p:sp>
        <p:nvSpPr>
          <p:cNvPr id="33" name="Rectangle 32">
            <a:extLst>
              <a:ext uri="{FF2B5EF4-FFF2-40B4-BE49-F238E27FC236}">
                <a16:creationId xmlns:a16="http://schemas.microsoft.com/office/drawing/2014/main" id="{7F3119BD-875F-2642-99FB-57B18CA79C1B}"/>
              </a:ext>
            </a:extLst>
          </p:cNvPr>
          <p:cNvSpPr/>
          <p:nvPr/>
        </p:nvSpPr>
        <p:spPr bwMode="auto">
          <a:xfrm>
            <a:off x="4343400" y="5826125"/>
            <a:ext cx="407988" cy="1746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980" b="1" spc="294">
                <a:solidFill>
                  <a:srgbClr val="00188F"/>
                </a:solidFill>
                <a:cs typeface="Segoe UI Light" panose="020B0502040204020203" pitchFamily="34" charset="0"/>
              </a:rPr>
              <a:t>YES</a:t>
            </a:r>
            <a:endParaRPr lang="en-US" sz="980" b="1" spc="294">
              <a:solidFill>
                <a:srgbClr val="00188F"/>
              </a:solidFill>
            </a:endParaRPr>
          </a:p>
        </p:txBody>
      </p:sp>
      <p:cxnSp>
        <p:nvCxnSpPr>
          <p:cNvPr id="34" name="Straight Arrow Connector 33">
            <a:extLst>
              <a:ext uri="{FF2B5EF4-FFF2-40B4-BE49-F238E27FC236}">
                <a16:creationId xmlns:a16="http://schemas.microsoft.com/office/drawing/2014/main" id="{9B5E76F8-901F-3C4B-AF34-30B2BD53F6E6}"/>
              </a:ext>
            </a:extLst>
          </p:cNvPr>
          <p:cNvCxnSpPr/>
          <p:nvPr/>
        </p:nvCxnSpPr>
        <p:spPr>
          <a:xfrm>
            <a:off x="5908675" y="5878513"/>
            <a:ext cx="450850"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0AEFDA5-ACF8-3146-B44B-E9C3786A2630}"/>
              </a:ext>
            </a:extLst>
          </p:cNvPr>
          <p:cNvSpPr/>
          <p:nvPr/>
        </p:nvSpPr>
        <p:spPr bwMode="auto">
          <a:xfrm>
            <a:off x="6424613" y="5441950"/>
            <a:ext cx="928687" cy="860425"/>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Infrastructure</a:t>
            </a:r>
          </a:p>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Refactoring</a:t>
            </a:r>
          </a:p>
        </p:txBody>
      </p:sp>
      <p:cxnSp>
        <p:nvCxnSpPr>
          <p:cNvPr id="36" name="Straight Arrow Connector 35">
            <a:extLst>
              <a:ext uri="{FF2B5EF4-FFF2-40B4-BE49-F238E27FC236}">
                <a16:creationId xmlns:a16="http://schemas.microsoft.com/office/drawing/2014/main" id="{D9AC3F41-4FD8-0940-8E21-7F3AFD8077C0}"/>
              </a:ext>
            </a:extLst>
          </p:cNvPr>
          <p:cNvCxnSpPr/>
          <p:nvPr/>
        </p:nvCxnSpPr>
        <p:spPr>
          <a:xfrm>
            <a:off x="7361238" y="5878513"/>
            <a:ext cx="450850" cy="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0EA5C25-31A4-2B49-82EE-892AD26666EA}"/>
              </a:ext>
            </a:extLst>
          </p:cNvPr>
          <p:cNvSpPr/>
          <p:nvPr/>
        </p:nvSpPr>
        <p:spPr bwMode="auto">
          <a:xfrm>
            <a:off x="7843838" y="3813175"/>
            <a:ext cx="1117600" cy="898525"/>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Azure IaaS</a:t>
            </a:r>
          </a:p>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Oracle </a:t>
            </a:r>
            <a:br>
              <a:rPr lang="en-US" sz="1176">
                <a:solidFill>
                  <a:srgbClr val="FFFFFF"/>
                </a:solidFill>
                <a:cs typeface="Segoe UI" panose="020B0502040204020203" pitchFamily="34" charset="0"/>
              </a:rPr>
            </a:br>
            <a:r>
              <a:rPr lang="en-US" sz="1176">
                <a:solidFill>
                  <a:srgbClr val="FFFFFF"/>
                </a:solidFill>
                <a:cs typeface="Segoe UI" panose="020B0502040204020203" pitchFamily="34" charset="0"/>
              </a:rPr>
              <a:t>Linux VM</a:t>
            </a:r>
          </a:p>
        </p:txBody>
      </p:sp>
      <p:sp>
        <p:nvSpPr>
          <p:cNvPr id="38" name="Rectangle 37">
            <a:extLst>
              <a:ext uri="{FF2B5EF4-FFF2-40B4-BE49-F238E27FC236}">
                <a16:creationId xmlns:a16="http://schemas.microsoft.com/office/drawing/2014/main" id="{BFC400DD-01DD-CC41-96A4-297AF7AA6E1D}"/>
              </a:ext>
            </a:extLst>
          </p:cNvPr>
          <p:cNvSpPr/>
          <p:nvPr/>
        </p:nvSpPr>
        <p:spPr bwMode="auto">
          <a:xfrm>
            <a:off x="7839075" y="5405438"/>
            <a:ext cx="1171575" cy="896937"/>
          </a:xfrm>
          <a:prstGeom prst="rect">
            <a:avLst/>
          </a:prstGeom>
          <a:solidFill>
            <a:srgbClr val="003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21" rIns="0" bIns="0" anchor="ctr"/>
          <a:lstStyle/>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Azure IaaS</a:t>
            </a:r>
          </a:p>
          <a:p>
            <a:pPr algn="ctr" defTabSz="718977" eaLnBrk="1" fontAlgn="auto" hangingPunct="1">
              <a:lnSpc>
                <a:spcPts val="1176"/>
              </a:lnSpc>
              <a:spcAft>
                <a:spcPts val="0"/>
              </a:spcAft>
              <a:defRPr/>
            </a:pPr>
            <a:r>
              <a:rPr lang="en-US" sz="1176">
                <a:solidFill>
                  <a:srgbClr val="FFFFFF"/>
                </a:solidFill>
                <a:cs typeface="Segoe UI" panose="020B0502040204020203" pitchFamily="34" charset="0"/>
              </a:rPr>
              <a:t>Linux VM</a:t>
            </a:r>
          </a:p>
        </p:txBody>
      </p:sp>
      <p:cxnSp>
        <p:nvCxnSpPr>
          <p:cNvPr id="39" name="Straight Arrow Connector 38">
            <a:extLst>
              <a:ext uri="{FF2B5EF4-FFF2-40B4-BE49-F238E27FC236}">
                <a16:creationId xmlns:a16="http://schemas.microsoft.com/office/drawing/2014/main" id="{8A090EB1-FF5D-9343-BF9F-85E72F85E50A}"/>
              </a:ext>
            </a:extLst>
          </p:cNvPr>
          <p:cNvCxnSpPr/>
          <p:nvPr/>
        </p:nvCxnSpPr>
        <p:spPr>
          <a:xfrm flipH="1">
            <a:off x="9301163" y="4243388"/>
            <a:ext cx="11112" cy="1036637"/>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DD1048F-8F09-F649-A759-320DE2B2EEBC}"/>
              </a:ext>
            </a:extLst>
          </p:cNvPr>
          <p:cNvCxnSpPr/>
          <p:nvPr/>
        </p:nvCxnSpPr>
        <p:spPr>
          <a:xfrm flipV="1">
            <a:off x="9312275" y="5340350"/>
            <a:ext cx="0" cy="558800"/>
          </a:xfrm>
          <a:prstGeom prst="straightConnector1">
            <a:avLst/>
          </a:prstGeom>
          <a:ln w="28575" cmpd="sng">
            <a:solidFill>
              <a:schemeClr val="tx1">
                <a:lumMod val="60000"/>
                <a:lumOff val="40000"/>
              </a:schemeClr>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3551621-D0F1-5141-AF61-17A62C1C0958}"/>
              </a:ext>
            </a:extLst>
          </p:cNvPr>
          <p:cNvCxnSpPr/>
          <p:nvPr/>
        </p:nvCxnSpPr>
        <p:spPr>
          <a:xfrm flipV="1">
            <a:off x="9124950" y="5313363"/>
            <a:ext cx="439738" cy="0"/>
          </a:xfrm>
          <a:prstGeom prst="line">
            <a:avLst/>
          </a:prstGeom>
          <a:ln w="12700" cmpd="sng">
            <a:solidFill>
              <a:schemeClr val="tx1">
                <a:lumMod val="40000"/>
                <a:lumOff val="6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EF1766E6-7F0E-DF42-8677-06B3153F74CF}"/>
              </a:ext>
            </a:extLst>
          </p:cNvPr>
          <p:cNvSpPr/>
          <p:nvPr/>
        </p:nvSpPr>
        <p:spPr bwMode="auto">
          <a:xfrm>
            <a:off x="3158225" y="3824216"/>
            <a:ext cx="880537" cy="877598"/>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43428" rIns="0" bIns="143428"/>
          <a:lstStyle/>
          <a:p>
            <a:pPr algn="ctr" defTabSz="914102" eaLnBrk="1" hangingPunct="1">
              <a:lnSpc>
                <a:spcPct val="90000"/>
              </a:lnSpc>
              <a:defRPr/>
            </a:pPr>
            <a:r>
              <a:rPr lang="en-IN" sz="1078">
                <a:solidFill>
                  <a:schemeClr val="bg1"/>
                </a:solidFill>
                <a:cs typeface="Segoe UI Light" panose="020B0502040204020203" pitchFamily="34" charset="0"/>
              </a:rPr>
              <a:t>Oracle</a:t>
            </a:r>
            <a:br>
              <a:rPr lang="en-IN" sz="1078">
                <a:solidFill>
                  <a:schemeClr val="bg1"/>
                </a:solidFill>
                <a:cs typeface="Segoe UI Light" panose="020B0502040204020203" pitchFamily="34" charset="0"/>
              </a:rPr>
            </a:br>
            <a:r>
              <a:rPr lang="en-IN" sz="1078">
                <a:solidFill>
                  <a:schemeClr val="bg1"/>
                </a:solidFill>
                <a:cs typeface="Segoe UI Light" panose="020B0502040204020203" pitchFamily="34" charset="0"/>
              </a:rPr>
              <a:t>WebLogic 12</a:t>
            </a:r>
            <a:endParaRPr lang="en-US" sz="1078">
              <a:gradFill>
                <a:gsLst>
                  <a:gs pos="0">
                    <a:srgbClr val="FFFFFF"/>
                  </a:gs>
                  <a:gs pos="100000">
                    <a:srgbClr val="FFFFFF"/>
                  </a:gs>
                </a:gsLst>
                <a:lin ang="5400000" scaled="0"/>
              </a:gradFill>
              <a:ea typeface="Segoe UI" pitchFamily="34" charset="0"/>
              <a:cs typeface="Segoe UI" pitchFamily="34"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259F859D-9E49-3D46-BE15-AB9562EF7285}"/>
              </a:ext>
            </a:extLst>
          </p:cNvPr>
          <p:cNvSpPr>
            <a:spLocks noGrp="1"/>
          </p:cNvSpPr>
          <p:nvPr>
            <p:ph type="title"/>
          </p:nvPr>
        </p:nvSpPr>
        <p:spPr/>
        <p:txBody>
          <a:bodyPr/>
          <a:lstStyle/>
          <a:p>
            <a:r>
              <a:rPr lang="en-US"/>
              <a:t>Business Layer</a:t>
            </a:r>
          </a:p>
        </p:txBody>
      </p:sp>
      <p:sp>
        <p:nvSpPr>
          <p:cNvPr id="5" name="Text Placeholder 4">
            <a:extLst>
              <a:ext uri="{FF2B5EF4-FFF2-40B4-BE49-F238E27FC236}">
                <a16:creationId xmlns:a16="http://schemas.microsoft.com/office/drawing/2014/main" id="{F9AC7C0E-A304-704B-8A5D-B436BD5178F4}"/>
              </a:ext>
            </a:extLst>
          </p:cNvPr>
          <p:cNvSpPr>
            <a:spLocks noGrp="1"/>
          </p:cNvSpPr>
          <p:nvPr>
            <p:ph type="body" sz="quarter" idx="4294967295"/>
          </p:nvPr>
        </p:nvSpPr>
        <p:spPr>
          <a:xfrm>
            <a:off x="588263" y="1277938"/>
            <a:ext cx="11603737" cy="430212"/>
          </a:xfrm>
        </p:spPr>
        <p:txBody>
          <a:bodyPr/>
          <a:lstStyle/>
          <a:p>
            <a:pPr marL="0" indent="0" defTabSz="932742" fontAlgn="auto">
              <a:spcAft>
                <a:spcPts val="0"/>
              </a:spcAft>
              <a:buNone/>
              <a:defRPr/>
            </a:pPr>
            <a:r>
              <a:rPr lang="en-US" dirty="0">
                <a:solidFill>
                  <a:schemeClr val="bg1">
                    <a:lumMod val="50000"/>
                  </a:schemeClr>
                </a:solidFill>
                <a:latin typeface="+mn-lt"/>
                <a:cs typeface="Segoe UI Light" panose="020B0502040204020203" pitchFamily="34" charset="0"/>
              </a:rPr>
              <a:t>Migration strategies for third-party technologies</a:t>
            </a:r>
          </a:p>
        </p:txBody>
      </p:sp>
      <p:sp>
        <p:nvSpPr>
          <p:cNvPr id="10" name="AutoShape 2" descr="Image result for ibm logo">
            <a:extLst>
              <a:ext uri="{FF2B5EF4-FFF2-40B4-BE49-F238E27FC236}">
                <a16:creationId xmlns:a16="http://schemas.microsoft.com/office/drawing/2014/main" id="{B11DE0D1-DB62-C048-A168-F9615C6F4F72}"/>
              </a:ext>
            </a:extLst>
          </p:cNvPr>
          <p:cNvSpPr>
            <a:spLocks noChangeAspect="1" noChangeArrowheads="1"/>
          </p:cNvSpPr>
          <p:nvPr/>
        </p:nvSpPr>
        <p:spPr bwMode="auto">
          <a:xfrm>
            <a:off x="-31750" y="-133350"/>
            <a:ext cx="1392238" cy="1390650"/>
          </a:xfrm>
          <a:prstGeom prst="rect">
            <a:avLst/>
          </a:prstGeom>
          <a:noFill/>
          <a:extLst>
            <a:ext uri="{909E8E84-426E-40dd-AFC4-6F175D3DCCD1}"/>
          </a:extLst>
        </p:spPr>
        <p:txBody>
          <a:bodyPr lIns="89642" tIns="44821" rIns="89642" bIns="44821"/>
          <a:lstStyle/>
          <a:p>
            <a:pPr defTabSz="914367" eaLnBrk="1" fontAlgn="auto" hangingPunct="1">
              <a:spcBef>
                <a:spcPts val="0"/>
              </a:spcBef>
              <a:spcAft>
                <a:spcPts val="0"/>
              </a:spcAft>
              <a:defRPr/>
            </a:pPr>
            <a:endParaRPr lang="en-US" sz="1765">
              <a:solidFill>
                <a:srgbClr val="505050"/>
              </a:solidFill>
              <a:latin typeface="Segoe UI"/>
            </a:endParaRPr>
          </a:p>
        </p:txBody>
      </p:sp>
      <p:sp>
        <p:nvSpPr>
          <p:cNvPr id="31" name="Freeform 10">
            <a:extLst>
              <a:ext uri="{FF2B5EF4-FFF2-40B4-BE49-F238E27FC236}">
                <a16:creationId xmlns:a16="http://schemas.microsoft.com/office/drawing/2014/main" id="{BB9586AE-4EEE-1840-86DA-37CF7F2F5C21}"/>
              </a:ext>
            </a:extLst>
          </p:cNvPr>
          <p:cNvSpPr>
            <a:spLocks/>
          </p:cNvSpPr>
          <p:nvPr/>
        </p:nvSpPr>
        <p:spPr bwMode="auto">
          <a:xfrm>
            <a:off x="5611813" y="2108200"/>
            <a:ext cx="2703512" cy="1477963"/>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0A61CD"/>
          </a:solidFill>
          <a:ln w="9525">
            <a:noFill/>
            <a:round/>
            <a:headEnd/>
            <a:tailEnd/>
          </a:ln>
          <a:extLst/>
        </p:spPr>
        <p:txBody>
          <a:bodyPr lIns="89642" tIns="44821" rIns="89642" bIns="44821"/>
          <a:lstStyle/>
          <a:p>
            <a:pPr defTabSz="914367" eaLnBrk="1" fontAlgn="auto" hangingPunct="1">
              <a:spcBef>
                <a:spcPts val="0"/>
              </a:spcBef>
              <a:spcAft>
                <a:spcPts val="0"/>
              </a:spcAft>
              <a:defRPr/>
            </a:pPr>
            <a:endParaRPr lang="en-US" sz="1765">
              <a:solidFill>
                <a:srgbClr val="FFFFFF"/>
              </a:solidFill>
              <a:latin typeface="Segoe UI"/>
            </a:endParaRPr>
          </a:p>
        </p:txBody>
      </p:sp>
      <p:sp>
        <p:nvSpPr>
          <p:cNvPr id="32" name="Rectangle 31">
            <a:extLst>
              <a:ext uri="{FF2B5EF4-FFF2-40B4-BE49-F238E27FC236}">
                <a16:creationId xmlns:a16="http://schemas.microsoft.com/office/drawing/2014/main" id="{DDFA6E4E-0BCB-0046-AC0B-CF594E127133}"/>
              </a:ext>
            </a:extLst>
          </p:cNvPr>
          <p:cNvSpPr/>
          <p:nvPr/>
        </p:nvSpPr>
        <p:spPr>
          <a:xfrm>
            <a:off x="5761038" y="2830513"/>
            <a:ext cx="2389187" cy="307975"/>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568">
                <a:solidFill>
                  <a:srgbClr val="FFFFFF"/>
                </a:solidFill>
                <a:latin typeface="+mn-lt"/>
                <a:ea typeface="Calibri" panose="020F0502020204030204" pitchFamily="34" charset="0"/>
                <a:cs typeface="Times New Roman" panose="02020603050405020304" pitchFamily="18" charset="0"/>
              </a:rPr>
              <a:t>Azure Virtual Machines </a:t>
            </a:r>
            <a:endParaRPr lang="en-US" sz="1568">
              <a:solidFill>
                <a:srgbClr val="FFFFFF"/>
              </a:solidFill>
              <a:latin typeface="Segoe UI"/>
              <a:ea typeface="Calibri" panose="020F0502020204030204" pitchFamily="34" charset="0"/>
              <a:cs typeface="Times New Roman" panose="02020603050405020304" pitchFamily="18" charset="0"/>
            </a:endParaRPr>
          </a:p>
        </p:txBody>
      </p:sp>
      <p:sp>
        <p:nvSpPr>
          <p:cNvPr id="35" name="Freeform 10">
            <a:extLst>
              <a:ext uri="{FF2B5EF4-FFF2-40B4-BE49-F238E27FC236}">
                <a16:creationId xmlns:a16="http://schemas.microsoft.com/office/drawing/2014/main" id="{9B040079-4D37-8041-A1F3-30267E214A30}"/>
              </a:ext>
            </a:extLst>
          </p:cNvPr>
          <p:cNvSpPr>
            <a:spLocks/>
          </p:cNvSpPr>
          <p:nvPr/>
        </p:nvSpPr>
        <p:spPr bwMode="auto">
          <a:xfrm>
            <a:off x="7258050" y="4532313"/>
            <a:ext cx="2708275" cy="1481137"/>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0A61CD"/>
          </a:solidFill>
          <a:ln w="9525">
            <a:noFill/>
            <a:round/>
            <a:headEnd/>
            <a:tailEnd/>
          </a:ln>
          <a:extLst/>
        </p:spPr>
        <p:txBody>
          <a:bodyPr lIns="89642" tIns="44821" rIns="89642" bIns="44821"/>
          <a:lstStyle/>
          <a:p>
            <a:pPr defTabSz="914367" eaLnBrk="1" fontAlgn="auto" hangingPunct="1">
              <a:spcBef>
                <a:spcPts val="0"/>
              </a:spcBef>
              <a:spcAft>
                <a:spcPts val="0"/>
              </a:spcAft>
              <a:defRPr/>
            </a:pPr>
            <a:endParaRPr lang="en-US" sz="1765">
              <a:solidFill>
                <a:srgbClr val="FFFFFF"/>
              </a:solidFill>
              <a:latin typeface="Segoe UI"/>
            </a:endParaRPr>
          </a:p>
        </p:txBody>
      </p:sp>
      <p:sp>
        <p:nvSpPr>
          <p:cNvPr id="36" name="Rectangle 35">
            <a:extLst>
              <a:ext uri="{FF2B5EF4-FFF2-40B4-BE49-F238E27FC236}">
                <a16:creationId xmlns:a16="http://schemas.microsoft.com/office/drawing/2014/main" id="{5375FF6A-CFF1-4344-B5FD-BD6E2B13B243}"/>
              </a:ext>
            </a:extLst>
          </p:cNvPr>
          <p:cNvSpPr/>
          <p:nvPr/>
        </p:nvSpPr>
        <p:spPr>
          <a:xfrm>
            <a:off x="7396163" y="5246688"/>
            <a:ext cx="2509837" cy="307975"/>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568">
                <a:solidFill>
                  <a:srgbClr val="FFFFFF"/>
                </a:solidFill>
                <a:latin typeface="Segoe UI"/>
              </a:rPr>
              <a:t>Azure Virtual Machines</a:t>
            </a:r>
            <a:endParaRPr lang="en-US" sz="1568">
              <a:solidFill>
                <a:srgbClr val="FFFFFF"/>
              </a:solidFill>
              <a:latin typeface="Segoe UI"/>
              <a:ea typeface="Calibri" panose="020F0502020204030204" pitchFamily="34" charset="0"/>
              <a:cs typeface="Times New Roman" panose="02020603050405020304" pitchFamily="18" charset="0"/>
            </a:endParaRPr>
          </a:p>
        </p:txBody>
      </p:sp>
      <p:sp>
        <p:nvSpPr>
          <p:cNvPr id="37" name="Right Arrow 36">
            <a:extLst>
              <a:ext uri="{FF2B5EF4-FFF2-40B4-BE49-F238E27FC236}">
                <a16:creationId xmlns:a16="http://schemas.microsoft.com/office/drawing/2014/main" id="{58794830-4707-D54D-8B06-31BD2B818519}"/>
              </a:ext>
            </a:extLst>
          </p:cNvPr>
          <p:cNvSpPr/>
          <p:nvPr/>
        </p:nvSpPr>
        <p:spPr bwMode="auto">
          <a:xfrm>
            <a:off x="3984625" y="4879975"/>
            <a:ext cx="3273425" cy="801688"/>
          </a:xfrm>
          <a:prstGeom prst="rightArrow">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6" name="Right Arrow 15">
            <a:extLst>
              <a:ext uri="{FF2B5EF4-FFF2-40B4-BE49-F238E27FC236}">
                <a16:creationId xmlns:a16="http://schemas.microsoft.com/office/drawing/2014/main" id="{58CF06F1-E23B-5A46-9CC4-9B52DB36D36C}"/>
              </a:ext>
            </a:extLst>
          </p:cNvPr>
          <p:cNvSpPr/>
          <p:nvPr/>
        </p:nvSpPr>
        <p:spPr bwMode="auto">
          <a:xfrm>
            <a:off x="2563813" y="2454275"/>
            <a:ext cx="3048000" cy="801688"/>
          </a:xfrm>
          <a:prstGeom prst="rightArrow">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52647CDA-1739-2443-B79A-05FD92928C18}"/>
              </a:ext>
            </a:extLst>
          </p:cNvPr>
          <p:cNvSpPr/>
          <p:nvPr/>
        </p:nvSpPr>
        <p:spPr>
          <a:xfrm>
            <a:off x="1254125" y="2700338"/>
            <a:ext cx="1304925" cy="330200"/>
          </a:xfrm>
          <a:prstGeom prst="rect">
            <a:avLst/>
          </a:prstGeom>
        </p:spPr>
        <p:txBody>
          <a:bodyPr>
            <a:spAutoFit/>
          </a:bodyPr>
          <a:lstStyle/>
          <a:p>
            <a:pPr algn="ctr" defTabSz="914367" eaLnBrk="1" fontAlgn="auto" hangingPunct="1">
              <a:lnSpc>
                <a:spcPct val="107000"/>
              </a:lnSpc>
              <a:spcBef>
                <a:spcPts val="0"/>
              </a:spcBef>
              <a:spcAft>
                <a:spcPts val="784"/>
              </a:spcAft>
              <a:defRPr/>
            </a:pPr>
            <a:r>
              <a:rPr lang="en-US" sz="1568" b="1">
                <a:solidFill>
                  <a:srgbClr val="FC7808"/>
                </a:solidFill>
                <a:latin typeface="Segoe UI"/>
              </a:rPr>
              <a:t>GlassFish</a:t>
            </a:r>
          </a:p>
        </p:txBody>
      </p:sp>
      <p:sp>
        <p:nvSpPr>
          <p:cNvPr id="18" name="Rectangle 17">
            <a:extLst>
              <a:ext uri="{FF2B5EF4-FFF2-40B4-BE49-F238E27FC236}">
                <a16:creationId xmlns:a16="http://schemas.microsoft.com/office/drawing/2014/main" id="{C6C5D8D0-3FE0-F64E-BED3-2B9F73B72590}"/>
              </a:ext>
            </a:extLst>
          </p:cNvPr>
          <p:cNvSpPr/>
          <p:nvPr/>
        </p:nvSpPr>
        <p:spPr>
          <a:xfrm>
            <a:off x="2581275" y="5060950"/>
            <a:ext cx="1068388" cy="528638"/>
          </a:xfrm>
          <a:prstGeom prst="rect">
            <a:avLst/>
          </a:prstGeom>
          <a:solidFill>
            <a:srgbClr val="FF0000"/>
          </a:solidFill>
        </p:spPr>
        <p:txBody>
          <a:bodyPr>
            <a:spAutoFit/>
          </a:bodyPr>
          <a:lstStyle/>
          <a:p>
            <a:pPr algn="ctr" defTabSz="914367" eaLnBrk="1" fontAlgn="auto" hangingPunct="1">
              <a:lnSpc>
                <a:spcPct val="90000"/>
              </a:lnSpc>
              <a:spcBef>
                <a:spcPts val="0"/>
              </a:spcBef>
              <a:spcAft>
                <a:spcPts val="784"/>
              </a:spcAft>
              <a:defRPr/>
            </a:pPr>
            <a:r>
              <a:rPr lang="en-US" sz="1568" b="1">
                <a:solidFill>
                  <a:schemeClr val="bg1"/>
                </a:solidFill>
                <a:latin typeface="Segoe UI"/>
              </a:rPr>
              <a:t>Red Hat</a:t>
            </a:r>
            <a:br>
              <a:rPr lang="en-US" sz="1568" b="1">
                <a:solidFill>
                  <a:schemeClr val="bg1"/>
                </a:solidFill>
                <a:latin typeface="Segoe UI"/>
              </a:rPr>
            </a:br>
            <a:r>
              <a:rPr lang="en-US" sz="1568" b="1">
                <a:solidFill>
                  <a:schemeClr val="bg1"/>
                </a:solidFill>
                <a:latin typeface="Segoe UI"/>
              </a:rPr>
              <a:t>JBoss </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7411-A880-491A-BDD3-D886ADAE1567}"/>
              </a:ext>
            </a:extLst>
          </p:cNvPr>
          <p:cNvSpPr>
            <a:spLocks noGrp="1"/>
          </p:cNvSpPr>
          <p:nvPr>
            <p:ph type="title"/>
          </p:nvPr>
        </p:nvSpPr>
        <p:spPr/>
        <p:txBody>
          <a:bodyPr/>
          <a:lstStyle/>
          <a:p>
            <a:r>
              <a:rPr lang="en-US"/>
              <a:t>Data Migration</a:t>
            </a:r>
          </a:p>
        </p:txBody>
      </p:sp>
      <p:sp>
        <p:nvSpPr>
          <p:cNvPr id="8" name="Text Placeholder 7">
            <a:extLst>
              <a:ext uri="{FF2B5EF4-FFF2-40B4-BE49-F238E27FC236}">
                <a16:creationId xmlns:a16="http://schemas.microsoft.com/office/drawing/2014/main" id="{000F83A7-E9A5-4A0D-B9C3-5846D25ED66B}"/>
              </a:ext>
            </a:extLst>
          </p:cNvPr>
          <p:cNvSpPr>
            <a:spLocks noGrp="1"/>
          </p:cNvSpPr>
          <p:nvPr>
            <p:ph type="body" sz="quarter" idx="10"/>
          </p:nvPr>
        </p:nvSpPr>
        <p:spPr/>
        <p:txBody>
          <a:bodyPr/>
          <a:lstStyle/>
          <a:p>
            <a:endParaRPr lang="en-US"/>
          </a:p>
        </p:txBody>
      </p:sp>
      <p:graphicFrame>
        <p:nvGraphicFramePr>
          <p:cNvPr id="6" name="Diagram 5">
            <a:extLst>
              <a:ext uri="{FF2B5EF4-FFF2-40B4-BE49-F238E27FC236}">
                <a16:creationId xmlns:a16="http://schemas.microsoft.com/office/drawing/2014/main" id="{D6B9C867-6690-4825-9BDE-0CE202C7518A}"/>
              </a:ext>
            </a:extLst>
          </p:cNvPr>
          <p:cNvGraphicFramePr/>
          <p:nvPr>
            <p:extLst>
              <p:ext uri="{D42A27DB-BD31-4B8C-83A1-F6EECF244321}">
                <p14:modId xmlns:p14="http://schemas.microsoft.com/office/powerpoint/2010/main" val="3028676234"/>
              </p:ext>
            </p:extLst>
          </p:nvPr>
        </p:nvGraphicFramePr>
        <p:xfrm>
          <a:off x="584200" y="1435496"/>
          <a:ext cx="11018520" cy="4833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55222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BBAE6F1-EDFE-914C-8C6A-684046A0911D}"/>
              </a:ext>
            </a:extLst>
          </p:cNvPr>
          <p:cNvSpPr>
            <a:spLocks noGrp="1"/>
          </p:cNvSpPr>
          <p:nvPr>
            <p:ph type="title"/>
          </p:nvPr>
        </p:nvSpPr>
        <p:spPr/>
        <p:txBody>
          <a:bodyPr/>
          <a:lstStyle/>
          <a:p>
            <a:r>
              <a:rPr lang="en-US"/>
              <a:t>Data Layer </a:t>
            </a:r>
          </a:p>
        </p:txBody>
      </p:sp>
      <p:sp>
        <p:nvSpPr>
          <p:cNvPr id="15" name="TextBox 14">
            <a:extLst>
              <a:ext uri="{FF2B5EF4-FFF2-40B4-BE49-F238E27FC236}">
                <a16:creationId xmlns:a16="http://schemas.microsoft.com/office/drawing/2014/main" id="{A693D891-7F31-1848-BCCB-BF0FC2EC895B}"/>
              </a:ext>
            </a:extLst>
          </p:cNvPr>
          <p:cNvSpPr txBox="1"/>
          <p:nvPr/>
        </p:nvSpPr>
        <p:spPr>
          <a:xfrm>
            <a:off x="588963" y="1228725"/>
            <a:ext cx="11064875" cy="620713"/>
          </a:xfrm>
          <a:prstGeom prst="rect">
            <a:avLst/>
          </a:prstGeom>
          <a:noFill/>
        </p:spPr>
        <p:txBody>
          <a:bodyPr wrap="square" lIns="179285" tIns="143428" rIns="179285" bIns="143428">
            <a:spAutoFit/>
          </a:bodyPr>
          <a:lstStyle/>
          <a:p>
            <a:pPr defTabSz="914367" eaLnBrk="1" fontAlgn="auto" hangingPunct="1">
              <a:lnSpc>
                <a:spcPct val="90000"/>
              </a:lnSpc>
              <a:spcBef>
                <a:spcPct val="20000"/>
              </a:spcBef>
              <a:spcAft>
                <a:spcPts val="0"/>
              </a:spcAft>
              <a:buSzPct val="90000"/>
              <a:defRPr/>
            </a:pPr>
            <a:r>
              <a:rPr lang="en-US" sz="2353">
                <a:solidFill>
                  <a:schemeClr val="bg1">
                    <a:lumMod val="50000"/>
                  </a:schemeClr>
                </a:solidFill>
                <a:latin typeface="+mn-lt"/>
                <a:cs typeface="Segoe UI Light" panose="020B0502040204020203" pitchFamily="34" charset="0"/>
              </a:rPr>
              <a:t>For delivery and formatting of data from the backend repository</a:t>
            </a:r>
          </a:p>
        </p:txBody>
      </p:sp>
      <p:sp>
        <p:nvSpPr>
          <p:cNvPr id="42" name="Rectangle 41">
            <a:extLst>
              <a:ext uri="{FF2B5EF4-FFF2-40B4-BE49-F238E27FC236}">
                <a16:creationId xmlns:a16="http://schemas.microsoft.com/office/drawing/2014/main" id="{F59D7983-1C34-CF4A-A907-6AD9965E26EC}"/>
              </a:ext>
            </a:extLst>
          </p:cNvPr>
          <p:cNvSpPr/>
          <p:nvPr/>
        </p:nvSpPr>
        <p:spPr bwMode="auto">
          <a:xfrm>
            <a:off x="627070" y="3509963"/>
            <a:ext cx="7874000" cy="1001712"/>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b="1" spc="98">
                <a:solidFill>
                  <a:srgbClr val="FFFFFF"/>
                </a:solidFill>
                <a:cs typeface="Segoe UI Light" panose="020B0502040204020203" pitchFamily="34" charset="0"/>
              </a:rPr>
              <a:t>BUSINESS LAYER</a:t>
            </a:r>
            <a:endParaRPr lang="en-US" sz="1372" b="1" spc="98">
              <a:solidFill>
                <a:srgbClr val="FFFFFF"/>
              </a:solidFill>
              <a:cs typeface="Segoe UI Light" panose="020B0502040204020203" pitchFamily="34" charset="0"/>
            </a:endParaRPr>
          </a:p>
        </p:txBody>
      </p:sp>
      <p:sp>
        <p:nvSpPr>
          <p:cNvPr id="43" name="Rectangle 42">
            <a:extLst>
              <a:ext uri="{FF2B5EF4-FFF2-40B4-BE49-F238E27FC236}">
                <a16:creationId xmlns:a16="http://schemas.microsoft.com/office/drawing/2014/main" id="{66EE8ADA-50C0-C147-85EA-2942CEC360EA}"/>
              </a:ext>
            </a:extLst>
          </p:cNvPr>
          <p:cNvSpPr/>
          <p:nvPr/>
        </p:nvSpPr>
        <p:spPr bwMode="auto">
          <a:xfrm>
            <a:off x="627070" y="4789488"/>
            <a:ext cx="7874000" cy="649287"/>
          </a:xfrm>
          <a:prstGeom prst="rect">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b="1" spc="98">
                <a:solidFill>
                  <a:srgbClr val="FFFFFF"/>
                </a:solidFill>
                <a:cs typeface="Segoe UI Light" panose="020B0502040204020203" pitchFamily="34" charset="0"/>
              </a:rPr>
              <a:t>DATA LAYER</a:t>
            </a:r>
            <a:endParaRPr lang="en-US" sz="1372" b="1" spc="98">
              <a:solidFill>
                <a:srgbClr val="FFFFFF"/>
              </a:solidFill>
              <a:cs typeface="Segoe UI Light" panose="020B0502040204020203" pitchFamily="34" charset="0"/>
            </a:endParaRPr>
          </a:p>
        </p:txBody>
      </p:sp>
      <p:sp>
        <p:nvSpPr>
          <p:cNvPr id="46" name="Rectangle 45">
            <a:extLst>
              <a:ext uri="{FF2B5EF4-FFF2-40B4-BE49-F238E27FC236}">
                <a16:creationId xmlns:a16="http://schemas.microsoft.com/office/drawing/2014/main" id="{F449255D-3BF3-9743-86A7-575908F19300}"/>
              </a:ext>
            </a:extLst>
          </p:cNvPr>
          <p:cNvSpPr/>
          <p:nvPr/>
        </p:nvSpPr>
        <p:spPr bwMode="auto">
          <a:xfrm>
            <a:off x="8731257" y="2660650"/>
            <a:ext cx="2776538" cy="2778125"/>
          </a:xfrm>
          <a:prstGeom prst="rect">
            <a:avLst/>
          </a:prstGeom>
          <a:solidFill>
            <a:srgbClr val="49197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44814" rIns="0" bIns="0"/>
          <a:lstStyle/>
          <a:p>
            <a:pPr algn="ctr" defTabSz="718839" eaLnBrk="1" fontAlgn="auto" hangingPunct="1">
              <a:spcAft>
                <a:spcPts val="0"/>
              </a:spcAft>
              <a:defRPr/>
            </a:pPr>
            <a:r>
              <a:rPr lang="en-IN" sz="1372" b="1" spc="98">
                <a:solidFill>
                  <a:srgbClr val="FFFFFF"/>
                </a:solidFill>
                <a:cs typeface="Segoe UI Light" panose="020B0502040204020203" pitchFamily="34" charset="0"/>
              </a:rPr>
              <a:t>CROSS-CUTTING</a:t>
            </a:r>
            <a:endParaRPr lang="en-US" sz="1372" b="1" spc="98">
              <a:solidFill>
                <a:srgbClr val="FFFFFF"/>
              </a:solidFill>
              <a:cs typeface="Segoe UI Light" panose="020B0502040204020203" pitchFamily="34" charset="0"/>
            </a:endParaRPr>
          </a:p>
        </p:txBody>
      </p:sp>
      <p:sp>
        <p:nvSpPr>
          <p:cNvPr id="47" name="Rectangle 46">
            <a:extLst>
              <a:ext uri="{FF2B5EF4-FFF2-40B4-BE49-F238E27FC236}">
                <a16:creationId xmlns:a16="http://schemas.microsoft.com/office/drawing/2014/main" id="{CADA0894-5188-3647-BE45-A121DD15AF57}"/>
              </a:ext>
            </a:extLst>
          </p:cNvPr>
          <p:cNvSpPr/>
          <p:nvPr/>
        </p:nvSpPr>
        <p:spPr bwMode="auto">
          <a:xfrm>
            <a:off x="735020" y="4178300"/>
            <a:ext cx="2398712" cy="192088"/>
          </a:xfrm>
          <a:prstGeom prst="rect">
            <a:avLst/>
          </a:prstGeom>
          <a:solidFill>
            <a:schemeClr val="tx2">
              <a:lumMod val="75000"/>
              <a:lumOff val="25000"/>
              <a:alpha val="7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WF</a:t>
            </a:r>
          </a:p>
        </p:txBody>
      </p:sp>
      <p:sp>
        <p:nvSpPr>
          <p:cNvPr id="48" name="Rectangle 47">
            <a:extLst>
              <a:ext uri="{FF2B5EF4-FFF2-40B4-BE49-F238E27FC236}">
                <a16:creationId xmlns:a16="http://schemas.microsoft.com/office/drawing/2014/main" id="{C5684E7F-76B9-F242-870B-ABFDDCD80010}"/>
              </a:ext>
            </a:extLst>
          </p:cNvPr>
          <p:cNvSpPr/>
          <p:nvPr/>
        </p:nvSpPr>
        <p:spPr bwMode="auto">
          <a:xfrm>
            <a:off x="2193932" y="3856038"/>
            <a:ext cx="4759325" cy="214312"/>
          </a:xfrm>
          <a:prstGeom prst="rect">
            <a:avLst/>
          </a:prstGeom>
          <a:noFill/>
          <a:ln w="3175">
            <a:solidFill>
              <a:schemeClr val="bg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lstStyle/>
          <a:p>
            <a:pPr algn="ctr" defTabSz="718839" eaLnBrk="1" fontAlgn="auto" hangingPunct="1">
              <a:spcAft>
                <a:spcPts val="0"/>
              </a:spcAft>
              <a:defRPr/>
            </a:pPr>
            <a:r>
              <a:rPr lang="en-US" sz="1176">
                <a:solidFill>
                  <a:srgbClr val="FFFFFF"/>
                </a:solidFill>
                <a:cs typeface="Segoe UI" panose="020B0502040204020203" pitchFamily="34" charset="0"/>
              </a:rPr>
              <a:t>WCF Services, .NET Remoting, RPC, Sockets</a:t>
            </a:r>
          </a:p>
          <a:p>
            <a:pPr algn="ctr" defTabSz="718839" eaLnBrk="1" fontAlgn="auto" hangingPunct="1">
              <a:spcAft>
                <a:spcPts val="0"/>
              </a:spcAft>
              <a:defRPr/>
            </a:pPr>
            <a:endParaRPr lang="en-US" sz="1176">
              <a:solidFill>
                <a:srgbClr val="FFFFFF"/>
              </a:solidFill>
              <a:cs typeface="Segoe UI" panose="020B0502040204020203" pitchFamily="34" charset="0"/>
            </a:endParaRPr>
          </a:p>
        </p:txBody>
      </p:sp>
      <p:sp>
        <p:nvSpPr>
          <p:cNvPr id="49" name="Rectangle 48">
            <a:extLst>
              <a:ext uri="{FF2B5EF4-FFF2-40B4-BE49-F238E27FC236}">
                <a16:creationId xmlns:a16="http://schemas.microsoft.com/office/drawing/2014/main" id="{158A1118-790F-6940-901B-D9CBE4537540}"/>
              </a:ext>
            </a:extLst>
          </p:cNvPr>
          <p:cNvSpPr/>
          <p:nvPr/>
        </p:nvSpPr>
        <p:spPr bwMode="auto">
          <a:xfrm>
            <a:off x="627070" y="2655888"/>
            <a:ext cx="7874000" cy="601662"/>
          </a:xfrm>
          <a:prstGeom prst="rect">
            <a:avLst/>
          </a:prstGeom>
          <a:solidFill>
            <a:srgbClr val="FC7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44814" rIns="179259" bIns="143407"/>
          <a:lstStyle/>
          <a:p>
            <a:pPr algn="ctr" defTabSz="718839" eaLnBrk="1" fontAlgn="auto" hangingPunct="1">
              <a:spcAft>
                <a:spcPts val="0"/>
              </a:spcAft>
              <a:defRPr/>
            </a:pPr>
            <a:r>
              <a:rPr lang="en-IN" sz="1372" b="1" spc="98">
                <a:solidFill>
                  <a:srgbClr val="FFFFFF"/>
                </a:solidFill>
                <a:cs typeface="Segoe UI Light" panose="020B0502040204020203" pitchFamily="34" charset="0"/>
              </a:rPr>
              <a:t>PRESENTATION LAYER</a:t>
            </a:r>
            <a:endParaRPr lang="en-US" sz="1372" b="1" spc="98">
              <a:solidFill>
                <a:srgbClr val="FFFFFF"/>
              </a:solidFill>
              <a:cs typeface="Segoe UI Light" panose="020B0502040204020203" pitchFamily="34" charset="0"/>
            </a:endParaRPr>
          </a:p>
        </p:txBody>
      </p:sp>
      <p:sp>
        <p:nvSpPr>
          <p:cNvPr id="50" name="Rectangle 49">
            <a:extLst>
              <a:ext uri="{FF2B5EF4-FFF2-40B4-BE49-F238E27FC236}">
                <a16:creationId xmlns:a16="http://schemas.microsoft.com/office/drawing/2014/main" id="{546B9326-E07F-FD49-B2F7-1DADE8FE0C68}"/>
              </a:ext>
            </a:extLst>
          </p:cNvPr>
          <p:cNvSpPr/>
          <p:nvPr/>
        </p:nvSpPr>
        <p:spPr bwMode="auto">
          <a:xfrm>
            <a:off x="735020" y="2925763"/>
            <a:ext cx="3748087" cy="234950"/>
          </a:xfrm>
          <a:prstGeom prst="rect">
            <a:avLst/>
          </a:prstGeom>
          <a:solidFill>
            <a:srgbClr val="FDAC08">
              <a:alpha val="6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ASP.NET Web Forms, MVC</a:t>
            </a:r>
          </a:p>
        </p:txBody>
      </p:sp>
      <p:sp>
        <p:nvSpPr>
          <p:cNvPr id="51" name="Rectangle 50">
            <a:extLst>
              <a:ext uri="{FF2B5EF4-FFF2-40B4-BE49-F238E27FC236}">
                <a16:creationId xmlns:a16="http://schemas.microsoft.com/office/drawing/2014/main" id="{EE069238-575A-7E44-97F5-A81608C718C2}"/>
              </a:ext>
            </a:extLst>
          </p:cNvPr>
          <p:cNvSpPr/>
          <p:nvPr/>
        </p:nvSpPr>
        <p:spPr bwMode="auto">
          <a:xfrm>
            <a:off x="4616457" y="2925763"/>
            <a:ext cx="3746500" cy="234950"/>
          </a:xfrm>
          <a:prstGeom prst="rect">
            <a:avLst/>
          </a:prstGeom>
          <a:solidFill>
            <a:srgbClr val="FDAC08">
              <a:alpha val="6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US" sz="1372">
                <a:solidFill>
                  <a:srgbClr val="FFFFFF"/>
                </a:solidFill>
                <a:cs typeface="Segoe UI" panose="020B0502040204020203" pitchFamily="34" charset="0"/>
              </a:rPr>
              <a:t>ASP.NET Web API, WCF Services</a:t>
            </a:r>
          </a:p>
        </p:txBody>
      </p:sp>
      <p:sp>
        <p:nvSpPr>
          <p:cNvPr id="52" name="Rectangle 51">
            <a:extLst>
              <a:ext uri="{FF2B5EF4-FFF2-40B4-BE49-F238E27FC236}">
                <a16:creationId xmlns:a16="http://schemas.microsoft.com/office/drawing/2014/main" id="{D6DC2D71-E2B7-D745-9CA1-469EA8F20392}"/>
              </a:ext>
            </a:extLst>
          </p:cNvPr>
          <p:cNvSpPr/>
          <p:nvPr/>
        </p:nvSpPr>
        <p:spPr bwMode="auto">
          <a:xfrm>
            <a:off x="3365507" y="4179888"/>
            <a:ext cx="2397125" cy="192087"/>
          </a:xfrm>
          <a:prstGeom prst="rect">
            <a:avLst/>
          </a:prstGeom>
          <a:solidFill>
            <a:schemeClr val="tx2">
              <a:lumMod val="75000"/>
              <a:lumOff val="25000"/>
              <a:alpha val="7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DCOM/COM+</a:t>
            </a:r>
          </a:p>
        </p:txBody>
      </p:sp>
      <p:sp>
        <p:nvSpPr>
          <p:cNvPr id="53" name="Rectangle 52">
            <a:extLst>
              <a:ext uri="{FF2B5EF4-FFF2-40B4-BE49-F238E27FC236}">
                <a16:creationId xmlns:a16="http://schemas.microsoft.com/office/drawing/2014/main" id="{41C5503F-F1FC-AE44-835A-FDA45D100187}"/>
              </a:ext>
            </a:extLst>
          </p:cNvPr>
          <p:cNvSpPr/>
          <p:nvPr/>
        </p:nvSpPr>
        <p:spPr bwMode="auto">
          <a:xfrm>
            <a:off x="5972182" y="4178300"/>
            <a:ext cx="2398713" cy="192088"/>
          </a:xfrm>
          <a:prstGeom prst="rect">
            <a:avLst/>
          </a:prstGeom>
          <a:solidFill>
            <a:schemeClr val="tx2">
              <a:lumMod val="75000"/>
              <a:lumOff val="25000"/>
              <a:alpha val="7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MSMQ</a:t>
            </a:r>
          </a:p>
        </p:txBody>
      </p:sp>
      <p:sp>
        <p:nvSpPr>
          <p:cNvPr id="54" name="Rectangle 53">
            <a:extLst>
              <a:ext uri="{FF2B5EF4-FFF2-40B4-BE49-F238E27FC236}">
                <a16:creationId xmlns:a16="http://schemas.microsoft.com/office/drawing/2014/main" id="{03DE828B-7982-DD48-92B0-2A7F7BA2BD8D}"/>
              </a:ext>
            </a:extLst>
          </p:cNvPr>
          <p:cNvSpPr/>
          <p:nvPr/>
        </p:nvSpPr>
        <p:spPr bwMode="auto">
          <a:xfrm>
            <a:off x="735020" y="5138738"/>
            <a:ext cx="2398712" cy="192087"/>
          </a:xfrm>
          <a:prstGeom prst="rect">
            <a:avLst/>
          </a:prstGeom>
          <a:solidFill>
            <a:srgbClr val="8FBA29">
              <a:alpha val="7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ADO.NET</a:t>
            </a:r>
          </a:p>
        </p:txBody>
      </p:sp>
      <p:sp>
        <p:nvSpPr>
          <p:cNvPr id="55" name="Rectangle 54">
            <a:extLst>
              <a:ext uri="{FF2B5EF4-FFF2-40B4-BE49-F238E27FC236}">
                <a16:creationId xmlns:a16="http://schemas.microsoft.com/office/drawing/2014/main" id="{7D367E3B-14AA-6149-82BF-FE69B1428A7D}"/>
              </a:ext>
            </a:extLst>
          </p:cNvPr>
          <p:cNvSpPr/>
          <p:nvPr/>
        </p:nvSpPr>
        <p:spPr bwMode="auto">
          <a:xfrm>
            <a:off x="3354395" y="5138738"/>
            <a:ext cx="2397125" cy="192087"/>
          </a:xfrm>
          <a:prstGeom prst="rect">
            <a:avLst/>
          </a:prstGeom>
          <a:solidFill>
            <a:srgbClr val="8FBA29">
              <a:alpha val="7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ODBC</a:t>
            </a:r>
          </a:p>
        </p:txBody>
      </p:sp>
      <p:sp>
        <p:nvSpPr>
          <p:cNvPr id="56" name="Rectangle 55">
            <a:extLst>
              <a:ext uri="{FF2B5EF4-FFF2-40B4-BE49-F238E27FC236}">
                <a16:creationId xmlns:a16="http://schemas.microsoft.com/office/drawing/2014/main" id="{8573314C-C644-8B43-8FF7-72B13FB5A86A}"/>
              </a:ext>
            </a:extLst>
          </p:cNvPr>
          <p:cNvSpPr/>
          <p:nvPr/>
        </p:nvSpPr>
        <p:spPr bwMode="auto">
          <a:xfrm>
            <a:off x="5972182" y="5138738"/>
            <a:ext cx="2398713" cy="192087"/>
          </a:xfrm>
          <a:prstGeom prst="rect">
            <a:avLst/>
          </a:prstGeom>
          <a:solidFill>
            <a:srgbClr val="8FBA29">
              <a:alpha val="7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Oracle</a:t>
            </a:r>
          </a:p>
        </p:txBody>
      </p:sp>
      <p:sp>
        <p:nvSpPr>
          <p:cNvPr id="57" name="Rectangle 56">
            <a:extLst>
              <a:ext uri="{FF2B5EF4-FFF2-40B4-BE49-F238E27FC236}">
                <a16:creationId xmlns:a16="http://schemas.microsoft.com/office/drawing/2014/main" id="{31CD63ED-6BD3-B74A-8920-C70EE7657A3D}"/>
              </a:ext>
            </a:extLst>
          </p:cNvPr>
          <p:cNvSpPr/>
          <p:nvPr/>
        </p:nvSpPr>
        <p:spPr bwMode="auto">
          <a:xfrm>
            <a:off x="627070" y="5697538"/>
            <a:ext cx="3856037" cy="400050"/>
          </a:xfrm>
          <a:prstGeom prst="rect">
            <a:avLst/>
          </a:prstGeom>
          <a:solidFill>
            <a:srgbClr val="0E715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 Data Sources</a:t>
            </a:r>
          </a:p>
        </p:txBody>
      </p:sp>
      <p:sp>
        <p:nvSpPr>
          <p:cNvPr id="58" name="Rectangle 57">
            <a:extLst>
              <a:ext uri="{FF2B5EF4-FFF2-40B4-BE49-F238E27FC236}">
                <a16:creationId xmlns:a16="http://schemas.microsoft.com/office/drawing/2014/main" id="{B6A16F6D-9396-A24E-BAF5-56E71056E4B4}"/>
              </a:ext>
            </a:extLst>
          </p:cNvPr>
          <p:cNvSpPr/>
          <p:nvPr/>
        </p:nvSpPr>
        <p:spPr bwMode="auto">
          <a:xfrm>
            <a:off x="4616457" y="5697538"/>
            <a:ext cx="3884613" cy="400050"/>
          </a:xfrm>
          <a:prstGeom prst="rect">
            <a:avLst/>
          </a:prstGeom>
          <a:solidFill>
            <a:srgbClr val="0E715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Services</a:t>
            </a:r>
          </a:p>
        </p:txBody>
      </p:sp>
      <p:sp>
        <p:nvSpPr>
          <p:cNvPr id="59" name="Rectangle 58">
            <a:extLst>
              <a:ext uri="{FF2B5EF4-FFF2-40B4-BE49-F238E27FC236}">
                <a16:creationId xmlns:a16="http://schemas.microsoft.com/office/drawing/2014/main" id="{D136DD89-1005-0A49-B9AC-55FA4B16A5D2}"/>
              </a:ext>
            </a:extLst>
          </p:cNvPr>
          <p:cNvSpPr/>
          <p:nvPr/>
        </p:nvSpPr>
        <p:spPr bwMode="auto">
          <a:xfrm>
            <a:off x="8920170" y="3130550"/>
            <a:ext cx="2397125" cy="35877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Security</a:t>
            </a:r>
          </a:p>
        </p:txBody>
      </p:sp>
      <p:sp>
        <p:nvSpPr>
          <p:cNvPr id="60" name="Rectangle 59">
            <a:extLst>
              <a:ext uri="{FF2B5EF4-FFF2-40B4-BE49-F238E27FC236}">
                <a16:creationId xmlns:a16="http://schemas.microsoft.com/office/drawing/2014/main" id="{1C3BDA3F-9171-7E41-A833-8B99383E971F}"/>
              </a:ext>
            </a:extLst>
          </p:cNvPr>
          <p:cNvSpPr/>
          <p:nvPr/>
        </p:nvSpPr>
        <p:spPr bwMode="auto">
          <a:xfrm>
            <a:off x="8920170" y="3975100"/>
            <a:ext cx="2397125" cy="35877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Operational Management</a:t>
            </a:r>
          </a:p>
        </p:txBody>
      </p:sp>
      <p:sp>
        <p:nvSpPr>
          <p:cNvPr id="61" name="Rectangle 60">
            <a:extLst>
              <a:ext uri="{FF2B5EF4-FFF2-40B4-BE49-F238E27FC236}">
                <a16:creationId xmlns:a16="http://schemas.microsoft.com/office/drawing/2014/main" id="{C114AC32-716F-924D-92FE-BDBF7CFD50FD}"/>
              </a:ext>
            </a:extLst>
          </p:cNvPr>
          <p:cNvSpPr/>
          <p:nvPr/>
        </p:nvSpPr>
        <p:spPr bwMode="auto">
          <a:xfrm>
            <a:off x="8920170" y="4819650"/>
            <a:ext cx="2397125" cy="358775"/>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0" rIns="0" bIns="0" anchor="ctr" anchorCtr="1"/>
          <a:lstStyle/>
          <a:p>
            <a:pPr algn="ctr" defTabSz="718839" eaLnBrk="1" fontAlgn="auto" hangingPunct="1">
              <a:spcAft>
                <a:spcPts val="0"/>
              </a:spcAft>
              <a:defRPr/>
            </a:pPr>
            <a:r>
              <a:rPr lang="en-IN" sz="1372">
                <a:solidFill>
                  <a:srgbClr val="FFFFFF"/>
                </a:solidFill>
                <a:cs typeface="Segoe UI" panose="020B0502040204020203" pitchFamily="34" charset="0"/>
              </a:rPr>
              <a:t>Communication</a:t>
            </a:r>
          </a:p>
        </p:txBody>
      </p:sp>
      <p:sp>
        <p:nvSpPr>
          <p:cNvPr id="62" name="Rectangle 61">
            <a:extLst>
              <a:ext uri="{FF2B5EF4-FFF2-40B4-BE49-F238E27FC236}">
                <a16:creationId xmlns:a16="http://schemas.microsoft.com/office/drawing/2014/main" id="{9AE448CE-45C1-D945-8028-08DE3F71BE80}"/>
              </a:ext>
            </a:extLst>
          </p:cNvPr>
          <p:cNvSpPr/>
          <p:nvPr/>
        </p:nvSpPr>
        <p:spPr bwMode="auto">
          <a:xfrm>
            <a:off x="627070" y="1916113"/>
            <a:ext cx="7874000" cy="484187"/>
          </a:xfrm>
          <a:prstGeom prst="rect">
            <a:avLst/>
          </a:prstGeom>
          <a:solidFill>
            <a:srgbClr val="15AD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59" tIns="134464" rIns="179259" bIns="143407" anchorCtr="1"/>
          <a:lstStyle/>
          <a:p>
            <a:pPr algn="ctr" defTabSz="718839" eaLnBrk="1" fontAlgn="auto" hangingPunct="1">
              <a:spcAft>
                <a:spcPts val="0"/>
              </a:spcAft>
              <a:defRPr/>
            </a:pPr>
            <a:r>
              <a:rPr lang="en-IN" sz="1372" b="1" spc="98">
                <a:solidFill>
                  <a:srgbClr val="FFFFFF"/>
                </a:solidFill>
                <a:cs typeface="Segoe UI Light" panose="020B0502040204020203" pitchFamily="34" charset="0"/>
              </a:rPr>
              <a:t>USERS</a:t>
            </a:r>
            <a:endParaRPr lang="en-US" sz="1372" b="1" spc="98">
              <a:solidFill>
                <a:srgbClr val="FFFFFF"/>
              </a:solidFill>
            </a:endParaRPr>
          </a:p>
        </p:txBody>
      </p:sp>
      <p:cxnSp>
        <p:nvCxnSpPr>
          <p:cNvPr id="63" name="Straight Arrow Connector 62">
            <a:extLst>
              <a:ext uri="{FF2B5EF4-FFF2-40B4-BE49-F238E27FC236}">
                <a16:creationId xmlns:a16="http://schemas.microsoft.com/office/drawing/2014/main" id="{5B894A07-6369-CB4B-AFF9-2321AAD10999}"/>
              </a:ext>
            </a:extLst>
          </p:cNvPr>
          <p:cNvCxnSpPr>
            <a:endCxn id="49" idx="0"/>
          </p:cNvCxnSpPr>
          <p:nvPr/>
        </p:nvCxnSpPr>
        <p:spPr>
          <a:xfrm flipH="1">
            <a:off x="4564070" y="2390775"/>
            <a:ext cx="0" cy="265113"/>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01D56B4-CFD4-944B-8802-8B1C4CC39F1B}"/>
              </a:ext>
            </a:extLst>
          </p:cNvPr>
          <p:cNvCxnSpPr/>
          <p:nvPr/>
        </p:nvCxnSpPr>
        <p:spPr>
          <a:xfrm>
            <a:off x="2593982" y="5434013"/>
            <a:ext cx="0" cy="271462"/>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401199B-1C96-2C4E-8B5F-286BD8AF7557}"/>
              </a:ext>
            </a:extLst>
          </p:cNvPr>
          <p:cNvCxnSpPr/>
          <p:nvPr/>
        </p:nvCxnSpPr>
        <p:spPr>
          <a:xfrm>
            <a:off x="6554795" y="5434013"/>
            <a:ext cx="0" cy="271462"/>
          </a:xfrm>
          <a:prstGeom prst="straightConnector1">
            <a:avLst/>
          </a:prstGeom>
          <a:ln w="28575" cmpd="sng">
            <a:solidFill>
              <a:schemeClr val="tx1">
                <a:lumMod val="60000"/>
                <a:lumOff val="4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9D270DC7-C3DC-4746-8677-B335541EBB08}"/>
              </a:ext>
            </a:extLst>
          </p:cNvPr>
          <p:cNvSpPr/>
          <p:nvPr/>
        </p:nvSpPr>
        <p:spPr bwMode="auto">
          <a:xfrm>
            <a:off x="269875" y="1768475"/>
            <a:ext cx="11652250" cy="2917825"/>
          </a:xfrm>
          <a:prstGeom prst="rect">
            <a:avLst/>
          </a:prstGeom>
          <a:solidFill>
            <a:srgbClr val="FFFFFF">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a:extLst>
              <a:ext uri="{FF2B5EF4-FFF2-40B4-BE49-F238E27FC236}">
                <a16:creationId xmlns:a16="http://schemas.microsoft.com/office/drawing/2014/main" id="{258C1A91-4524-8643-AF2C-123BFB6BF8CC}"/>
              </a:ext>
            </a:extLst>
          </p:cNvPr>
          <p:cNvGrpSpPr>
            <a:grpSpLocks/>
          </p:cNvGrpSpPr>
          <p:nvPr/>
        </p:nvGrpSpPr>
        <p:grpSpPr bwMode="auto">
          <a:xfrm>
            <a:off x="269875" y="4686300"/>
            <a:ext cx="11707813" cy="1708150"/>
            <a:chOff x="274639" y="4779424"/>
            <a:chExt cx="11943995" cy="1742759"/>
          </a:xfrm>
        </p:grpSpPr>
        <p:sp>
          <p:nvSpPr>
            <p:cNvPr id="78" name="Rectangle 77">
              <a:extLst>
                <a:ext uri="{FF2B5EF4-FFF2-40B4-BE49-F238E27FC236}">
                  <a16:creationId xmlns:a16="http://schemas.microsoft.com/office/drawing/2014/main" id="{BCB8686E-CC3A-D643-8D6B-59133AAB08AA}"/>
                </a:ext>
              </a:extLst>
            </p:cNvPr>
            <p:cNvSpPr/>
            <p:nvPr/>
          </p:nvSpPr>
          <p:spPr bwMode="auto">
            <a:xfrm flipV="1">
              <a:off x="274639" y="6476832"/>
              <a:ext cx="11887311" cy="45351"/>
            </a:xfrm>
            <a:prstGeom prst="rect">
              <a:avLst/>
            </a:prstGeom>
            <a:solidFill>
              <a:srgbClr val="FFFFFF">
                <a:alpha val="5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a:extLst>
                <a:ext uri="{FF2B5EF4-FFF2-40B4-BE49-F238E27FC236}">
                  <a16:creationId xmlns:a16="http://schemas.microsoft.com/office/drawing/2014/main" id="{AE159F29-2C34-5547-A4CE-31B30E51126A}"/>
                </a:ext>
              </a:extLst>
            </p:cNvPr>
            <p:cNvSpPr/>
            <p:nvPr/>
          </p:nvSpPr>
          <p:spPr bwMode="auto">
            <a:xfrm>
              <a:off x="8471054" y="4779424"/>
              <a:ext cx="3747580" cy="900533"/>
            </a:xfrm>
            <a:prstGeom prst="rect">
              <a:avLst/>
            </a:prstGeom>
            <a:solidFill>
              <a:srgbClr val="FFFFFF">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7C53D5E-A66D-4747-9B6C-82FD4530783E}"/>
              </a:ext>
            </a:extLst>
          </p:cNvPr>
          <p:cNvSpPr txBox="1"/>
          <p:nvPr/>
        </p:nvSpPr>
        <p:spPr>
          <a:xfrm>
            <a:off x="1080617" y="4140319"/>
            <a:ext cx="1792850" cy="622056"/>
          </a:xfrm>
          <a:prstGeom prst="rect">
            <a:avLst/>
          </a:prstGeom>
          <a:noFill/>
        </p:spPr>
        <p:txBody>
          <a:bodyPr wrap="square" lIns="91440"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2400" b="0" i="0" u="none" strike="noStrike" kern="0" cap="none" spc="0" normalizeH="0" baseline="0" noProof="0" dirty="0">
                <a:ln>
                  <a:noFill/>
                </a:ln>
                <a:gradFill>
                  <a:gsLst>
                    <a:gs pos="0">
                      <a:srgbClr val="002050"/>
                    </a:gs>
                    <a:gs pos="100000">
                      <a:srgbClr val="002050"/>
                    </a:gs>
                  </a:gsLst>
                  <a:lin ang="5400000" scaled="1"/>
                </a:gradFill>
                <a:effectLst/>
                <a:uLnTx/>
                <a:uFillTx/>
                <a:latin typeface="Segoe UI Light"/>
                <a:ea typeface="+mn-ea"/>
                <a:cs typeface="+mn-cs"/>
              </a:rPr>
              <a:t>Assess</a:t>
            </a:r>
          </a:p>
        </p:txBody>
      </p:sp>
      <p:sp>
        <p:nvSpPr>
          <p:cNvPr id="2" name="Title 1">
            <a:extLst>
              <a:ext uri="{FF2B5EF4-FFF2-40B4-BE49-F238E27FC236}">
                <a16:creationId xmlns:a16="http://schemas.microsoft.com/office/drawing/2014/main" id="{F9EEE60F-5B73-4E77-AA08-D648E0D243A6}"/>
              </a:ext>
            </a:extLst>
          </p:cNvPr>
          <p:cNvSpPr>
            <a:spLocks noGrp="1"/>
          </p:cNvSpPr>
          <p:nvPr>
            <p:ph type="title"/>
          </p:nvPr>
        </p:nvSpPr>
        <p:spPr/>
        <p:txBody>
          <a:bodyPr/>
          <a:lstStyle/>
          <a:p>
            <a:r>
              <a:rPr lang="en-US"/>
              <a:t>Breaking down the Azure migration journey </a:t>
            </a:r>
            <a:endParaRPr lang="en-US" dirty="0"/>
          </a:p>
        </p:txBody>
      </p:sp>
      <p:sp>
        <p:nvSpPr>
          <p:cNvPr id="6" name="Rectangle 5">
            <a:extLst>
              <a:ext uri="{FF2B5EF4-FFF2-40B4-BE49-F238E27FC236}">
                <a16:creationId xmlns:a16="http://schemas.microsoft.com/office/drawing/2014/main" id="{9F6A10A9-3384-4605-AEC7-77990F04AD48}"/>
              </a:ext>
            </a:extLst>
          </p:cNvPr>
          <p:cNvSpPr/>
          <p:nvPr/>
        </p:nvSpPr>
        <p:spPr>
          <a:xfrm>
            <a:off x="4553685" y="2381136"/>
            <a:ext cx="2485744" cy="883040"/>
          </a:xfrm>
          <a:prstGeom prst="rect">
            <a:avLst/>
          </a:prstGeom>
          <a:noFill/>
          <a:ln w="2540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0" tIns="1828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Light"/>
                <a:ea typeface="+mn-ea"/>
                <a:cs typeface="+mn-cs"/>
              </a:rPr>
              <a:t>Rehost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Light"/>
                <a:ea typeface="+mn-ea"/>
                <a:cs typeface="+mn-cs"/>
              </a:rPr>
              <a:t>(lift and shift)</a:t>
            </a:r>
          </a:p>
        </p:txBody>
      </p:sp>
      <p:sp>
        <p:nvSpPr>
          <p:cNvPr id="7" name="Rectangle 6">
            <a:extLst>
              <a:ext uri="{FF2B5EF4-FFF2-40B4-BE49-F238E27FC236}">
                <a16:creationId xmlns:a16="http://schemas.microsoft.com/office/drawing/2014/main" id="{06FD8E9D-0FD2-4525-A7E3-B081BC379ADB}"/>
              </a:ext>
            </a:extLst>
          </p:cNvPr>
          <p:cNvSpPr/>
          <p:nvPr/>
        </p:nvSpPr>
        <p:spPr>
          <a:xfrm>
            <a:off x="4553685" y="3466930"/>
            <a:ext cx="2485744" cy="883040"/>
          </a:xfrm>
          <a:prstGeom prst="rect">
            <a:avLst/>
          </a:prstGeom>
          <a:noFill/>
          <a:ln w="2540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0" tIns="1828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Light"/>
                <a:ea typeface="+mn-ea"/>
                <a:cs typeface="+mn-cs"/>
              </a:rPr>
              <a:t>Refactor</a:t>
            </a:r>
          </a:p>
        </p:txBody>
      </p:sp>
      <p:sp>
        <p:nvSpPr>
          <p:cNvPr id="8" name="Rectangle 7">
            <a:extLst>
              <a:ext uri="{FF2B5EF4-FFF2-40B4-BE49-F238E27FC236}">
                <a16:creationId xmlns:a16="http://schemas.microsoft.com/office/drawing/2014/main" id="{479C863B-1A71-4ACA-AE2D-B39987D6F582}"/>
              </a:ext>
            </a:extLst>
          </p:cNvPr>
          <p:cNvSpPr/>
          <p:nvPr/>
        </p:nvSpPr>
        <p:spPr>
          <a:xfrm>
            <a:off x="4553685" y="4552724"/>
            <a:ext cx="2485744" cy="883040"/>
          </a:xfrm>
          <a:prstGeom prst="rect">
            <a:avLst/>
          </a:prstGeom>
          <a:noFill/>
          <a:ln w="2540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0" tIns="1828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Light"/>
                <a:ea typeface="+mn-ea"/>
                <a:cs typeface="+mn-cs"/>
              </a:rPr>
              <a:t>Rearchitect</a:t>
            </a:r>
          </a:p>
        </p:txBody>
      </p:sp>
      <p:sp>
        <p:nvSpPr>
          <p:cNvPr id="14" name="Rectangle 13">
            <a:extLst>
              <a:ext uri="{FF2B5EF4-FFF2-40B4-BE49-F238E27FC236}">
                <a16:creationId xmlns:a16="http://schemas.microsoft.com/office/drawing/2014/main" id="{BE75D91C-F396-4349-9EDB-B4B78673B4C9}"/>
              </a:ext>
            </a:extLst>
          </p:cNvPr>
          <p:cNvSpPr/>
          <p:nvPr/>
        </p:nvSpPr>
        <p:spPr>
          <a:xfrm>
            <a:off x="4553685" y="5638518"/>
            <a:ext cx="2485744" cy="883040"/>
          </a:xfrm>
          <a:prstGeom prst="rect">
            <a:avLst/>
          </a:prstGeom>
          <a:noFill/>
          <a:ln w="2540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0" tIns="1828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000000"/>
                    </a:gs>
                    <a:gs pos="100000">
                      <a:srgbClr val="000000"/>
                    </a:gs>
                  </a:gsLst>
                  <a:lin ang="5400000" scaled="1"/>
                </a:gradFill>
                <a:effectLst/>
                <a:uLnTx/>
                <a:uFillTx/>
                <a:latin typeface="Segoe UI Light"/>
                <a:ea typeface="+mn-ea"/>
                <a:cs typeface="+mn-cs"/>
              </a:rPr>
              <a:t>Rebuild</a:t>
            </a:r>
          </a:p>
        </p:txBody>
      </p:sp>
      <p:sp>
        <p:nvSpPr>
          <p:cNvPr id="24" name="TextBox 23">
            <a:extLst>
              <a:ext uri="{FF2B5EF4-FFF2-40B4-BE49-F238E27FC236}">
                <a16:creationId xmlns:a16="http://schemas.microsoft.com/office/drawing/2014/main" id="{685D5CD0-91BB-4653-9D24-A1BDF2C35227}"/>
              </a:ext>
            </a:extLst>
          </p:cNvPr>
          <p:cNvSpPr txBox="1"/>
          <p:nvPr/>
        </p:nvSpPr>
        <p:spPr>
          <a:xfrm>
            <a:off x="5330335" y="1558574"/>
            <a:ext cx="1792850" cy="622056"/>
          </a:xfrm>
          <a:prstGeom prst="rect">
            <a:avLst/>
          </a:prstGeom>
          <a:noFill/>
        </p:spPr>
        <p:txBody>
          <a:bodyPr wrap="square" lIns="91440"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2400" b="0" i="0" u="none" strike="noStrike" kern="0" cap="none" spc="0" normalizeH="0" baseline="0" noProof="0" dirty="0">
                <a:ln>
                  <a:noFill/>
                </a:ln>
                <a:gradFill>
                  <a:gsLst>
                    <a:gs pos="0">
                      <a:srgbClr val="002050"/>
                    </a:gs>
                    <a:gs pos="100000">
                      <a:srgbClr val="002050"/>
                    </a:gs>
                  </a:gsLst>
                  <a:lin ang="5400000" scaled="1"/>
                </a:gradFill>
                <a:effectLst/>
                <a:uLnTx/>
                <a:uFillTx/>
                <a:latin typeface="Segoe UI Light"/>
                <a:ea typeface="+mn-ea"/>
                <a:cs typeface="+mn-cs"/>
              </a:rPr>
              <a:t>Migrate*</a:t>
            </a:r>
          </a:p>
        </p:txBody>
      </p:sp>
      <p:sp>
        <p:nvSpPr>
          <p:cNvPr id="26" name="Send" title="Icon of a paper airplane">
            <a:extLst>
              <a:ext uri="{FF2B5EF4-FFF2-40B4-BE49-F238E27FC236}">
                <a16:creationId xmlns:a16="http://schemas.microsoft.com/office/drawing/2014/main" id="{C818C10E-875E-4E29-B066-EE970A47275D}"/>
              </a:ext>
            </a:extLst>
          </p:cNvPr>
          <p:cNvSpPr>
            <a:spLocks noChangeAspect="1" noEditPoints="1"/>
          </p:cNvSpPr>
          <p:nvPr/>
        </p:nvSpPr>
        <p:spPr bwMode="auto">
          <a:xfrm>
            <a:off x="4927737" y="1704795"/>
            <a:ext cx="356171" cy="238302"/>
          </a:xfrm>
          <a:custGeom>
            <a:avLst/>
            <a:gdLst>
              <a:gd name="T0" fmla="*/ 44 w 556"/>
              <a:gd name="T1" fmla="*/ 14 h 372"/>
              <a:gd name="T2" fmla="*/ 556 w 556"/>
              <a:gd name="T3" fmla="*/ 187 h 372"/>
              <a:gd name="T4" fmla="*/ 0 w 556"/>
              <a:gd name="T5" fmla="*/ 372 h 372"/>
              <a:gd name="T6" fmla="*/ 64 w 556"/>
              <a:gd name="T7" fmla="*/ 187 h 372"/>
              <a:gd name="T8" fmla="*/ 14 w 556"/>
              <a:gd name="T9" fmla="*/ 43 h 372"/>
              <a:gd name="T10" fmla="*/ 14 w 556"/>
              <a:gd name="T11" fmla="*/ 43 h 372"/>
              <a:gd name="T12" fmla="*/ 0 w 556"/>
              <a:gd name="T13" fmla="*/ 0 h 372"/>
              <a:gd name="T14" fmla="*/ 44 w 556"/>
              <a:gd name="T15" fmla="*/ 14 h 372"/>
              <a:gd name="T16" fmla="*/ 64 w 556"/>
              <a:gd name="T17" fmla="*/ 187 h 372"/>
              <a:gd name="T18" fmla="*/ 556 w 556"/>
              <a:gd name="T19" fmla="*/ 1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372">
                <a:moveTo>
                  <a:pt x="44" y="14"/>
                </a:moveTo>
                <a:lnTo>
                  <a:pt x="556" y="187"/>
                </a:lnTo>
                <a:lnTo>
                  <a:pt x="0" y="372"/>
                </a:lnTo>
                <a:lnTo>
                  <a:pt x="64" y="187"/>
                </a:lnTo>
                <a:lnTo>
                  <a:pt x="14" y="43"/>
                </a:lnTo>
                <a:moveTo>
                  <a:pt x="14" y="43"/>
                </a:moveTo>
                <a:lnTo>
                  <a:pt x="0" y="0"/>
                </a:lnTo>
                <a:lnTo>
                  <a:pt x="44" y="14"/>
                </a:lnTo>
                <a:moveTo>
                  <a:pt x="64" y="187"/>
                </a:moveTo>
                <a:lnTo>
                  <a:pt x="556" y="187"/>
                </a:ln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gradFill>
                <a:gsLst>
                  <a:gs pos="2917">
                    <a:srgbClr val="353535"/>
                  </a:gs>
                  <a:gs pos="30000">
                    <a:srgbClr val="002050"/>
                  </a:gs>
                </a:gsLst>
                <a:lin ang="5400000" scaled="0"/>
              </a:gradFill>
              <a:effectLst/>
              <a:uLnTx/>
              <a:uFillTx/>
              <a:latin typeface="Segoe UI Semilight"/>
              <a:ea typeface="+mn-ea"/>
              <a:cs typeface="+mn-cs"/>
            </a:endParaRPr>
          </a:p>
        </p:txBody>
      </p:sp>
      <p:sp>
        <p:nvSpPr>
          <p:cNvPr id="30" name="TextBox 29">
            <a:extLst>
              <a:ext uri="{FF2B5EF4-FFF2-40B4-BE49-F238E27FC236}">
                <a16:creationId xmlns:a16="http://schemas.microsoft.com/office/drawing/2014/main" id="{730F0983-E466-4977-99F3-EFE1B11964ED}"/>
              </a:ext>
            </a:extLst>
          </p:cNvPr>
          <p:cNvSpPr txBox="1"/>
          <p:nvPr/>
        </p:nvSpPr>
        <p:spPr>
          <a:xfrm>
            <a:off x="10017106" y="4140319"/>
            <a:ext cx="1792850" cy="622056"/>
          </a:xfrm>
          <a:prstGeom prst="rect">
            <a:avLst/>
          </a:prstGeom>
          <a:noFill/>
        </p:spPr>
        <p:txBody>
          <a:bodyPr wrap="square" lIns="91440"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2400" b="0" i="0" u="none" strike="noStrike" kern="0" cap="none" spc="0" normalizeH="0" baseline="0" noProof="0" dirty="0">
                <a:ln>
                  <a:noFill/>
                </a:ln>
                <a:gradFill>
                  <a:gsLst>
                    <a:gs pos="0">
                      <a:srgbClr val="002050"/>
                    </a:gs>
                    <a:gs pos="100000">
                      <a:srgbClr val="002050"/>
                    </a:gs>
                  </a:gsLst>
                  <a:lin ang="5400000" scaled="1"/>
                </a:gradFill>
                <a:effectLst/>
                <a:uLnTx/>
                <a:uFillTx/>
                <a:latin typeface="Segoe UI Light"/>
                <a:ea typeface="+mn-ea"/>
                <a:cs typeface="+mn-cs"/>
              </a:rPr>
              <a:t>Optimize</a:t>
            </a:r>
          </a:p>
        </p:txBody>
      </p:sp>
      <p:sp>
        <p:nvSpPr>
          <p:cNvPr id="32" name="speedometer_2" title="Icon of a spedometer showing fast speed">
            <a:extLst>
              <a:ext uri="{FF2B5EF4-FFF2-40B4-BE49-F238E27FC236}">
                <a16:creationId xmlns:a16="http://schemas.microsoft.com/office/drawing/2014/main" id="{FB875310-B4F3-4616-8278-AC633D4B95E3}"/>
              </a:ext>
            </a:extLst>
          </p:cNvPr>
          <p:cNvSpPr>
            <a:spLocks noChangeAspect="1" noEditPoints="1"/>
          </p:cNvSpPr>
          <p:nvPr/>
        </p:nvSpPr>
        <p:spPr bwMode="auto">
          <a:xfrm>
            <a:off x="9600176" y="4264653"/>
            <a:ext cx="373388" cy="373388"/>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882" b="0" i="0" u="none" strike="noStrike" kern="0" cap="none" spc="0" normalizeH="0" baseline="0" noProof="0">
              <a:ln>
                <a:noFill/>
              </a:ln>
              <a:gradFill>
                <a:gsLst>
                  <a:gs pos="2917">
                    <a:srgbClr val="353535"/>
                  </a:gs>
                  <a:gs pos="30000">
                    <a:srgbClr val="002050"/>
                  </a:gs>
                </a:gsLst>
                <a:lin ang="5400000" scaled="0"/>
              </a:gradFill>
              <a:effectLst/>
              <a:uLnTx/>
              <a:uFillTx/>
              <a:latin typeface="Segoe UI Semilight"/>
              <a:ea typeface="+mn-ea"/>
              <a:cs typeface="+mn-cs"/>
            </a:endParaRPr>
          </a:p>
        </p:txBody>
      </p:sp>
      <p:cxnSp>
        <p:nvCxnSpPr>
          <p:cNvPr id="36" name="Straight Connector 35">
            <a:extLst>
              <a:ext uri="{FF2B5EF4-FFF2-40B4-BE49-F238E27FC236}">
                <a16:creationId xmlns:a16="http://schemas.microsoft.com/office/drawing/2014/main" id="{53725310-6CE5-44D8-81E5-102407B5DEE8}"/>
              </a:ext>
            </a:extLst>
          </p:cNvPr>
          <p:cNvCxnSpPr>
            <a:cxnSpLocks/>
          </p:cNvCxnSpPr>
          <p:nvPr/>
        </p:nvCxnSpPr>
        <p:spPr>
          <a:xfrm>
            <a:off x="2881756" y="2820790"/>
            <a:ext cx="1645920" cy="0"/>
          </a:xfrm>
          <a:prstGeom prst="line">
            <a:avLst/>
          </a:prstGeom>
          <a:ln w="25400">
            <a:solidFill>
              <a:schemeClr val="bg2">
                <a:lumMod val="50000"/>
              </a:schemeClr>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DAF6F36-CBFE-40AF-ACFE-8EB26444672B}"/>
              </a:ext>
            </a:extLst>
          </p:cNvPr>
          <p:cNvCxnSpPr>
            <a:cxnSpLocks/>
          </p:cNvCxnSpPr>
          <p:nvPr/>
        </p:nvCxnSpPr>
        <p:spPr>
          <a:xfrm>
            <a:off x="2881756" y="3908450"/>
            <a:ext cx="1645920" cy="0"/>
          </a:xfrm>
          <a:prstGeom prst="line">
            <a:avLst/>
          </a:prstGeom>
          <a:ln w="25400">
            <a:solidFill>
              <a:schemeClr val="bg2">
                <a:lumMod val="50000"/>
              </a:schemeClr>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6E039BA-1935-4228-80AC-14CD8C2B913D}"/>
              </a:ext>
            </a:extLst>
          </p:cNvPr>
          <p:cNvCxnSpPr>
            <a:cxnSpLocks/>
          </p:cNvCxnSpPr>
          <p:nvPr/>
        </p:nvCxnSpPr>
        <p:spPr>
          <a:xfrm>
            <a:off x="2881756" y="4994244"/>
            <a:ext cx="1645920" cy="0"/>
          </a:xfrm>
          <a:prstGeom prst="line">
            <a:avLst/>
          </a:prstGeom>
          <a:ln w="25400">
            <a:solidFill>
              <a:schemeClr val="bg2">
                <a:lumMod val="50000"/>
              </a:schemeClr>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6E61953-092C-40D9-B384-156C50EF6B06}"/>
              </a:ext>
            </a:extLst>
          </p:cNvPr>
          <p:cNvCxnSpPr>
            <a:cxnSpLocks/>
          </p:cNvCxnSpPr>
          <p:nvPr/>
        </p:nvCxnSpPr>
        <p:spPr>
          <a:xfrm>
            <a:off x="2881756" y="6080038"/>
            <a:ext cx="1645920" cy="0"/>
          </a:xfrm>
          <a:prstGeom prst="line">
            <a:avLst/>
          </a:prstGeom>
          <a:ln w="25400">
            <a:solidFill>
              <a:schemeClr val="bg2">
                <a:lumMod val="50000"/>
              </a:schemeClr>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FF1034-3ABB-4A30-8C3C-EE217675A646}"/>
              </a:ext>
            </a:extLst>
          </p:cNvPr>
          <p:cNvCxnSpPr>
            <a:cxnSpLocks/>
          </p:cNvCxnSpPr>
          <p:nvPr/>
        </p:nvCxnSpPr>
        <p:spPr>
          <a:xfrm>
            <a:off x="7051658" y="2822656"/>
            <a:ext cx="1645920" cy="0"/>
          </a:xfrm>
          <a:prstGeom prst="line">
            <a:avLst/>
          </a:prstGeom>
          <a:ln w="25400">
            <a:solidFill>
              <a:schemeClr val="bg2">
                <a:lumMod val="50000"/>
              </a:schemeClr>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8F5C1D-FF37-45B4-B636-E7817E2C616A}"/>
              </a:ext>
            </a:extLst>
          </p:cNvPr>
          <p:cNvCxnSpPr>
            <a:cxnSpLocks/>
          </p:cNvCxnSpPr>
          <p:nvPr/>
        </p:nvCxnSpPr>
        <p:spPr>
          <a:xfrm>
            <a:off x="7051658" y="3908450"/>
            <a:ext cx="1645920" cy="0"/>
          </a:xfrm>
          <a:prstGeom prst="line">
            <a:avLst/>
          </a:prstGeom>
          <a:ln w="25400">
            <a:solidFill>
              <a:schemeClr val="bg2">
                <a:lumMod val="50000"/>
              </a:schemeClr>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8B41272-0C63-4482-B4BB-D512C0977DE8}"/>
              </a:ext>
            </a:extLst>
          </p:cNvPr>
          <p:cNvCxnSpPr>
            <a:cxnSpLocks/>
          </p:cNvCxnSpPr>
          <p:nvPr/>
        </p:nvCxnSpPr>
        <p:spPr>
          <a:xfrm>
            <a:off x="7051658" y="4994244"/>
            <a:ext cx="1645920" cy="0"/>
          </a:xfrm>
          <a:prstGeom prst="line">
            <a:avLst/>
          </a:prstGeom>
          <a:ln w="25400">
            <a:solidFill>
              <a:schemeClr val="bg2">
                <a:lumMod val="50000"/>
              </a:schemeClr>
            </a:solidFill>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FA42CDC-1918-4074-80CA-49DBE333A9EA}"/>
              </a:ext>
            </a:extLst>
          </p:cNvPr>
          <p:cNvCxnSpPr>
            <a:cxnSpLocks/>
          </p:cNvCxnSpPr>
          <p:nvPr/>
        </p:nvCxnSpPr>
        <p:spPr>
          <a:xfrm>
            <a:off x="7051658" y="6080038"/>
            <a:ext cx="1645920" cy="0"/>
          </a:xfrm>
          <a:prstGeom prst="line">
            <a:avLst/>
          </a:prstGeom>
          <a:ln w="25400">
            <a:solidFill>
              <a:schemeClr val="bg2">
                <a:lumMod val="50000"/>
              </a:schemeClr>
            </a:solidFill>
            <a:headEnd type="none"/>
            <a:tailEnd type="arrow" w="lg" len="sm"/>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FEAC6C3-E06C-4BE5-B2D2-9EBBFE1536E1}"/>
              </a:ext>
            </a:extLst>
          </p:cNvPr>
          <p:cNvGrpSpPr/>
          <p:nvPr/>
        </p:nvGrpSpPr>
        <p:grpSpPr>
          <a:xfrm>
            <a:off x="2415668" y="2820790"/>
            <a:ext cx="466088" cy="3259248"/>
            <a:chOff x="2415668" y="2820790"/>
            <a:chExt cx="466088" cy="3259248"/>
          </a:xfrm>
        </p:grpSpPr>
        <p:cxnSp>
          <p:nvCxnSpPr>
            <p:cNvPr id="34" name="Straight Connector 33">
              <a:extLst>
                <a:ext uri="{FF2B5EF4-FFF2-40B4-BE49-F238E27FC236}">
                  <a16:creationId xmlns:a16="http://schemas.microsoft.com/office/drawing/2014/main" id="{326236D7-B0F0-445E-A714-54CD421D54C9}"/>
                </a:ext>
              </a:extLst>
            </p:cNvPr>
            <p:cNvCxnSpPr>
              <a:cxnSpLocks/>
            </p:cNvCxnSpPr>
            <p:nvPr/>
          </p:nvCxnSpPr>
          <p:spPr>
            <a:xfrm>
              <a:off x="2881756" y="2820790"/>
              <a:ext cx="0" cy="3259248"/>
            </a:xfrm>
            <a:prstGeom prst="line">
              <a:avLst/>
            </a:prstGeom>
            <a:ln w="25400">
              <a:solidFill>
                <a:schemeClr val="bg2">
                  <a:lumMod val="50000"/>
                </a:schemeClr>
              </a:solidFill>
              <a:headEnd type="none"/>
              <a:tailEnd type="none" w="lg" len="sm"/>
            </a:ln>
          </p:spPr>
          <p:style>
            <a:lnRef idx="1">
              <a:schemeClr val="accent1"/>
            </a:lnRef>
            <a:fillRef idx="0">
              <a:schemeClr val="accent1"/>
            </a:fillRef>
            <a:effectRef idx="0">
              <a:schemeClr val="accent1"/>
            </a:effectRef>
            <a:fontRef idx="minor">
              <a:schemeClr val="tx1"/>
            </a:fontRef>
          </p:style>
        </p:cxnSp>
        <p:sp>
          <p:nvSpPr>
            <p:cNvPr id="31" name="PageRight_E761">
              <a:extLst>
                <a:ext uri="{FF2B5EF4-FFF2-40B4-BE49-F238E27FC236}">
                  <a16:creationId xmlns:a16="http://schemas.microsoft.com/office/drawing/2014/main" id="{C42C697E-36D8-4AF7-AC64-8EE328A982FE}"/>
                </a:ext>
              </a:extLst>
            </p:cNvPr>
            <p:cNvSpPr>
              <a:spLocks noChangeAspect="1" noEditPoints="1"/>
            </p:cNvSpPr>
            <p:nvPr/>
          </p:nvSpPr>
          <p:spPr bwMode="auto">
            <a:xfrm>
              <a:off x="2415668" y="4268467"/>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25400" cap="sq">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nvGrpSpPr>
          <p:cNvPr id="10" name="Group 9">
            <a:extLst>
              <a:ext uri="{FF2B5EF4-FFF2-40B4-BE49-F238E27FC236}">
                <a16:creationId xmlns:a16="http://schemas.microsoft.com/office/drawing/2014/main" id="{769E6BB5-73FB-4B04-9EF8-E7A2882C81F9}"/>
              </a:ext>
            </a:extLst>
          </p:cNvPr>
          <p:cNvGrpSpPr/>
          <p:nvPr/>
        </p:nvGrpSpPr>
        <p:grpSpPr>
          <a:xfrm>
            <a:off x="8715093" y="2822656"/>
            <a:ext cx="479247" cy="3257382"/>
            <a:chOff x="8715093" y="2822656"/>
            <a:chExt cx="479247" cy="3257382"/>
          </a:xfrm>
        </p:grpSpPr>
        <p:cxnSp>
          <p:nvCxnSpPr>
            <p:cNvPr id="44" name="Straight Connector 43">
              <a:extLst>
                <a:ext uri="{FF2B5EF4-FFF2-40B4-BE49-F238E27FC236}">
                  <a16:creationId xmlns:a16="http://schemas.microsoft.com/office/drawing/2014/main" id="{81BE9596-088B-4339-A7B4-1D9340006803}"/>
                </a:ext>
              </a:extLst>
            </p:cNvPr>
            <p:cNvCxnSpPr>
              <a:cxnSpLocks/>
            </p:cNvCxnSpPr>
            <p:nvPr/>
          </p:nvCxnSpPr>
          <p:spPr>
            <a:xfrm>
              <a:off x="8715093" y="2822656"/>
              <a:ext cx="0" cy="3257382"/>
            </a:xfrm>
            <a:prstGeom prst="line">
              <a:avLst/>
            </a:prstGeom>
            <a:ln w="25400">
              <a:solidFill>
                <a:schemeClr val="bg2">
                  <a:lumMod val="50000"/>
                </a:schemeClr>
              </a:solidFill>
              <a:headEnd type="none"/>
              <a:tailEnd type="none" w="lg" len="sm"/>
            </a:ln>
          </p:spPr>
          <p:style>
            <a:lnRef idx="1">
              <a:schemeClr val="accent1"/>
            </a:lnRef>
            <a:fillRef idx="0">
              <a:schemeClr val="accent1"/>
            </a:fillRef>
            <a:effectRef idx="0">
              <a:schemeClr val="accent1"/>
            </a:effectRef>
            <a:fontRef idx="minor">
              <a:schemeClr val="tx1"/>
            </a:fontRef>
          </p:style>
        </p:cxnSp>
        <p:sp>
          <p:nvSpPr>
            <p:cNvPr id="40" name="PageRight_E761">
              <a:extLst>
                <a:ext uri="{FF2B5EF4-FFF2-40B4-BE49-F238E27FC236}">
                  <a16:creationId xmlns:a16="http://schemas.microsoft.com/office/drawing/2014/main" id="{C8E3562D-EFF7-41D9-96EC-BB389E0C1133}"/>
                </a:ext>
              </a:extLst>
            </p:cNvPr>
            <p:cNvSpPr>
              <a:spLocks noChangeAspect="1" noEditPoints="1"/>
            </p:cNvSpPr>
            <p:nvPr/>
          </p:nvSpPr>
          <p:spPr bwMode="auto">
            <a:xfrm>
              <a:off x="8828848" y="4268467"/>
              <a:ext cx="365492" cy="36576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25400" cap="sq">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grpSp>
      <p:grpSp>
        <p:nvGrpSpPr>
          <p:cNvPr id="9" name="Group 8">
            <a:extLst>
              <a:ext uri="{FF2B5EF4-FFF2-40B4-BE49-F238E27FC236}">
                <a16:creationId xmlns:a16="http://schemas.microsoft.com/office/drawing/2014/main" id="{93D42518-451F-44A0-853D-2DA4CBBA84CE}"/>
              </a:ext>
            </a:extLst>
          </p:cNvPr>
          <p:cNvGrpSpPr/>
          <p:nvPr/>
        </p:nvGrpSpPr>
        <p:grpSpPr>
          <a:xfrm>
            <a:off x="4724153" y="2635204"/>
            <a:ext cx="407168" cy="3632286"/>
            <a:chOff x="4724153" y="2635204"/>
            <a:chExt cx="407168" cy="3632286"/>
          </a:xfrm>
        </p:grpSpPr>
        <p:sp>
          <p:nvSpPr>
            <p:cNvPr id="41" name="tool">
              <a:extLst>
                <a:ext uri="{FF2B5EF4-FFF2-40B4-BE49-F238E27FC236}">
                  <a16:creationId xmlns:a16="http://schemas.microsoft.com/office/drawing/2014/main" id="{0849C8E2-4273-4FD6-9C5E-584F551F9105}"/>
                </a:ext>
              </a:extLst>
            </p:cNvPr>
            <p:cNvSpPr>
              <a:spLocks noChangeAspect="1" noEditPoints="1"/>
            </p:cNvSpPr>
            <p:nvPr/>
          </p:nvSpPr>
          <p:spPr bwMode="auto">
            <a:xfrm>
              <a:off x="4794660" y="5892586"/>
              <a:ext cx="266154" cy="374904"/>
            </a:xfrm>
            <a:custGeom>
              <a:avLst/>
              <a:gdLst>
                <a:gd name="T0" fmla="*/ 196 w 256"/>
                <a:gd name="T1" fmla="*/ 0 h 360"/>
                <a:gd name="T2" fmla="*/ 256 w 256"/>
                <a:gd name="T3" fmla="*/ 60 h 360"/>
                <a:gd name="T4" fmla="*/ 230 w 256"/>
                <a:gd name="T5" fmla="*/ 110 h 360"/>
                <a:gd name="T6" fmla="*/ 222 w 256"/>
                <a:gd name="T7" fmla="*/ 114 h 360"/>
                <a:gd name="T8" fmla="*/ 222 w 256"/>
                <a:gd name="T9" fmla="*/ 334 h 360"/>
                <a:gd name="T10" fmla="*/ 196 w 256"/>
                <a:gd name="T11" fmla="*/ 360 h 360"/>
                <a:gd name="T12" fmla="*/ 170 w 256"/>
                <a:gd name="T13" fmla="*/ 334 h 360"/>
                <a:gd name="T14" fmla="*/ 170 w 256"/>
                <a:gd name="T15" fmla="*/ 114 h 360"/>
                <a:gd name="T16" fmla="*/ 162 w 256"/>
                <a:gd name="T17" fmla="*/ 110 h 360"/>
                <a:gd name="T18" fmla="*/ 136 w 256"/>
                <a:gd name="T19" fmla="*/ 60 h 360"/>
                <a:gd name="T20" fmla="*/ 196 w 256"/>
                <a:gd name="T21" fmla="*/ 0 h 360"/>
                <a:gd name="T22" fmla="*/ 0 w 256"/>
                <a:gd name="T23" fmla="*/ 193 h 360"/>
                <a:gd name="T24" fmla="*/ 0 w 256"/>
                <a:gd name="T25" fmla="*/ 219 h 360"/>
                <a:gd name="T26" fmla="*/ 0 w 256"/>
                <a:gd name="T27" fmla="*/ 287 h 360"/>
                <a:gd name="T28" fmla="*/ 0 w 256"/>
                <a:gd name="T29" fmla="*/ 334 h 360"/>
                <a:gd name="T30" fmla="*/ 26 w 256"/>
                <a:gd name="T31" fmla="*/ 360 h 360"/>
                <a:gd name="T32" fmla="*/ 53 w 256"/>
                <a:gd name="T33" fmla="*/ 334 h 360"/>
                <a:gd name="T34" fmla="*/ 53 w 256"/>
                <a:gd name="T35" fmla="*/ 287 h 360"/>
                <a:gd name="T36" fmla="*/ 53 w 256"/>
                <a:gd name="T37" fmla="*/ 219 h 360"/>
                <a:gd name="T38" fmla="*/ 53 w 256"/>
                <a:gd name="T39" fmla="*/ 193 h 360"/>
                <a:gd name="T40" fmla="*/ 26 w 256"/>
                <a:gd name="T41" fmla="*/ 193 h 360"/>
                <a:gd name="T42" fmla="*/ 0 w 256"/>
                <a:gd name="T43" fmla="*/ 193 h 360"/>
                <a:gd name="T44" fmla="*/ 53 w 256"/>
                <a:gd name="T45" fmla="*/ 0 h 360"/>
                <a:gd name="T46" fmla="*/ 0 w 256"/>
                <a:gd name="T47" fmla="*/ 0 h 360"/>
                <a:gd name="T48" fmla="*/ 0 w 256"/>
                <a:gd name="T49" fmla="*/ 42 h 360"/>
                <a:gd name="T50" fmla="*/ 26 w 256"/>
                <a:gd name="T51" fmla="*/ 68 h 360"/>
                <a:gd name="T52" fmla="*/ 53 w 256"/>
                <a:gd name="T53" fmla="*/ 42 h 360"/>
                <a:gd name="T54" fmla="*/ 53 w 256"/>
                <a:gd name="T55" fmla="*/ 0 h 360"/>
                <a:gd name="T56" fmla="*/ 26 w 256"/>
                <a:gd name="T57" fmla="*/ 68 h 360"/>
                <a:gd name="T58" fmla="*/ 26 w 256"/>
                <a:gd name="T59" fmla="*/ 193 h 360"/>
                <a:gd name="T60" fmla="*/ 193 w 256"/>
                <a:gd name="T61" fmla="*/ 0 h 360"/>
                <a:gd name="T62" fmla="*/ 193 w 256"/>
                <a:gd name="T63" fmla="*/ 5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360">
                  <a:moveTo>
                    <a:pt x="196" y="0"/>
                  </a:moveTo>
                  <a:cubicBezTo>
                    <a:pt x="229" y="0"/>
                    <a:pt x="256" y="27"/>
                    <a:pt x="256" y="60"/>
                  </a:cubicBezTo>
                  <a:cubicBezTo>
                    <a:pt x="256" y="81"/>
                    <a:pt x="246" y="99"/>
                    <a:pt x="230" y="110"/>
                  </a:cubicBezTo>
                  <a:cubicBezTo>
                    <a:pt x="222" y="114"/>
                    <a:pt x="222" y="114"/>
                    <a:pt x="222" y="114"/>
                  </a:cubicBezTo>
                  <a:cubicBezTo>
                    <a:pt x="222" y="334"/>
                    <a:pt x="222" y="334"/>
                    <a:pt x="222" y="334"/>
                  </a:cubicBezTo>
                  <a:cubicBezTo>
                    <a:pt x="222" y="348"/>
                    <a:pt x="210" y="360"/>
                    <a:pt x="196" y="360"/>
                  </a:cubicBezTo>
                  <a:cubicBezTo>
                    <a:pt x="182" y="360"/>
                    <a:pt x="170" y="348"/>
                    <a:pt x="170" y="334"/>
                  </a:cubicBezTo>
                  <a:cubicBezTo>
                    <a:pt x="170" y="114"/>
                    <a:pt x="170" y="114"/>
                    <a:pt x="170" y="114"/>
                  </a:cubicBezTo>
                  <a:cubicBezTo>
                    <a:pt x="162" y="110"/>
                    <a:pt x="162" y="110"/>
                    <a:pt x="162" y="110"/>
                  </a:cubicBezTo>
                  <a:cubicBezTo>
                    <a:pt x="147" y="99"/>
                    <a:pt x="136" y="81"/>
                    <a:pt x="136" y="60"/>
                  </a:cubicBezTo>
                  <a:cubicBezTo>
                    <a:pt x="136" y="27"/>
                    <a:pt x="163" y="0"/>
                    <a:pt x="196" y="0"/>
                  </a:cubicBezTo>
                  <a:close/>
                  <a:moveTo>
                    <a:pt x="0" y="193"/>
                  </a:moveTo>
                  <a:cubicBezTo>
                    <a:pt x="0" y="219"/>
                    <a:pt x="0" y="219"/>
                    <a:pt x="0" y="219"/>
                  </a:cubicBezTo>
                  <a:cubicBezTo>
                    <a:pt x="0" y="287"/>
                    <a:pt x="0" y="287"/>
                    <a:pt x="0" y="287"/>
                  </a:cubicBezTo>
                  <a:cubicBezTo>
                    <a:pt x="0" y="334"/>
                    <a:pt x="0" y="334"/>
                    <a:pt x="0" y="334"/>
                  </a:cubicBezTo>
                  <a:cubicBezTo>
                    <a:pt x="0" y="348"/>
                    <a:pt x="12" y="360"/>
                    <a:pt x="26" y="360"/>
                  </a:cubicBezTo>
                  <a:cubicBezTo>
                    <a:pt x="41" y="360"/>
                    <a:pt x="53" y="348"/>
                    <a:pt x="53" y="334"/>
                  </a:cubicBezTo>
                  <a:cubicBezTo>
                    <a:pt x="53" y="287"/>
                    <a:pt x="53" y="287"/>
                    <a:pt x="53" y="287"/>
                  </a:cubicBezTo>
                  <a:cubicBezTo>
                    <a:pt x="53" y="219"/>
                    <a:pt x="53" y="219"/>
                    <a:pt x="53" y="219"/>
                  </a:cubicBezTo>
                  <a:cubicBezTo>
                    <a:pt x="53" y="193"/>
                    <a:pt x="53" y="193"/>
                    <a:pt x="53" y="193"/>
                  </a:cubicBezTo>
                  <a:cubicBezTo>
                    <a:pt x="26" y="193"/>
                    <a:pt x="26" y="193"/>
                    <a:pt x="26" y="193"/>
                  </a:cubicBezTo>
                  <a:cubicBezTo>
                    <a:pt x="0" y="193"/>
                    <a:pt x="0" y="193"/>
                    <a:pt x="0" y="193"/>
                  </a:cubicBezTo>
                  <a:close/>
                  <a:moveTo>
                    <a:pt x="53" y="0"/>
                  </a:moveTo>
                  <a:cubicBezTo>
                    <a:pt x="0" y="0"/>
                    <a:pt x="0" y="0"/>
                    <a:pt x="0" y="0"/>
                  </a:cubicBezTo>
                  <a:cubicBezTo>
                    <a:pt x="0" y="42"/>
                    <a:pt x="0" y="42"/>
                    <a:pt x="0" y="42"/>
                  </a:cubicBezTo>
                  <a:cubicBezTo>
                    <a:pt x="26" y="68"/>
                    <a:pt x="26" y="68"/>
                    <a:pt x="26" y="68"/>
                  </a:cubicBezTo>
                  <a:cubicBezTo>
                    <a:pt x="53" y="42"/>
                    <a:pt x="53" y="42"/>
                    <a:pt x="53" y="42"/>
                  </a:cubicBezTo>
                  <a:cubicBezTo>
                    <a:pt x="53" y="0"/>
                    <a:pt x="53" y="0"/>
                    <a:pt x="53" y="0"/>
                  </a:cubicBezTo>
                  <a:close/>
                  <a:moveTo>
                    <a:pt x="26" y="68"/>
                  </a:moveTo>
                  <a:cubicBezTo>
                    <a:pt x="26" y="193"/>
                    <a:pt x="26" y="193"/>
                    <a:pt x="26" y="193"/>
                  </a:cubicBezTo>
                  <a:moveTo>
                    <a:pt x="193" y="0"/>
                  </a:moveTo>
                  <a:cubicBezTo>
                    <a:pt x="193" y="57"/>
                    <a:pt x="193" y="57"/>
                    <a:pt x="193" y="57"/>
                  </a:cubicBezTo>
                </a:path>
              </a:pathLst>
            </a:custGeom>
            <a:noFill/>
            <a:ln w="1587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gradFill>
                <a:effectLst/>
                <a:uLnTx/>
                <a:uFillTx/>
                <a:latin typeface="Segoe UI Semilight"/>
                <a:ea typeface="+mn-ea"/>
                <a:cs typeface="+mn-cs"/>
              </a:endParaRPr>
            </a:p>
          </p:txBody>
        </p:sp>
        <p:sp>
          <p:nvSpPr>
            <p:cNvPr id="42" name="Freeform 96">
              <a:extLst>
                <a:ext uri="{FF2B5EF4-FFF2-40B4-BE49-F238E27FC236}">
                  <a16:creationId xmlns:a16="http://schemas.microsoft.com/office/drawing/2014/main" id="{41F7DE9C-3612-475D-A2A9-EC72BD73B87F}"/>
                </a:ext>
              </a:extLst>
            </p:cNvPr>
            <p:cNvSpPr>
              <a:spLocks noChangeAspect="1" noEditPoints="1"/>
            </p:cNvSpPr>
            <p:nvPr/>
          </p:nvSpPr>
          <p:spPr bwMode="auto">
            <a:xfrm>
              <a:off x="4724153" y="4806792"/>
              <a:ext cx="407168" cy="374904"/>
            </a:xfrm>
            <a:custGeom>
              <a:avLst/>
              <a:gdLst>
                <a:gd name="T0" fmla="*/ 224 w 356"/>
                <a:gd name="T1" fmla="*/ 273 h 328"/>
                <a:gd name="T2" fmla="*/ 181 w 356"/>
                <a:gd name="T3" fmla="*/ 295 h 328"/>
                <a:gd name="T4" fmla="*/ 181 w 356"/>
                <a:gd name="T5" fmla="*/ 328 h 328"/>
                <a:gd name="T6" fmla="*/ 121 w 356"/>
                <a:gd name="T7" fmla="*/ 328 h 328"/>
                <a:gd name="T8" fmla="*/ 121 w 356"/>
                <a:gd name="T9" fmla="*/ 291 h 328"/>
                <a:gd name="T10" fmla="*/ 57 w 356"/>
                <a:gd name="T11" fmla="*/ 254 h 328"/>
                <a:gd name="T12" fmla="*/ 28 w 356"/>
                <a:gd name="T13" fmla="*/ 269 h 328"/>
                <a:gd name="T14" fmla="*/ 0 w 356"/>
                <a:gd name="T15" fmla="*/ 214 h 328"/>
                <a:gd name="T16" fmla="*/ 28 w 356"/>
                <a:gd name="T17" fmla="*/ 199 h 328"/>
                <a:gd name="T18" fmla="*/ 21 w 356"/>
                <a:gd name="T19" fmla="*/ 162 h 328"/>
                <a:gd name="T20" fmla="*/ 28 w 356"/>
                <a:gd name="T21" fmla="*/ 125 h 328"/>
                <a:gd name="T22" fmla="*/ 0 w 356"/>
                <a:gd name="T23" fmla="*/ 111 h 328"/>
                <a:gd name="T24" fmla="*/ 28 w 356"/>
                <a:gd name="T25" fmla="*/ 55 h 328"/>
                <a:gd name="T26" fmla="*/ 57 w 356"/>
                <a:gd name="T27" fmla="*/ 70 h 328"/>
                <a:gd name="T28" fmla="*/ 121 w 356"/>
                <a:gd name="T29" fmla="*/ 33 h 328"/>
                <a:gd name="T30" fmla="*/ 121 w 356"/>
                <a:gd name="T31" fmla="*/ 0 h 328"/>
                <a:gd name="T32" fmla="*/ 181 w 356"/>
                <a:gd name="T33" fmla="*/ 0 h 328"/>
                <a:gd name="T34" fmla="*/ 181 w 356"/>
                <a:gd name="T35" fmla="*/ 30 h 328"/>
                <a:gd name="T36" fmla="*/ 249 w 356"/>
                <a:gd name="T37" fmla="*/ 70 h 328"/>
                <a:gd name="T38" fmla="*/ 274 w 356"/>
                <a:gd name="T39" fmla="*/ 55 h 328"/>
                <a:gd name="T40" fmla="*/ 306 w 356"/>
                <a:gd name="T41" fmla="*/ 111 h 328"/>
                <a:gd name="T42" fmla="*/ 277 w 356"/>
                <a:gd name="T43" fmla="*/ 125 h 328"/>
                <a:gd name="T44" fmla="*/ 282 w 356"/>
                <a:gd name="T45" fmla="*/ 162 h 328"/>
                <a:gd name="T46" fmla="*/ 279 w 356"/>
                <a:gd name="T47" fmla="*/ 188 h 328"/>
                <a:gd name="T48" fmla="*/ 186 w 356"/>
                <a:gd name="T49" fmla="*/ 100 h 328"/>
                <a:gd name="T50" fmla="*/ 150 w 356"/>
                <a:gd name="T51" fmla="*/ 89 h 328"/>
                <a:gd name="T52" fmla="*/ 75 w 356"/>
                <a:gd name="T53" fmla="*/ 166 h 328"/>
                <a:gd name="T54" fmla="*/ 107 w 356"/>
                <a:gd name="T55" fmla="*/ 231 h 328"/>
                <a:gd name="T56" fmla="*/ 209 w 356"/>
                <a:gd name="T57" fmla="*/ 238 h 328"/>
                <a:gd name="T58" fmla="*/ 310 w 356"/>
                <a:gd name="T59" fmla="*/ 302 h 328"/>
                <a:gd name="T60" fmla="*/ 348 w 356"/>
                <a:gd name="T61" fmla="*/ 294 h 328"/>
                <a:gd name="T62" fmla="*/ 340 w 356"/>
                <a:gd name="T63" fmla="*/ 256 h 328"/>
                <a:gd name="T64" fmla="*/ 237 w 356"/>
                <a:gd name="T65" fmla="*/ 195 h 328"/>
                <a:gd name="T66" fmla="*/ 235 w 356"/>
                <a:gd name="T67" fmla="*/ 194 h 328"/>
                <a:gd name="T68" fmla="*/ 234 w 356"/>
                <a:gd name="T69" fmla="*/ 179 h 328"/>
                <a:gd name="T70" fmla="*/ 172 w 356"/>
                <a:gd name="T71" fmla="*/ 139 h 328"/>
                <a:gd name="T72" fmla="*/ 145 w 356"/>
                <a:gd name="T73" fmla="*/ 153 h 328"/>
                <a:gd name="T74" fmla="*/ 194 w 356"/>
                <a:gd name="T75" fmla="*/ 183 h 328"/>
                <a:gd name="T76" fmla="*/ 182 w 356"/>
                <a:gd name="T77" fmla="*/ 199 h 328"/>
                <a:gd name="T78" fmla="*/ 135 w 356"/>
                <a:gd name="T79" fmla="*/ 169 h 328"/>
                <a:gd name="T80" fmla="*/ 132 w 356"/>
                <a:gd name="T81" fmla="*/ 201 h 328"/>
                <a:gd name="T82" fmla="*/ 194 w 356"/>
                <a:gd name="T83" fmla="*/ 241 h 328"/>
                <a:gd name="T84" fmla="*/ 207 w 356"/>
                <a:gd name="T85" fmla="*/ 237 h 328"/>
                <a:gd name="T86" fmla="*/ 209 w 356"/>
                <a:gd name="T87" fmla="*/ 23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328">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sp>
          <p:nvSpPr>
            <p:cNvPr id="43" name="network_3">
              <a:extLst>
                <a:ext uri="{FF2B5EF4-FFF2-40B4-BE49-F238E27FC236}">
                  <a16:creationId xmlns:a16="http://schemas.microsoft.com/office/drawing/2014/main" id="{9637B5EF-0B2C-4CE9-ABC6-0595A98458D5}"/>
                </a:ext>
              </a:extLst>
            </p:cNvPr>
            <p:cNvSpPr>
              <a:spLocks noChangeAspect="1" noEditPoints="1"/>
            </p:cNvSpPr>
            <p:nvPr/>
          </p:nvSpPr>
          <p:spPr bwMode="auto">
            <a:xfrm>
              <a:off x="4747101" y="2635204"/>
              <a:ext cx="361273" cy="374904"/>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58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45" name="PageEdit_EFB8">
              <a:extLst>
                <a:ext uri="{FF2B5EF4-FFF2-40B4-BE49-F238E27FC236}">
                  <a16:creationId xmlns:a16="http://schemas.microsoft.com/office/drawing/2014/main" id="{4B12881E-8837-4513-A905-3372ADFDD47B}"/>
                </a:ext>
              </a:extLst>
            </p:cNvPr>
            <p:cNvSpPr>
              <a:spLocks noChangeAspect="1" noEditPoints="1"/>
            </p:cNvSpPr>
            <p:nvPr/>
          </p:nvSpPr>
          <p:spPr bwMode="auto">
            <a:xfrm>
              <a:off x="4751927" y="3720998"/>
              <a:ext cx="351620" cy="374904"/>
            </a:xfrm>
            <a:custGeom>
              <a:avLst/>
              <a:gdLst>
                <a:gd name="T0" fmla="*/ 3009 w 3537"/>
                <a:gd name="T1" fmla="*/ 1005 h 3770"/>
                <a:gd name="T2" fmla="*/ 2006 w 3537"/>
                <a:gd name="T3" fmla="*/ 1005 h 3770"/>
                <a:gd name="T4" fmla="*/ 2006 w 3537"/>
                <a:gd name="T5" fmla="*/ 0 h 3770"/>
                <a:gd name="T6" fmla="*/ 3009 w 3537"/>
                <a:gd name="T7" fmla="*/ 1360 h 3770"/>
                <a:gd name="T8" fmla="*/ 3009 w 3537"/>
                <a:gd name="T9" fmla="*/ 1005 h 3770"/>
                <a:gd name="T10" fmla="*/ 2006 w 3537"/>
                <a:gd name="T11" fmla="*/ 0 h 3770"/>
                <a:gd name="T12" fmla="*/ 0 w 3537"/>
                <a:gd name="T13" fmla="*/ 0 h 3770"/>
                <a:gd name="T14" fmla="*/ 0 w 3537"/>
                <a:gd name="T15" fmla="*/ 3770 h 3770"/>
                <a:gd name="T16" fmla="*/ 1078 w 3537"/>
                <a:gd name="T17" fmla="*/ 3770 h 3770"/>
                <a:gd name="T18" fmla="*/ 1551 w 3537"/>
                <a:gd name="T19" fmla="*/ 3723 h 3770"/>
                <a:gd name="T20" fmla="*/ 2053 w 3537"/>
                <a:gd name="T21" fmla="*/ 3597 h 3770"/>
                <a:gd name="T22" fmla="*/ 3433 w 3537"/>
                <a:gd name="T23" fmla="*/ 2211 h 3770"/>
                <a:gd name="T24" fmla="*/ 3433 w 3537"/>
                <a:gd name="T25" fmla="*/ 1834 h 3770"/>
                <a:gd name="T26" fmla="*/ 3245 w 3537"/>
                <a:gd name="T27" fmla="*/ 1759 h 3770"/>
                <a:gd name="T28" fmla="*/ 3057 w 3537"/>
                <a:gd name="T29" fmla="*/ 1834 h 3770"/>
                <a:gd name="T30" fmla="*/ 1677 w 3537"/>
                <a:gd name="T31" fmla="*/ 3220 h 3770"/>
                <a:gd name="T32" fmla="*/ 1551 w 3537"/>
                <a:gd name="T33" fmla="*/ 3723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7" h="3770">
                  <a:moveTo>
                    <a:pt x="3009" y="1005"/>
                  </a:moveTo>
                  <a:cubicBezTo>
                    <a:pt x="2006" y="1005"/>
                    <a:pt x="2006" y="1005"/>
                    <a:pt x="2006" y="1005"/>
                  </a:cubicBezTo>
                  <a:cubicBezTo>
                    <a:pt x="2006" y="0"/>
                    <a:pt x="2006" y="0"/>
                    <a:pt x="2006" y="0"/>
                  </a:cubicBezTo>
                  <a:moveTo>
                    <a:pt x="3009" y="1360"/>
                  </a:moveTo>
                  <a:cubicBezTo>
                    <a:pt x="3009" y="1005"/>
                    <a:pt x="3009" y="1005"/>
                    <a:pt x="3009" y="1005"/>
                  </a:cubicBezTo>
                  <a:cubicBezTo>
                    <a:pt x="2006" y="0"/>
                    <a:pt x="2006" y="0"/>
                    <a:pt x="2006" y="0"/>
                  </a:cubicBezTo>
                  <a:cubicBezTo>
                    <a:pt x="0" y="0"/>
                    <a:pt x="0" y="0"/>
                    <a:pt x="0" y="0"/>
                  </a:cubicBezTo>
                  <a:cubicBezTo>
                    <a:pt x="0" y="3770"/>
                    <a:pt x="0" y="3770"/>
                    <a:pt x="0" y="3770"/>
                  </a:cubicBezTo>
                  <a:cubicBezTo>
                    <a:pt x="1078" y="3770"/>
                    <a:pt x="1078" y="3770"/>
                    <a:pt x="1078" y="3770"/>
                  </a:cubicBezTo>
                  <a:moveTo>
                    <a:pt x="1551" y="3723"/>
                  </a:moveTo>
                  <a:cubicBezTo>
                    <a:pt x="2053" y="3597"/>
                    <a:pt x="2053" y="3597"/>
                    <a:pt x="2053" y="3597"/>
                  </a:cubicBezTo>
                  <a:cubicBezTo>
                    <a:pt x="3433" y="2211"/>
                    <a:pt x="3433" y="2211"/>
                    <a:pt x="3433" y="2211"/>
                  </a:cubicBezTo>
                  <a:cubicBezTo>
                    <a:pt x="3537" y="2107"/>
                    <a:pt x="3537" y="1938"/>
                    <a:pt x="3433" y="1834"/>
                  </a:cubicBezTo>
                  <a:cubicBezTo>
                    <a:pt x="3386" y="1786"/>
                    <a:pt x="3317" y="1759"/>
                    <a:pt x="3245" y="1759"/>
                  </a:cubicBezTo>
                  <a:cubicBezTo>
                    <a:pt x="3172" y="1759"/>
                    <a:pt x="3104" y="1786"/>
                    <a:pt x="3057" y="1834"/>
                  </a:cubicBezTo>
                  <a:cubicBezTo>
                    <a:pt x="1677" y="3220"/>
                    <a:pt x="1677" y="3220"/>
                    <a:pt x="1677" y="3220"/>
                  </a:cubicBezTo>
                  <a:lnTo>
                    <a:pt x="1551" y="3723"/>
                  </a:lnTo>
                  <a:close/>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4" name="Group 3">
            <a:extLst>
              <a:ext uri="{FF2B5EF4-FFF2-40B4-BE49-F238E27FC236}">
                <a16:creationId xmlns:a16="http://schemas.microsoft.com/office/drawing/2014/main" id="{3D99324A-D39F-44D3-AB4E-880A409968B6}"/>
              </a:ext>
            </a:extLst>
          </p:cNvPr>
          <p:cNvGrpSpPr/>
          <p:nvPr/>
        </p:nvGrpSpPr>
        <p:grpSpPr>
          <a:xfrm>
            <a:off x="749832" y="4317776"/>
            <a:ext cx="277735" cy="267142"/>
            <a:chOff x="749832" y="4317776"/>
            <a:chExt cx="277735" cy="267142"/>
          </a:xfrm>
        </p:grpSpPr>
        <p:sp>
          <p:nvSpPr>
            <p:cNvPr id="23" name="magnify" title="Icon of a magnifying glass">
              <a:extLst>
                <a:ext uri="{FF2B5EF4-FFF2-40B4-BE49-F238E27FC236}">
                  <a16:creationId xmlns:a16="http://schemas.microsoft.com/office/drawing/2014/main" id="{4AE14193-AAEC-4BB1-94D7-CA42634CC3F0}"/>
                </a:ext>
              </a:extLst>
            </p:cNvPr>
            <p:cNvSpPr>
              <a:spLocks noChangeAspect="1" noEditPoints="1"/>
            </p:cNvSpPr>
            <p:nvPr/>
          </p:nvSpPr>
          <p:spPr bwMode="auto">
            <a:xfrm flipH="1">
              <a:off x="749832" y="4317776"/>
              <a:ext cx="277735" cy="267142"/>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5875"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gradFill>
                  <a:gsLst>
                    <a:gs pos="2917">
                      <a:srgbClr val="353535"/>
                    </a:gs>
                    <a:gs pos="30000">
                      <a:srgbClr val="002050"/>
                    </a:gs>
                  </a:gsLst>
                  <a:lin ang="5400000" scaled="0"/>
                </a:gradFill>
                <a:effectLst/>
                <a:uLnTx/>
                <a:uFillTx/>
                <a:latin typeface="Segoe UI Semilight"/>
                <a:ea typeface="+mn-ea"/>
                <a:cs typeface="+mn-cs"/>
              </a:endParaRPr>
            </a:p>
          </p:txBody>
        </p:sp>
        <p:sp>
          <p:nvSpPr>
            <p:cNvPr id="3" name="Rectangle 2">
              <a:extLst>
                <a:ext uri="{FF2B5EF4-FFF2-40B4-BE49-F238E27FC236}">
                  <a16:creationId xmlns:a16="http://schemas.microsoft.com/office/drawing/2014/main" id="{755296D5-4E8D-4FFD-A233-111D01A34F0C}"/>
                </a:ext>
              </a:extLst>
            </p:cNvPr>
            <p:cNvSpPr/>
            <p:nvPr/>
          </p:nvSpPr>
          <p:spPr bwMode="auto">
            <a:xfrm>
              <a:off x="904218" y="4366496"/>
              <a:ext cx="69147" cy="839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39" name="TextBox 38">
            <a:extLst>
              <a:ext uri="{FF2B5EF4-FFF2-40B4-BE49-F238E27FC236}">
                <a16:creationId xmlns:a16="http://schemas.microsoft.com/office/drawing/2014/main" id="{E27316AE-1B7E-4B43-A8EA-52CB94EE0155}"/>
              </a:ext>
            </a:extLst>
          </p:cNvPr>
          <p:cNvSpPr txBox="1"/>
          <p:nvPr/>
        </p:nvSpPr>
        <p:spPr>
          <a:xfrm>
            <a:off x="7517190" y="6436911"/>
            <a:ext cx="4811148" cy="544765"/>
          </a:xfrm>
          <a:prstGeom prst="rect">
            <a:avLst/>
          </a:prstGeom>
          <a:noFill/>
        </p:spPr>
        <p:txBody>
          <a:bodyPr wrap="square" lIns="182880" tIns="146304" rIns="182880" bIns="146304" rtlCol="0">
            <a:spAutoFit/>
          </a:bodyPr>
          <a:lstStyle/>
          <a:p>
            <a:pPr algn="just">
              <a:lnSpc>
                <a:spcPct val="90000"/>
              </a:lnSpc>
              <a:spcAft>
                <a:spcPts val="600"/>
              </a:spcAft>
            </a:pPr>
            <a:r>
              <a:rPr lang="en-US" sz="900" dirty="0">
                <a:gradFill>
                  <a:gsLst>
                    <a:gs pos="2917">
                      <a:schemeClr val="tx1"/>
                    </a:gs>
                    <a:gs pos="30000">
                      <a:schemeClr val="tx1"/>
                    </a:gs>
                  </a:gsLst>
                  <a:lin ang="5400000" scaled="0"/>
                </a:gradFill>
              </a:rPr>
              <a:t>*These migration strategies are adopted from Gartner research. Gartner also calls out a 5</a:t>
            </a:r>
            <a:r>
              <a:rPr lang="en-US" sz="900" baseline="30000" dirty="0">
                <a:gradFill>
                  <a:gsLst>
                    <a:gs pos="2917">
                      <a:schemeClr val="tx1"/>
                    </a:gs>
                    <a:gs pos="30000">
                      <a:schemeClr val="tx1"/>
                    </a:gs>
                  </a:gsLst>
                  <a:lin ang="5400000" scaled="0"/>
                </a:gradFill>
              </a:rPr>
              <a:t>th</a:t>
            </a:r>
            <a:r>
              <a:rPr lang="en-US" sz="900" dirty="0">
                <a:gradFill>
                  <a:gsLst>
                    <a:gs pos="2917">
                      <a:schemeClr val="tx1"/>
                    </a:gs>
                    <a:gs pos="30000">
                      <a:schemeClr val="tx1"/>
                    </a:gs>
                  </a:gsLst>
                  <a:lin ang="5400000" scaled="0"/>
                </a:gradFill>
              </a:rPr>
              <a:t> strategy called “Replace” which is about SaaS.  We won’t focus on that here..  </a:t>
            </a:r>
          </a:p>
        </p:txBody>
      </p:sp>
    </p:spTree>
    <p:extLst>
      <p:ext uri="{BB962C8B-B14F-4D97-AF65-F5344CB8AC3E}">
        <p14:creationId xmlns:p14="http://schemas.microsoft.com/office/powerpoint/2010/main" val="1196631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97EC-F21F-4D42-89F4-EE0891A0C9EA}"/>
              </a:ext>
            </a:extLst>
          </p:cNvPr>
          <p:cNvSpPr>
            <a:spLocks noGrp="1"/>
          </p:cNvSpPr>
          <p:nvPr>
            <p:ph type="title"/>
          </p:nvPr>
        </p:nvSpPr>
        <p:spPr/>
        <p:txBody>
          <a:bodyPr/>
          <a:lstStyle/>
          <a:p>
            <a:r>
              <a:rPr lang="en-US"/>
              <a:t>Mapping to the Cloud-Database</a:t>
            </a:r>
          </a:p>
        </p:txBody>
      </p:sp>
      <p:graphicFrame>
        <p:nvGraphicFramePr>
          <p:cNvPr id="6" name="Table 5">
            <a:extLst>
              <a:ext uri="{FF2B5EF4-FFF2-40B4-BE49-F238E27FC236}">
                <a16:creationId xmlns:a16="http://schemas.microsoft.com/office/drawing/2014/main" id="{CC7D3B31-916D-4BB3-B7E1-B50C85662C36}"/>
              </a:ext>
            </a:extLst>
          </p:cNvPr>
          <p:cNvGraphicFramePr>
            <a:graphicFrameLocks noGrp="1"/>
          </p:cNvGraphicFramePr>
          <p:nvPr>
            <p:extLst/>
          </p:nvPr>
        </p:nvGraphicFramePr>
        <p:xfrm>
          <a:off x="588263" y="1343026"/>
          <a:ext cx="11018519" cy="4900615"/>
        </p:xfrm>
        <a:graphic>
          <a:graphicData uri="http://schemas.openxmlformats.org/drawingml/2006/table">
            <a:tbl>
              <a:tblPr firstRow="1" bandRow="1">
                <a:tableStyleId>{073A0DAA-6AF3-43AB-8588-CEC1D06C72B9}</a:tableStyleId>
              </a:tblPr>
              <a:tblGrid>
                <a:gridCol w="2254181">
                  <a:extLst>
                    <a:ext uri="{9D8B030D-6E8A-4147-A177-3AD203B41FA5}">
                      <a16:colId xmlns:a16="http://schemas.microsoft.com/office/drawing/2014/main" val="2906291854"/>
                    </a:ext>
                  </a:extLst>
                </a:gridCol>
                <a:gridCol w="1460723">
                  <a:extLst>
                    <a:ext uri="{9D8B030D-6E8A-4147-A177-3AD203B41FA5}">
                      <a16:colId xmlns:a16="http://schemas.microsoft.com/office/drawing/2014/main" val="4008888018"/>
                    </a:ext>
                  </a:extLst>
                </a:gridCol>
                <a:gridCol w="1460723">
                  <a:extLst>
                    <a:ext uri="{9D8B030D-6E8A-4147-A177-3AD203B41FA5}">
                      <a16:colId xmlns:a16="http://schemas.microsoft.com/office/drawing/2014/main" val="3913780736"/>
                    </a:ext>
                  </a:extLst>
                </a:gridCol>
                <a:gridCol w="1460723">
                  <a:extLst>
                    <a:ext uri="{9D8B030D-6E8A-4147-A177-3AD203B41FA5}">
                      <a16:colId xmlns:a16="http://schemas.microsoft.com/office/drawing/2014/main" val="2126446191"/>
                    </a:ext>
                  </a:extLst>
                </a:gridCol>
                <a:gridCol w="1460723">
                  <a:extLst>
                    <a:ext uri="{9D8B030D-6E8A-4147-A177-3AD203B41FA5}">
                      <a16:colId xmlns:a16="http://schemas.microsoft.com/office/drawing/2014/main" val="2069358454"/>
                    </a:ext>
                  </a:extLst>
                </a:gridCol>
                <a:gridCol w="1460723">
                  <a:extLst>
                    <a:ext uri="{9D8B030D-6E8A-4147-A177-3AD203B41FA5}">
                      <a16:colId xmlns:a16="http://schemas.microsoft.com/office/drawing/2014/main" val="3848786660"/>
                    </a:ext>
                  </a:extLst>
                </a:gridCol>
                <a:gridCol w="1460723">
                  <a:extLst>
                    <a:ext uri="{9D8B030D-6E8A-4147-A177-3AD203B41FA5}">
                      <a16:colId xmlns:a16="http://schemas.microsoft.com/office/drawing/2014/main" val="4234347501"/>
                    </a:ext>
                  </a:extLst>
                </a:gridCol>
              </a:tblGrid>
              <a:tr h="376180">
                <a:tc>
                  <a:txBody>
                    <a:bodyPr/>
                    <a:lstStyle/>
                    <a:p>
                      <a:endParaRPr lang="en-US" sz="1700"/>
                    </a:p>
                  </a:txBody>
                  <a:tcPr marL="89642" marR="89642" marT="26893" marB="44821"/>
                </a:tc>
                <a:tc gridSpan="5">
                  <a:txBody>
                    <a:bodyPr/>
                    <a:lstStyle/>
                    <a:p>
                      <a:pPr algn="ctr"/>
                      <a:r>
                        <a:rPr lang="en-US" sz="1400"/>
                        <a:t>Azure Target</a:t>
                      </a:r>
                    </a:p>
                  </a:txBody>
                  <a:tcPr marL="89642" marR="89642" marT="26893" marB="44821" anchor="ct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a:p>
                  </a:txBody>
                  <a:tcPr marL="89642" marR="89642" marT="26893" marB="44821" anchor="ctr"/>
                </a:tc>
                <a:extLst>
                  <a:ext uri="{0D108BD9-81ED-4DB2-BD59-A6C34878D82A}">
                    <a16:rowId xmlns:a16="http://schemas.microsoft.com/office/drawing/2014/main" val="2355514155"/>
                  </a:ext>
                </a:extLst>
              </a:tr>
              <a:tr h="559015">
                <a:tc>
                  <a:txBody>
                    <a:bodyPr/>
                    <a:lstStyle/>
                    <a:p>
                      <a:pPr>
                        <a:buNone/>
                      </a:pPr>
                      <a:r>
                        <a:rPr lang="en-US" sz="1400"/>
                        <a:t>Source</a:t>
                      </a:r>
                      <a:endParaRPr lang="en-US" sz="1400" b="1">
                        <a:solidFill>
                          <a:srgbClr val="FFFFFF"/>
                        </a:solidFill>
                      </a:endParaRPr>
                    </a:p>
                  </a:txBody>
                  <a:tcPr marL="89642" marR="89642" marT="26893" marB="44821" anchor="b"/>
                </a:tc>
                <a:tc>
                  <a:txBody>
                    <a:bodyPr/>
                    <a:lstStyle/>
                    <a:p>
                      <a:pPr algn="ctr"/>
                      <a:r>
                        <a:rPr lang="en-US" sz="1400"/>
                        <a:t>Azure SQL DB</a:t>
                      </a:r>
                      <a:endParaRPr lang="en-US" sz="1400" b="1">
                        <a:solidFill>
                          <a:schemeClr val="tx1"/>
                        </a:solidFill>
                      </a:endParaRPr>
                    </a:p>
                  </a:txBody>
                  <a:tcPr marL="89642" marR="89642" marT="26893" marB="44821" anchor="b"/>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400"/>
                        <a:t>Azure SQL DB-MI</a:t>
                      </a:r>
                      <a:endParaRPr lang="en-US" sz="1400" b="1">
                        <a:solidFill>
                          <a:schemeClr val="tx1"/>
                        </a:solidFill>
                      </a:endParaRPr>
                    </a:p>
                  </a:txBody>
                  <a:tcPr marL="89642" marR="89642" marT="26893" marB="44821" anchor="b"/>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400"/>
                        <a:t>Azure DB for Postgres</a:t>
                      </a:r>
                      <a:endParaRPr lang="en-US" sz="1400" b="1">
                        <a:solidFill>
                          <a:schemeClr val="tx1"/>
                        </a:solidFill>
                      </a:endParaRPr>
                    </a:p>
                  </a:txBody>
                  <a:tcPr marL="89642" marR="89642" marT="26893" marB="44821" anchor="b"/>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400"/>
                        <a:t>Azure DB for MySQL</a:t>
                      </a:r>
                      <a:endParaRPr lang="en-US" sz="1400" b="1">
                        <a:solidFill>
                          <a:schemeClr val="tx1"/>
                        </a:solidFill>
                      </a:endParaRPr>
                    </a:p>
                  </a:txBody>
                  <a:tcPr marL="89642" marR="89642" marT="26893" marB="44821" anchor="b"/>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400"/>
                        <a:t>Azure DW</a:t>
                      </a:r>
                      <a:endParaRPr lang="en-US" sz="1400" b="1">
                        <a:solidFill>
                          <a:schemeClr val="tx1"/>
                        </a:solidFill>
                      </a:endParaRPr>
                    </a:p>
                  </a:txBody>
                  <a:tcPr marL="89642" marR="89642" marT="26893" marB="44821" anchor="b"/>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400"/>
                        <a:t>Azure </a:t>
                      </a:r>
                      <a:br>
                        <a:rPr lang="en-US" sz="1400"/>
                      </a:br>
                      <a:r>
                        <a:rPr lang="en-US" sz="1400"/>
                        <a:t>Cosmos DB</a:t>
                      </a:r>
                      <a:endParaRPr lang="en-US" sz="1400" b="1">
                        <a:solidFill>
                          <a:schemeClr val="tx1"/>
                        </a:solidFill>
                      </a:endParaRPr>
                    </a:p>
                  </a:txBody>
                  <a:tcPr marL="89642" marR="89642" marT="26893" marB="44821" anchor="b"/>
                </a:tc>
                <a:extLst>
                  <a:ext uri="{0D108BD9-81ED-4DB2-BD59-A6C34878D82A}">
                    <a16:rowId xmlns:a16="http://schemas.microsoft.com/office/drawing/2014/main" val="1865421108"/>
                  </a:ext>
                </a:extLst>
              </a:tr>
              <a:tr h="331427">
                <a:tc>
                  <a:txBody>
                    <a:bodyPr/>
                    <a:lstStyle/>
                    <a:p>
                      <a:pPr marL="0" marR="0">
                        <a:lnSpc>
                          <a:spcPct val="107000"/>
                        </a:lnSpc>
                        <a:spcBef>
                          <a:spcPts val="0"/>
                        </a:spcBef>
                        <a:spcAft>
                          <a:spcPts val="0"/>
                        </a:spcAft>
                      </a:pPr>
                      <a:r>
                        <a:rPr lang="en-US" sz="1400" kern="1200"/>
                        <a:t>SQL Server 2005+</a:t>
                      </a:r>
                      <a:endParaRPr lang="en-US" sz="1400" b="0" kern="1200">
                        <a:solidFill>
                          <a:schemeClr val="tx1"/>
                        </a:solidFill>
                        <a:latin typeface="+mn-lt"/>
                        <a:ea typeface="+mn-ea"/>
                        <a:cs typeface="+mn-cs"/>
                      </a:endParaRPr>
                    </a:p>
                  </a:txBody>
                  <a:tcPr marL="89642" marR="89642" marT="26893" marB="44821"/>
                </a:tc>
                <a:tc>
                  <a:txBody>
                    <a:bodyPr/>
                    <a:lstStyle/>
                    <a:p>
                      <a:pPr algn="ctr"/>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algn="ctr"/>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algn="ctr"/>
                      <a:endParaRPr lang="en-US" sz="1400" kern="1200">
                        <a:solidFill>
                          <a:schemeClr val="tx1"/>
                        </a:solidFill>
                        <a:latin typeface="+mn-lt"/>
                        <a:ea typeface="+mn-ea"/>
                        <a:cs typeface="+mn-cs"/>
                      </a:endParaRPr>
                    </a:p>
                  </a:txBody>
                  <a:tcPr marL="89642" marR="89642" marT="26893" marB="44821"/>
                </a:tc>
                <a:extLst>
                  <a:ext uri="{0D108BD9-81ED-4DB2-BD59-A6C34878D82A}">
                    <a16:rowId xmlns:a16="http://schemas.microsoft.com/office/drawing/2014/main" val="3194699366"/>
                  </a:ext>
                </a:extLst>
              </a:tr>
              <a:tr h="331427">
                <a:tc>
                  <a:txBody>
                    <a:bodyPr/>
                    <a:lstStyle/>
                    <a:p>
                      <a:pPr marL="0" marR="0">
                        <a:lnSpc>
                          <a:spcPct val="107000"/>
                        </a:lnSpc>
                        <a:spcBef>
                          <a:spcPts val="0"/>
                        </a:spcBef>
                        <a:spcAft>
                          <a:spcPts val="0"/>
                        </a:spcAft>
                      </a:pPr>
                      <a:r>
                        <a:rPr lang="en-US" sz="1400" kern="1200"/>
                        <a:t>Oracle</a:t>
                      </a:r>
                      <a:endParaRPr lang="en-US" sz="1400" b="0" kern="1200">
                        <a:solidFill>
                          <a:schemeClr val="tx1"/>
                        </a:solidFill>
                        <a:latin typeface="+mn-lt"/>
                        <a:ea typeface="+mn-ea"/>
                        <a:cs typeface="+mn-cs"/>
                      </a:endParaRPr>
                    </a:p>
                  </a:txBody>
                  <a:tcPr marL="89642" marR="89642" marT="26893" marB="44821"/>
                </a:tc>
                <a:tc>
                  <a:txBody>
                    <a:bodyPr/>
                    <a:lstStyle/>
                    <a:p>
                      <a:pPr algn="ctr"/>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tc>
                <a:extLst>
                  <a:ext uri="{0D108BD9-81ED-4DB2-BD59-A6C34878D82A}">
                    <a16:rowId xmlns:a16="http://schemas.microsoft.com/office/drawing/2014/main" val="3754841323"/>
                  </a:ext>
                </a:extLst>
              </a:tr>
              <a:tr h="331427">
                <a:tc>
                  <a:txBody>
                    <a:bodyPr/>
                    <a:lstStyle/>
                    <a:p>
                      <a:pPr marL="0" marR="0">
                        <a:lnSpc>
                          <a:spcPct val="107000"/>
                        </a:lnSpc>
                        <a:spcBef>
                          <a:spcPts val="0"/>
                        </a:spcBef>
                        <a:spcAft>
                          <a:spcPts val="0"/>
                        </a:spcAft>
                      </a:pPr>
                      <a:r>
                        <a:rPr lang="en-US" sz="1400" kern="1200"/>
                        <a:t>SAP ASE/Sybase</a:t>
                      </a:r>
                      <a:endParaRPr lang="en-US" sz="1400" b="0" kern="1200">
                        <a:solidFill>
                          <a:schemeClr val="tx1"/>
                        </a:solidFill>
                        <a:latin typeface="+mn-l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noProof="0">
                        <a:solidFill>
                          <a:schemeClr val="tx1"/>
                        </a:solidFill>
                        <a:latin typeface="+mn-lt"/>
                        <a:ea typeface="+mn-ea"/>
                        <a:cs typeface="+mn-cs"/>
                      </a:endParaRPr>
                    </a:p>
                  </a:txBody>
                  <a:tcPr marL="89642" marR="89642" marT="26893" marB="44821">
                    <a:solidFill>
                      <a:schemeClr val="accent3"/>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noProof="0">
                        <a:solidFill>
                          <a:schemeClr val="tx1"/>
                        </a:solidFill>
                        <a:latin typeface="+mn-lt"/>
                        <a:ea typeface="+mn-ea"/>
                        <a:cs typeface="+mn-cs"/>
                      </a:endParaRPr>
                    </a:p>
                  </a:txBody>
                  <a:tcPr marL="89642" marR="89642" marT="26893" marB="44821">
                    <a:solidFill>
                      <a:schemeClr val="accent3"/>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extLst>
                  <a:ext uri="{0D108BD9-81ED-4DB2-BD59-A6C34878D82A}">
                    <a16:rowId xmlns:a16="http://schemas.microsoft.com/office/drawing/2014/main" val="1788450311"/>
                  </a:ext>
                </a:extLst>
              </a:tr>
              <a:tr h="331427">
                <a:tc>
                  <a:txBody>
                    <a:bodyPr/>
                    <a:lstStyle/>
                    <a:p>
                      <a:pPr marL="0" marR="0">
                        <a:lnSpc>
                          <a:spcPct val="107000"/>
                        </a:lnSpc>
                        <a:spcBef>
                          <a:spcPts val="0"/>
                        </a:spcBef>
                        <a:spcAft>
                          <a:spcPts val="0"/>
                        </a:spcAft>
                      </a:pPr>
                      <a:r>
                        <a:rPr lang="en-US" sz="1400" kern="1200"/>
                        <a:t>DB2</a:t>
                      </a:r>
                      <a:endParaRPr lang="en-US" sz="1400" b="0" kern="1200">
                        <a:solidFill>
                          <a:schemeClr val="tx1"/>
                        </a:solidFill>
                        <a:latin typeface="+mn-l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noProof="0">
                        <a:solidFill>
                          <a:schemeClr val="tx1"/>
                        </a:solidFill>
                        <a:latin typeface="+mn-lt"/>
                        <a:ea typeface="+mn-ea"/>
                        <a:cs typeface="+mn-cs"/>
                      </a:endParaRPr>
                    </a:p>
                  </a:txBody>
                  <a:tcPr marL="89642" marR="89642" marT="26893" marB="44821">
                    <a:solidFill>
                      <a:schemeClr val="accent3"/>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noProof="0">
                        <a:solidFill>
                          <a:schemeClr val="tx1"/>
                        </a:solidFill>
                        <a:latin typeface="+mn-lt"/>
                        <a:ea typeface="+mn-ea"/>
                        <a:cs typeface="+mn-cs"/>
                      </a:endParaRPr>
                    </a:p>
                  </a:txBody>
                  <a:tcPr marL="89642" marR="89642" marT="26893" marB="44821">
                    <a:solidFill>
                      <a:schemeClr val="accent3"/>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extLst>
                  <a:ext uri="{0D108BD9-81ED-4DB2-BD59-A6C34878D82A}">
                    <a16:rowId xmlns:a16="http://schemas.microsoft.com/office/drawing/2014/main" val="2816062797"/>
                  </a:ext>
                </a:extLst>
              </a:tr>
              <a:tr h="319723">
                <a:tc>
                  <a:txBody>
                    <a:bodyPr/>
                    <a:lstStyle/>
                    <a:p>
                      <a:pPr>
                        <a:buNone/>
                      </a:pPr>
                      <a:r>
                        <a:rPr lang="en-US" sz="1400"/>
                        <a:t>MySQL</a:t>
                      </a:r>
                      <a:endParaRPr lang="en-US" sz="1400" b="0">
                        <a:solidFill>
                          <a:schemeClr val="tx1"/>
                        </a:solidFill>
                      </a:endParaRPr>
                    </a:p>
                  </a:txBody>
                  <a:tcPr marL="89642" marR="89642" marT="26893" marB="44821"/>
                </a:tc>
                <a:tc>
                  <a:txBody>
                    <a:bodyPr/>
                    <a:lstStyle/>
                    <a:p>
                      <a:pPr algn="ctr"/>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tc>
                <a:extLst>
                  <a:ext uri="{0D108BD9-81ED-4DB2-BD59-A6C34878D82A}">
                    <a16:rowId xmlns:a16="http://schemas.microsoft.com/office/drawing/2014/main" val="1858315730"/>
                  </a:ext>
                </a:extLst>
              </a:tr>
              <a:tr h="331427">
                <a:tc>
                  <a:txBody>
                    <a:bodyPr/>
                    <a:lstStyle/>
                    <a:p>
                      <a:pPr marL="0" marR="0">
                        <a:lnSpc>
                          <a:spcPct val="107000"/>
                        </a:lnSpc>
                        <a:spcBef>
                          <a:spcPts val="0"/>
                        </a:spcBef>
                        <a:spcAft>
                          <a:spcPts val="0"/>
                        </a:spcAft>
                      </a:pPr>
                      <a:r>
                        <a:rPr lang="en-US" sz="1400" kern="1200"/>
                        <a:t>PostgreSQL</a:t>
                      </a:r>
                      <a:endParaRPr lang="en-US" sz="1400" b="0" kern="1200">
                        <a:solidFill>
                          <a:schemeClr val="tx1"/>
                        </a:solidFill>
                        <a:latin typeface="+mn-l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Segoe UI Semilight"/>
                        <a:ea typeface="+mn-ea"/>
                        <a:cs typeface="+mn-cs"/>
                      </a:endParaRPr>
                    </a:p>
                  </a:txBody>
                  <a:tcPr marL="89642" marR="89642" marT="26893" marB="44821"/>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tc>
                <a:extLst>
                  <a:ext uri="{0D108BD9-81ED-4DB2-BD59-A6C34878D82A}">
                    <a16:rowId xmlns:a16="http://schemas.microsoft.com/office/drawing/2014/main" val="637927315"/>
                  </a:ext>
                </a:extLst>
              </a:tr>
              <a:tr h="331427">
                <a:tc>
                  <a:txBody>
                    <a:bodyPr/>
                    <a:lstStyle/>
                    <a:p>
                      <a:pPr marL="0" marR="0">
                        <a:lnSpc>
                          <a:spcPct val="107000"/>
                        </a:lnSpc>
                        <a:spcBef>
                          <a:spcPts val="0"/>
                        </a:spcBef>
                        <a:spcAft>
                          <a:spcPts val="0"/>
                        </a:spcAft>
                      </a:pPr>
                      <a:r>
                        <a:rPr lang="en-US" sz="1400" kern="1200"/>
                        <a:t>Oracle Exadata</a:t>
                      </a:r>
                      <a:endParaRPr lang="en-US" sz="1400" b="0" kern="1200">
                        <a:solidFill>
                          <a:schemeClr val="tx1"/>
                        </a:solidFill>
                        <a:latin typeface="+mn-lt"/>
                        <a:ea typeface="+mn-ea"/>
                        <a:cs typeface="+mn-cs"/>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algn="ctr" defTabSz="932742" rtl="0" eaLnBrk="1" latinLnBrk="0" hangingPunct="1"/>
                      <a:endParaRPr lang="en-US" sz="1400" kern="1200">
                        <a:solidFill>
                          <a:schemeClr val="tx1"/>
                        </a:solidFill>
                        <a:latin typeface="+mn-lt"/>
                        <a:ea typeface="+mn-ea"/>
                        <a:cs typeface="+mn-cs"/>
                      </a:endParaRPr>
                    </a:p>
                  </a:txBody>
                  <a:tcPr marL="89642" marR="89642" marT="26893" marB="44821"/>
                </a:tc>
                <a:extLst>
                  <a:ext uri="{0D108BD9-81ED-4DB2-BD59-A6C34878D82A}">
                    <a16:rowId xmlns:a16="http://schemas.microsoft.com/office/drawing/2014/main" val="490887129"/>
                  </a:ext>
                </a:extLst>
              </a:tr>
              <a:tr h="331427">
                <a:tc>
                  <a:txBody>
                    <a:bodyPr/>
                    <a:lstStyle/>
                    <a:p>
                      <a:pPr marL="0" marR="0">
                        <a:lnSpc>
                          <a:spcPct val="107000"/>
                        </a:lnSpc>
                        <a:spcBef>
                          <a:spcPts val="0"/>
                        </a:spcBef>
                        <a:spcAft>
                          <a:spcPts val="0"/>
                        </a:spcAft>
                      </a:pPr>
                      <a:r>
                        <a:rPr lang="en-US" sz="1400" kern="1200"/>
                        <a:t>Teradata</a:t>
                      </a:r>
                      <a:endParaRPr lang="en-US" sz="1400" b="0" kern="1200">
                        <a:solidFill>
                          <a:schemeClr val="tx1"/>
                        </a:solidFill>
                        <a:latin typeface="+mn-lt"/>
                        <a:ea typeface="+mn-ea"/>
                        <a:cs typeface="+mn-cs"/>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tc>
                <a:extLst>
                  <a:ext uri="{0D108BD9-81ED-4DB2-BD59-A6C34878D82A}">
                    <a16:rowId xmlns:a16="http://schemas.microsoft.com/office/drawing/2014/main" val="2197532727"/>
                  </a:ext>
                </a:extLst>
              </a:tr>
              <a:tr h="331427">
                <a:tc>
                  <a:txBody>
                    <a:bodyPr/>
                    <a:lstStyle/>
                    <a:p>
                      <a:pPr marL="0" marR="0">
                        <a:lnSpc>
                          <a:spcPct val="107000"/>
                        </a:lnSpc>
                        <a:spcBef>
                          <a:spcPts val="0"/>
                        </a:spcBef>
                        <a:spcAft>
                          <a:spcPts val="0"/>
                        </a:spcAft>
                      </a:pPr>
                      <a:r>
                        <a:rPr lang="en-US" sz="1400" kern="1200"/>
                        <a:t>Netezza</a:t>
                      </a:r>
                      <a:endParaRPr lang="en-US" sz="1400" b="0" kern="1200">
                        <a:solidFill>
                          <a:schemeClr val="tx1"/>
                        </a:solidFill>
                        <a:latin typeface="+mn-lt"/>
                        <a:ea typeface="+mn-ea"/>
                        <a:cs typeface="+mn-cs"/>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tc>
                <a:extLst>
                  <a:ext uri="{0D108BD9-81ED-4DB2-BD59-A6C34878D82A}">
                    <a16:rowId xmlns:a16="http://schemas.microsoft.com/office/drawing/2014/main" val="2399168625"/>
                  </a:ext>
                </a:extLst>
              </a:tr>
              <a:tr h="331427">
                <a:tc>
                  <a:txBody>
                    <a:bodyPr/>
                    <a:lstStyle/>
                    <a:p>
                      <a:pPr marL="0" marR="0">
                        <a:lnSpc>
                          <a:spcPct val="107000"/>
                        </a:lnSpc>
                        <a:spcBef>
                          <a:spcPts val="0"/>
                        </a:spcBef>
                        <a:spcAft>
                          <a:spcPts val="0"/>
                        </a:spcAft>
                      </a:pPr>
                      <a:r>
                        <a:rPr lang="en-US" sz="1400" kern="1200"/>
                        <a:t>Amazon Redshift</a:t>
                      </a:r>
                      <a:endParaRPr lang="en-US" sz="1400" b="0" kern="1200">
                        <a:solidFill>
                          <a:schemeClr val="tx1"/>
                        </a:solidFill>
                        <a:latin typeface="+mn-lt"/>
                        <a:ea typeface="+mn-ea"/>
                        <a:cs typeface="+mn-cs"/>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solidFill>
                      <a:schemeClr val="accent3"/>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tc>
                <a:extLst>
                  <a:ext uri="{0D108BD9-81ED-4DB2-BD59-A6C34878D82A}">
                    <a16:rowId xmlns:a16="http://schemas.microsoft.com/office/drawing/2014/main" val="2427468972"/>
                  </a:ext>
                </a:extLst>
              </a:tr>
              <a:tr h="331427">
                <a:tc>
                  <a:txBody>
                    <a:bodyPr/>
                    <a:lstStyle/>
                    <a:p>
                      <a:pPr marL="0" marR="0">
                        <a:lnSpc>
                          <a:spcPct val="107000"/>
                        </a:lnSpc>
                        <a:spcBef>
                          <a:spcPts val="0"/>
                        </a:spcBef>
                        <a:spcAft>
                          <a:spcPts val="0"/>
                        </a:spcAft>
                      </a:pPr>
                      <a:r>
                        <a:rPr lang="en-US" sz="1400" kern="1200"/>
                        <a:t>MongoDB</a:t>
                      </a:r>
                      <a:endParaRPr lang="en-US" sz="1400" b="0" kern="1200">
                        <a:solidFill>
                          <a:schemeClr val="tx1"/>
                        </a:solidFill>
                        <a:latin typeface="+mn-lt"/>
                        <a:ea typeface="+mn-ea"/>
                        <a:cs typeface="+mn-cs"/>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solidFill>
                      <a:schemeClr val="accent3"/>
                    </a:solidFill>
                  </a:tcPr>
                </a:tc>
                <a:extLst>
                  <a:ext uri="{0D108BD9-81ED-4DB2-BD59-A6C34878D82A}">
                    <a16:rowId xmlns:a16="http://schemas.microsoft.com/office/drawing/2014/main" val="2294429808"/>
                  </a:ext>
                </a:extLst>
              </a:tr>
              <a:tr h="331427">
                <a:tc>
                  <a:txBody>
                    <a:bodyPr/>
                    <a:lstStyle/>
                    <a:p>
                      <a:pPr marL="0" marR="0">
                        <a:lnSpc>
                          <a:spcPct val="107000"/>
                        </a:lnSpc>
                        <a:spcBef>
                          <a:spcPts val="0"/>
                        </a:spcBef>
                        <a:spcAft>
                          <a:spcPts val="0"/>
                        </a:spcAft>
                      </a:pPr>
                      <a:r>
                        <a:rPr lang="en-US" sz="1400" kern="1200"/>
                        <a:t>Other NoSQL</a:t>
                      </a:r>
                      <a:endParaRPr lang="en-US" sz="1400" b="0" kern="1200">
                        <a:solidFill>
                          <a:schemeClr val="tx1"/>
                        </a:solidFill>
                        <a:latin typeface="+mn-lt"/>
                        <a:ea typeface="+mn-ea"/>
                        <a:cs typeface="+mn-cs"/>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algn="ctr"/>
                      <a:endParaRPr lang="en-US" sz="1400">
                        <a:solidFill>
                          <a:schemeClr val="tx1"/>
                        </a:solidFill>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mn-lt"/>
                        <a:ea typeface="+mn-ea"/>
                        <a:cs typeface="+mn-cs"/>
                      </a:endParaRPr>
                    </a:p>
                  </a:txBody>
                  <a:tcPr marL="89642" marR="89642" marT="26893" marB="44821"/>
                </a:tc>
                <a:extLst>
                  <a:ext uri="{0D108BD9-81ED-4DB2-BD59-A6C34878D82A}">
                    <a16:rowId xmlns:a16="http://schemas.microsoft.com/office/drawing/2014/main" val="203687412"/>
                  </a:ext>
                </a:extLst>
              </a:tr>
            </a:tbl>
          </a:graphicData>
        </a:graphic>
      </p:graphicFrame>
    </p:spTree>
    <p:extLst>
      <p:ext uri="{BB962C8B-B14F-4D97-AF65-F5344CB8AC3E}">
        <p14:creationId xmlns:p14="http://schemas.microsoft.com/office/powerpoint/2010/main" val="17839019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4900548-607C-D54C-88C2-9EE580825AB2}"/>
              </a:ext>
            </a:extLst>
          </p:cNvPr>
          <p:cNvSpPr>
            <a:spLocks noGrp="1"/>
          </p:cNvSpPr>
          <p:nvPr>
            <p:ph type="title"/>
          </p:nvPr>
        </p:nvSpPr>
        <p:spPr/>
        <p:txBody>
          <a:bodyPr/>
          <a:lstStyle/>
          <a:p>
            <a:r>
              <a:rPr lang="en-US"/>
              <a:t>Data Layer </a:t>
            </a:r>
          </a:p>
        </p:txBody>
      </p:sp>
      <p:sp>
        <p:nvSpPr>
          <p:cNvPr id="15" name="TextBox 14">
            <a:extLst>
              <a:ext uri="{FF2B5EF4-FFF2-40B4-BE49-F238E27FC236}">
                <a16:creationId xmlns:a16="http://schemas.microsoft.com/office/drawing/2014/main" id="{C5939FF7-1F94-F144-BB5F-C13B551A42CE}"/>
              </a:ext>
            </a:extLst>
          </p:cNvPr>
          <p:cNvSpPr txBox="1"/>
          <p:nvPr/>
        </p:nvSpPr>
        <p:spPr>
          <a:xfrm>
            <a:off x="584200" y="1238250"/>
            <a:ext cx="7716838" cy="622300"/>
          </a:xfrm>
          <a:prstGeom prst="rect">
            <a:avLst/>
          </a:prstGeom>
          <a:noFill/>
        </p:spPr>
        <p:txBody>
          <a:bodyPr wrap="square" lIns="179285" tIns="143428" rIns="179285" bIns="143428">
            <a:spAutoFit/>
          </a:bodyPr>
          <a:lstStyle/>
          <a:p>
            <a:pPr defTabSz="914367" eaLnBrk="1" fontAlgn="auto" hangingPunct="1">
              <a:lnSpc>
                <a:spcPct val="90000"/>
              </a:lnSpc>
              <a:spcBef>
                <a:spcPct val="20000"/>
              </a:spcBef>
              <a:spcAft>
                <a:spcPts val="588"/>
              </a:spcAft>
              <a:buSzPct val="90000"/>
              <a:defRPr/>
            </a:pPr>
            <a:r>
              <a:rPr lang="en-US" sz="2353" dirty="0">
                <a:solidFill>
                  <a:schemeClr val="bg1">
                    <a:lumMod val="50000"/>
                  </a:schemeClr>
                </a:solidFill>
                <a:latin typeface="+mn-lt"/>
                <a:cs typeface="Segoe UI Light" panose="020B0502040204020203" pitchFamily="34" charset="0"/>
              </a:rPr>
              <a:t>Migration path for Microsoft SQL Server</a:t>
            </a:r>
          </a:p>
        </p:txBody>
      </p:sp>
      <p:sp>
        <p:nvSpPr>
          <p:cNvPr id="24" name="Rectangle 23">
            <a:extLst>
              <a:ext uri="{FF2B5EF4-FFF2-40B4-BE49-F238E27FC236}">
                <a16:creationId xmlns:a16="http://schemas.microsoft.com/office/drawing/2014/main" id="{55825F2C-D1D9-984F-9113-9D1855A0B710}"/>
              </a:ext>
            </a:extLst>
          </p:cNvPr>
          <p:cNvSpPr/>
          <p:nvPr/>
        </p:nvSpPr>
        <p:spPr bwMode="auto">
          <a:xfrm>
            <a:off x="3890963" y="5356225"/>
            <a:ext cx="476250" cy="23177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1078" b="1" spc="294">
                <a:solidFill>
                  <a:srgbClr val="505050"/>
                </a:solidFill>
                <a:cs typeface="Segoe UI Light" panose="020B0502040204020203" pitchFamily="34" charset="0"/>
              </a:rPr>
              <a:t>YES</a:t>
            </a:r>
            <a:endParaRPr lang="en-US" sz="1078" b="1" spc="294">
              <a:solidFill>
                <a:srgbClr val="505050"/>
              </a:solidFill>
            </a:endParaRPr>
          </a:p>
        </p:txBody>
      </p:sp>
      <p:cxnSp>
        <p:nvCxnSpPr>
          <p:cNvPr id="26" name="Straight Arrow Connector 25">
            <a:extLst>
              <a:ext uri="{FF2B5EF4-FFF2-40B4-BE49-F238E27FC236}">
                <a16:creationId xmlns:a16="http://schemas.microsoft.com/office/drawing/2014/main" id="{BEF38BB5-6AAA-7747-B54C-35DB7910E773}"/>
              </a:ext>
            </a:extLst>
          </p:cNvPr>
          <p:cNvCxnSpPr/>
          <p:nvPr/>
        </p:nvCxnSpPr>
        <p:spPr>
          <a:xfrm>
            <a:off x="4806950" y="2471738"/>
            <a:ext cx="5430838" cy="3587750"/>
          </a:xfrm>
          <a:prstGeom prst="bentConnector3">
            <a:avLst>
              <a:gd name="adj1" fmla="val 100214"/>
            </a:avLst>
          </a:prstGeom>
          <a:ln w="28575" cmpd="sng">
            <a:solidFill>
              <a:srgbClr val="969696"/>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5">
            <a:extLst>
              <a:ext uri="{FF2B5EF4-FFF2-40B4-BE49-F238E27FC236}">
                <a16:creationId xmlns:a16="http://schemas.microsoft.com/office/drawing/2014/main" id="{5F740DA4-E46B-7248-ABAD-5C72B9E8FC02}"/>
              </a:ext>
            </a:extLst>
          </p:cNvPr>
          <p:cNvCxnSpPr/>
          <p:nvPr/>
        </p:nvCxnSpPr>
        <p:spPr>
          <a:xfrm flipV="1">
            <a:off x="8278813" y="6059488"/>
            <a:ext cx="1958975" cy="169862"/>
          </a:xfrm>
          <a:prstGeom prst="bentConnector3">
            <a:avLst>
              <a:gd name="adj1" fmla="val -424"/>
            </a:avLst>
          </a:prstGeom>
          <a:ln w="28575" cmpd="sng">
            <a:solidFill>
              <a:srgbClr val="969696"/>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BC79C1D-6D2C-CC45-90F2-B636155B47CE}"/>
              </a:ext>
            </a:extLst>
          </p:cNvPr>
          <p:cNvCxnSpPr/>
          <p:nvPr/>
        </p:nvCxnSpPr>
        <p:spPr>
          <a:xfrm>
            <a:off x="3430588" y="4483100"/>
            <a:ext cx="4076700" cy="1927225"/>
          </a:xfrm>
          <a:prstGeom prst="bentConnector3">
            <a:avLst>
              <a:gd name="adj1" fmla="val -13524"/>
            </a:avLst>
          </a:prstGeom>
          <a:ln w="28575" cmpd="sng">
            <a:solidFill>
              <a:srgbClr val="969696"/>
            </a:solidFill>
            <a:prstDash val="solid"/>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Connector 31">
            <a:extLst>
              <a:ext uri="{FF2B5EF4-FFF2-40B4-BE49-F238E27FC236}">
                <a16:creationId xmlns:a16="http://schemas.microsoft.com/office/drawing/2014/main" id="{FF03EAEE-13A0-1243-B879-2A6EFB25B159}"/>
              </a:ext>
            </a:extLst>
          </p:cNvPr>
          <p:cNvCxnSpPr/>
          <p:nvPr/>
        </p:nvCxnSpPr>
        <p:spPr>
          <a:xfrm rot="10800000" flipV="1">
            <a:off x="4881563" y="4821238"/>
            <a:ext cx="2914650" cy="1119187"/>
          </a:xfrm>
          <a:prstGeom prst="bentConnector3">
            <a:avLst>
              <a:gd name="adj1" fmla="val 50000"/>
            </a:avLst>
          </a:prstGeom>
          <a:ln w="28575" cmpd="sng">
            <a:solidFill>
              <a:srgbClr val="969696"/>
            </a:solidFill>
            <a:prstDash val="solid"/>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71574A-89C7-0D41-9378-1DE6BCD38DB4}"/>
              </a:ext>
            </a:extLst>
          </p:cNvPr>
          <p:cNvCxnSpPr>
            <a:stCxn id="14" idx="2"/>
          </p:cNvCxnSpPr>
          <p:nvPr/>
        </p:nvCxnSpPr>
        <p:spPr>
          <a:xfrm flipH="1">
            <a:off x="4975225" y="4562475"/>
            <a:ext cx="2611438" cy="15875"/>
          </a:xfrm>
          <a:prstGeom prst="line">
            <a:avLst/>
          </a:prstGeom>
          <a:ln w="28575" cmpd="sng">
            <a:solidFill>
              <a:srgbClr val="969696"/>
            </a:solidFill>
            <a:prstDash val="solid"/>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7687416E-AE92-7147-ADB6-ADD4BD92AD87}"/>
              </a:ext>
            </a:extLst>
          </p:cNvPr>
          <p:cNvCxnSpPr>
            <a:stCxn id="9" idx="3"/>
          </p:cNvCxnSpPr>
          <p:nvPr/>
        </p:nvCxnSpPr>
        <p:spPr>
          <a:xfrm>
            <a:off x="3275013" y="2484438"/>
            <a:ext cx="4629150" cy="1930400"/>
          </a:xfrm>
          <a:prstGeom prst="curvedConnector3">
            <a:avLst>
              <a:gd name="adj1" fmla="val 46773"/>
            </a:avLst>
          </a:prstGeom>
          <a:ln w="28575" cmpd="sng">
            <a:solidFill>
              <a:srgbClr val="969696"/>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A6506CEF-304A-DE4A-A2E1-A16E5C23C910}"/>
              </a:ext>
            </a:extLst>
          </p:cNvPr>
          <p:cNvSpPr/>
          <p:nvPr/>
        </p:nvSpPr>
        <p:spPr bwMode="auto">
          <a:xfrm>
            <a:off x="2566988" y="2332038"/>
            <a:ext cx="708025" cy="304800"/>
          </a:xfrm>
          <a:prstGeom prst="roundRect">
            <a:avLst>
              <a:gd name="adj" fmla="val 50000"/>
            </a:avLst>
          </a:prstGeom>
          <a:solidFill>
            <a:srgbClr val="8FBA2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35857" rIns="0" bIns="0"/>
          <a:lstStyle/>
          <a:p>
            <a:pPr algn="ctr" defTabSz="896094" eaLnBrk="1" hangingPunct="1">
              <a:lnSpc>
                <a:spcPct val="90000"/>
              </a:lnSpc>
              <a:defRPr/>
            </a:pPr>
            <a:r>
              <a:rPr lang="en-US" sz="1176">
                <a:solidFill>
                  <a:schemeClr val="tx1"/>
                </a:solidFill>
                <a:ea typeface="Segoe UI" panose="020B0502040204020203" pitchFamily="34" charset="0"/>
                <a:cs typeface="Segoe UI" panose="020B0502040204020203" pitchFamily="34" charset="0"/>
              </a:rPr>
              <a:t>START</a:t>
            </a:r>
          </a:p>
        </p:txBody>
      </p:sp>
      <p:sp>
        <p:nvSpPr>
          <p:cNvPr id="10" name="Oval 9">
            <a:extLst>
              <a:ext uri="{FF2B5EF4-FFF2-40B4-BE49-F238E27FC236}">
                <a16:creationId xmlns:a16="http://schemas.microsoft.com/office/drawing/2014/main" id="{7112F5AB-13AF-954A-9F27-2D7077F2158E}"/>
              </a:ext>
            </a:extLst>
          </p:cNvPr>
          <p:cNvSpPr/>
          <p:nvPr/>
        </p:nvSpPr>
        <p:spPr bwMode="auto">
          <a:xfrm>
            <a:off x="3430588" y="3727450"/>
            <a:ext cx="1516062" cy="1525588"/>
          </a:xfrm>
          <a:prstGeom prst="ellipse">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lstStyle/>
          <a:p>
            <a:pPr algn="ctr" defTabSz="896094" eaLnBrk="1" hangingPunct="1">
              <a:lnSpc>
                <a:spcPct val="90000"/>
              </a:lnSpc>
              <a:defRPr/>
            </a:pPr>
            <a:r>
              <a:rPr lang="en-US" sz="1176">
                <a:solidFill>
                  <a:schemeClr val="bg1"/>
                </a:solidFill>
                <a:ea typeface="Segoe UI" panose="020B0502040204020203" pitchFamily="34" charset="0"/>
                <a:cs typeface="Segoe UI" panose="020B0502040204020203" pitchFamily="34" charset="0"/>
              </a:rPr>
              <a:t>Can you (re)architect or partition your app/service to be scale-out aware (database sharing)</a:t>
            </a:r>
          </a:p>
        </p:txBody>
      </p:sp>
      <p:sp>
        <p:nvSpPr>
          <p:cNvPr id="11" name="Oval 10">
            <a:extLst>
              <a:ext uri="{FF2B5EF4-FFF2-40B4-BE49-F238E27FC236}">
                <a16:creationId xmlns:a16="http://schemas.microsoft.com/office/drawing/2014/main" id="{A03C644A-D780-484B-A5F8-42351A4A3995}"/>
              </a:ext>
            </a:extLst>
          </p:cNvPr>
          <p:cNvSpPr/>
          <p:nvPr/>
        </p:nvSpPr>
        <p:spPr bwMode="auto">
          <a:xfrm>
            <a:off x="3468688" y="1917700"/>
            <a:ext cx="1338262" cy="1311275"/>
          </a:xfrm>
          <a:prstGeom prst="ellipse">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lstStyle/>
          <a:p>
            <a:pPr algn="ctr" defTabSz="896094" eaLnBrk="1" hangingPunct="1">
              <a:lnSpc>
                <a:spcPct val="90000"/>
              </a:lnSpc>
              <a:defRPr/>
            </a:pPr>
            <a:r>
              <a:rPr lang="en-US" sz="1176">
                <a:solidFill>
                  <a:schemeClr val="bg1"/>
                </a:solidFill>
                <a:ea typeface="Segoe UI" panose="020B0502040204020203" pitchFamily="34" charset="0"/>
                <a:cs typeface="Segoe UI" panose="020B0502040204020203" pitchFamily="34" charset="0"/>
              </a:rPr>
              <a:t>Migrate </a:t>
            </a:r>
            <a:br>
              <a:rPr lang="en-US" sz="1176">
                <a:solidFill>
                  <a:schemeClr val="bg1"/>
                </a:solidFill>
                <a:ea typeface="Segoe UI" panose="020B0502040204020203" pitchFamily="34" charset="0"/>
                <a:cs typeface="Segoe UI" panose="020B0502040204020203" pitchFamily="34" charset="0"/>
              </a:rPr>
            </a:br>
            <a:r>
              <a:rPr lang="en-US" sz="1176">
                <a:solidFill>
                  <a:schemeClr val="bg1"/>
                </a:solidFill>
                <a:ea typeface="Segoe UI" panose="020B0502040204020203" pitchFamily="34" charset="0"/>
                <a:cs typeface="Segoe UI" panose="020B0502040204020203" pitchFamily="34" charset="0"/>
              </a:rPr>
              <a:t>Existing or Developing new application /service</a:t>
            </a:r>
          </a:p>
        </p:txBody>
      </p:sp>
      <p:sp>
        <p:nvSpPr>
          <p:cNvPr id="12" name="Rounded Rectangle 11">
            <a:extLst>
              <a:ext uri="{FF2B5EF4-FFF2-40B4-BE49-F238E27FC236}">
                <a16:creationId xmlns:a16="http://schemas.microsoft.com/office/drawing/2014/main" id="{3AB93737-8FE7-CA4F-AD8F-C6076E3C1F86}"/>
              </a:ext>
            </a:extLst>
          </p:cNvPr>
          <p:cNvSpPr/>
          <p:nvPr/>
        </p:nvSpPr>
        <p:spPr bwMode="auto">
          <a:xfrm>
            <a:off x="3711520" y="5709860"/>
            <a:ext cx="1158562" cy="460747"/>
          </a:xfrm>
          <a:prstGeom prst="roundRect">
            <a:avLst>
              <a:gd name="adj" fmla="val 0"/>
            </a:avLst>
          </a:prstGeom>
          <a:solidFill>
            <a:srgbClr val="083C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80678" rIns="0" bIns="0"/>
          <a:lstStyle/>
          <a:p>
            <a:pPr algn="ctr" defTabSz="896094" eaLnBrk="1" hangingPunct="1">
              <a:lnSpc>
                <a:spcPct val="90000"/>
              </a:lnSpc>
              <a:defRPr/>
            </a:pPr>
            <a:r>
              <a:rPr lang="en-US" sz="1176">
                <a:gradFill>
                  <a:gsLst>
                    <a:gs pos="0">
                      <a:srgbClr val="FFFFFF"/>
                    </a:gs>
                    <a:gs pos="100000">
                      <a:srgbClr val="FFFFFF"/>
                    </a:gs>
                  </a:gsLst>
                  <a:lin ang="5400000" scaled="0"/>
                </a:gradFill>
                <a:ea typeface="Segoe UI" panose="020B0502040204020203" pitchFamily="34" charset="0"/>
                <a:cs typeface="Segoe UI" panose="020B0502040204020203" pitchFamily="34" charset="0"/>
              </a:rPr>
              <a:t>Azure SQL Database</a:t>
            </a:r>
          </a:p>
        </p:txBody>
      </p:sp>
      <p:sp>
        <p:nvSpPr>
          <p:cNvPr id="13" name="Rounded Rectangle 12">
            <a:extLst>
              <a:ext uri="{FF2B5EF4-FFF2-40B4-BE49-F238E27FC236}">
                <a16:creationId xmlns:a16="http://schemas.microsoft.com/office/drawing/2014/main" id="{A66762FD-21DF-8144-BF13-F74B4983D749}"/>
              </a:ext>
            </a:extLst>
          </p:cNvPr>
          <p:cNvSpPr/>
          <p:nvPr/>
        </p:nvSpPr>
        <p:spPr bwMode="auto">
          <a:xfrm>
            <a:off x="7507498" y="6206182"/>
            <a:ext cx="1401872" cy="432162"/>
          </a:xfrm>
          <a:prstGeom prst="roundRect">
            <a:avLst>
              <a:gd name="adj" fmla="val 0"/>
            </a:avLst>
          </a:prstGeom>
          <a:solidFill>
            <a:srgbClr val="083C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80678" rIns="0" bIns="0"/>
          <a:lstStyle/>
          <a:p>
            <a:pPr algn="ctr" defTabSz="896094" eaLnBrk="1" hangingPunct="1">
              <a:lnSpc>
                <a:spcPct val="90000"/>
              </a:lnSpc>
              <a:defRPr/>
            </a:pPr>
            <a:r>
              <a:rPr lang="en-US" sz="1176">
                <a:gradFill>
                  <a:gsLst>
                    <a:gs pos="0">
                      <a:srgbClr val="FFFFFF"/>
                    </a:gs>
                    <a:gs pos="100000">
                      <a:srgbClr val="FFFFFF"/>
                    </a:gs>
                  </a:gsLst>
                  <a:lin ang="5400000" scaled="0"/>
                </a:gradFill>
                <a:ea typeface="Segoe UI" panose="020B0502040204020203" pitchFamily="34" charset="0"/>
                <a:cs typeface="Segoe UI" panose="020B0502040204020203" pitchFamily="34" charset="0"/>
              </a:rPr>
              <a:t>SQL Server in a Azure VM</a:t>
            </a:r>
          </a:p>
        </p:txBody>
      </p:sp>
      <p:sp>
        <p:nvSpPr>
          <p:cNvPr id="14" name="Oval 13">
            <a:extLst>
              <a:ext uri="{FF2B5EF4-FFF2-40B4-BE49-F238E27FC236}">
                <a16:creationId xmlns:a16="http://schemas.microsoft.com/office/drawing/2014/main" id="{D3932B22-50BC-E94E-891C-0634C3C342AA}"/>
              </a:ext>
            </a:extLst>
          </p:cNvPr>
          <p:cNvSpPr/>
          <p:nvPr/>
        </p:nvSpPr>
        <p:spPr bwMode="auto">
          <a:xfrm>
            <a:off x="7586663" y="4097338"/>
            <a:ext cx="985837" cy="930275"/>
          </a:xfrm>
          <a:prstGeom prst="ellipse">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lstStyle/>
          <a:p>
            <a:pPr algn="ctr" defTabSz="896094" eaLnBrk="1" hangingPunct="1">
              <a:lnSpc>
                <a:spcPct val="90000"/>
              </a:lnSpc>
              <a:defRPr/>
            </a:pPr>
            <a:br>
              <a:rPr lang="en-US" sz="1176">
                <a:solidFill>
                  <a:schemeClr val="bg1"/>
                </a:solidFill>
                <a:ea typeface="Segoe UI" panose="020B0502040204020203" pitchFamily="34" charset="0"/>
                <a:cs typeface="Segoe UI" panose="020B0502040204020203" pitchFamily="34" charset="0"/>
              </a:rPr>
            </a:br>
            <a:r>
              <a:rPr lang="en-US" sz="1176">
                <a:solidFill>
                  <a:schemeClr val="bg1"/>
                </a:solidFill>
                <a:ea typeface="Segoe UI" panose="020B0502040204020203" pitchFamily="34" charset="0"/>
                <a:cs typeface="Segoe UI" panose="020B0502040204020203" pitchFamily="34" charset="0"/>
              </a:rPr>
              <a:t>Database</a:t>
            </a:r>
            <a:br>
              <a:rPr lang="en-US" sz="1176">
                <a:solidFill>
                  <a:schemeClr val="bg1"/>
                </a:solidFill>
                <a:ea typeface="Segoe UI" panose="020B0502040204020203" pitchFamily="34" charset="0"/>
                <a:cs typeface="Segoe UI" panose="020B0502040204020203" pitchFamily="34" charset="0"/>
              </a:rPr>
            </a:br>
            <a:r>
              <a:rPr lang="en-US" sz="1176">
                <a:solidFill>
                  <a:schemeClr val="bg1"/>
                </a:solidFill>
                <a:ea typeface="Segoe UI" panose="020B0502040204020203" pitchFamily="34" charset="0"/>
                <a:cs typeface="Segoe UI" panose="020B0502040204020203" pitchFamily="34" charset="0"/>
              </a:rPr>
              <a:t>size &gt;</a:t>
            </a:r>
          </a:p>
          <a:p>
            <a:pPr algn="ctr" defTabSz="896094" eaLnBrk="1" hangingPunct="1">
              <a:lnSpc>
                <a:spcPct val="90000"/>
              </a:lnSpc>
              <a:defRPr/>
            </a:pPr>
            <a:r>
              <a:rPr lang="en-US" sz="1176">
                <a:solidFill>
                  <a:schemeClr val="bg1"/>
                </a:solidFill>
                <a:ea typeface="Segoe UI" panose="020B0502040204020203" pitchFamily="34" charset="0"/>
                <a:cs typeface="Segoe UI" panose="020B0502040204020203" pitchFamily="34" charset="0"/>
              </a:rPr>
              <a:t>4TB</a:t>
            </a:r>
          </a:p>
        </p:txBody>
      </p:sp>
      <p:sp>
        <p:nvSpPr>
          <p:cNvPr id="17" name="Rectangle 16">
            <a:extLst>
              <a:ext uri="{FF2B5EF4-FFF2-40B4-BE49-F238E27FC236}">
                <a16:creationId xmlns:a16="http://schemas.microsoft.com/office/drawing/2014/main" id="{01BDE8B6-0167-3A40-82C2-860B7004831D}"/>
              </a:ext>
            </a:extLst>
          </p:cNvPr>
          <p:cNvSpPr/>
          <p:nvPr/>
        </p:nvSpPr>
        <p:spPr bwMode="auto">
          <a:xfrm>
            <a:off x="5197475" y="3273425"/>
            <a:ext cx="476250" cy="26828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1078" b="1" spc="294">
                <a:solidFill>
                  <a:srgbClr val="505050"/>
                </a:solidFill>
                <a:cs typeface="Segoe UI Light" panose="020B0502040204020203" pitchFamily="34" charset="0"/>
              </a:rPr>
              <a:t>NEW</a:t>
            </a:r>
            <a:endParaRPr lang="en-US" sz="1078" b="1" spc="294">
              <a:solidFill>
                <a:srgbClr val="505050"/>
              </a:solidFill>
            </a:endParaRPr>
          </a:p>
        </p:txBody>
      </p:sp>
      <p:sp>
        <p:nvSpPr>
          <p:cNvPr id="18" name="Rectangle 17">
            <a:extLst>
              <a:ext uri="{FF2B5EF4-FFF2-40B4-BE49-F238E27FC236}">
                <a16:creationId xmlns:a16="http://schemas.microsoft.com/office/drawing/2014/main" id="{5D09FE2B-42DB-1847-A15F-769B587BA128}"/>
              </a:ext>
            </a:extLst>
          </p:cNvPr>
          <p:cNvSpPr/>
          <p:nvPr/>
        </p:nvSpPr>
        <p:spPr bwMode="auto">
          <a:xfrm>
            <a:off x="6129338" y="4379913"/>
            <a:ext cx="476250" cy="3651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1078" b="1" spc="294">
                <a:solidFill>
                  <a:srgbClr val="505050"/>
                </a:solidFill>
                <a:cs typeface="Segoe UI Light" panose="020B0502040204020203" pitchFamily="34" charset="0"/>
              </a:rPr>
              <a:t>YES</a:t>
            </a:r>
            <a:endParaRPr lang="en-US" sz="1078" b="1" spc="294">
              <a:solidFill>
                <a:srgbClr val="505050"/>
              </a:solidFill>
            </a:endParaRPr>
          </a:p>
        </p:txBody>
      </p:sp>
      <p:sp>
        <p:nvSpPr>
          <p:cNvPr id="19" name="Rectangle 18">
            <a:extLst>
              <a:ext uri="{FF2B5EF4-FFF2-40B4-BE49-F238E27FC236}">
                <a16:creationId xmlns:a16="http://schemas.microsoft.com/office/drawing/2014/main" id="{714D7E42-ACBA-CE43-833B-DA56C098C03F}"/>
              </a:ext>
            </a:extLst>
          </p:cNvPr>
          <p:cNvSpPr/>
          <p:nvPr/>
        </p:nvSpPr>
        <p:spPr bwMode="auto">
          <a:xfrm>
            <a:off x="6111875" y="5192713"/>
            <a:ext cx="476250" cy="3651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1078" b="1" spc="294">
                <a:solidFill>
                  <a:srgbClr val="505050"/>
                </a:solidFill>
                <a:cs typeface="Segoe UI Light" panose="020B0502040204020203" pitchFamily="34" charset="0"/>
              </a:rPr>
              <a:t>NO</a:t>
            </a:r>
            <a:endParaRPr lang="en-US" sz="1078" b="1" spc="294">
              <a:solidFill>
                <a:srgbClr val="505050"/>
              </a:solidFill>
            </a:endParaRPr>
          </a:p>
        </p:txBody>
      </p:sp>
      <p:sp>
        <p:nvSpPr>
          <p:cNvPr id="21" name="Oval 20">
            <a:extLst>
              <a:ext uri="{FF2B5EF4-FFF2-40B4-BE49-F238E27FC236}">
                <a16:creationId xmlns:a16="http://schemas.microsoft.com/office/drawing/2014/main" id="{8D124F8E-5CFF-B548-977F-F1DD786FA553}"/>
              </a:ext>
            </a:extLst>
          </p:cNvPr>
          <p:cNvSpPr/>
          <p:nvPr/>
        </p:nvSpPr>
        <p:spPr bwMode="auto">
          <a:xfrm>
            <a:off x="7507288" y="1544638"/>
            <a:ext cx="2524125" cy="2505075"/>
          </a:xfrm>
          <a:prstGeom prst="ellipse">
            <a:avLst/>
          </a:prstGeom>
          <a:solidFill>
            <a:srgbClr val="136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a:lstStyle/>
          <a:p>
            <a:pPr algn="ctr" defTabSz="896094" eaLnBrk="1" hangingPunct="1">
              <a:lnSpc>
                <a:spcPct val="90000"/>
              </a:lnSpc>
              <a:defRPr/>
            </a:pPr>
            <a:r>
              <a:rPr lang="en-US" sz="1078">
                <a:solidFill>
                  <a:schemeClr val="bg1"/>
                </a:solidFill>
                <a:ea typeface="Segoe UI" panose="020B0502040204020203" pitchFamily="34" charset="0"/>
                <a:cs typeface="Segoe UI" panose="020B0502040204020203" pitchFamily="34" charset="0"/>
              </a:rPr>
              <a:t>Are any of the following requirements true?</a:t>
            </a:r>
          </a:p>
          <a:p>
            <a:pPr algn="ctr" defTabSz="896094" eaLnBrk="1" hangingPunct="1">
              <a:lnSpc>
                <a:spcPct val="90000"/>
              </a:lnSpc>
              <a:defRPr/>
            </a:pPr>
            <a:endParaRPr lang="en-US" sz="1078">
              <a:solidFill>
                <a:schemeClr val="bg1"/>
              </a:solidFill>
              <a:ea typeface="Segoe UI" panose="020B0502040204020203" pitchFamily="34" charset="0"/>
              <a:cs typeface="Segoe UI" panose="020B0502040204020203" pitchFamily="34" charset="0"/>
            </a:endParaRPr>
          </a:p>
          <a:p>
            <a:pPr algn="ctr" defTabSz="896094" eaLnBrk="1" hangingPunct="1">
              <a:lnSpc>
                <a:spcPct val="90000"/>
              </a:lnSpc>
              <a:defRPr/>
            </a:pPr>
            <a:r>
              <a:rPr lang="en-US" sz="1078">
                <a:solidFill>
                  <a:schemeClr val="bg1"/>
                </a:solidFill>
                <a:ea typeface="Segoe UI" panose="020B0502040204020203" pitchFamily="34" charset="0"/>
                <a:cs typeface="Segoe UI" panose="020B0502040204020203" pitchFamily="34" charset="0"/>
              </a:rPr>
              <a:t>Common code base between on and off premises.</a:t>
            </a:r>
          </a:p>
          <a:p>
            <a:pPr algn="ctr" defTabSz="896094" eaLnBrk="1" hangingPunct="1">
              <a:lnSpc>
                <a:spcPct val="90000"/>
              </a:lnSpc>
              <a:defRPr/>
            </a:pPr>
            <a:endParaRPr lang="en-US" sz="1078">
              <a:solidFill>
                <a:schemeClr val="bg1"/>
              </a:solidFill>
              <a:ea typeface="Segoe UI" panose="020B0502040204020203" pitchFamily="34" charset="0"/>
              <a:cs typeface="Segoe UI" panose="020B0502040204020203" pitchFamily="34" charset="0"/>
            </a:endParaRPr>
          </a:p>
          <a:p>
            <a:pPr algn="ctr" defTabSz="896094" eaLnBrk="1" hangingPunct="1">
              <a:lnSpc>
                <a:spcPct val="90000"/>
              </a:lnSpc>
              <a:defRPr/>
            </a:pPr>
            <a:r>
              <a:rPr lang="en-US" sz="1078">
                <a:solidFill>
                  <a:schemeClr val="bg1"/>
                </a:solidFill>
                <a:ea typeface="Segoe UI" panose="020B0502040204020203" pitchFamily="34" charset="0"/>
                <a:cs typeface="Segoe UI" panose="020B0502040204020203" pitchFamily="34" charset="0"/>
              </a:rPr>
              <a:t>Feature dependency on SQL Server that is not available yet on SQL DB.</a:t>
            </a:r>
          </a:p>
          <a:p>
            <a:pPr algn="ctr" defTabSz="896094" eaLnBrk="1" hangingPunct="1">
              <a:lnSpc>
                <a:spcPct val="90000"/>
              </a:lnSpc>
              <a:defRPr/>
            </a:pPr>
            <a:endParaRPr lang="en-US" sz="1078">
              <a:solidFill>
                <a:schemeClr val="bg1"/>
              </a:solidFill>
              <a:ea typeface="Segoe UI" panose="020B0502040204020203" pitchFamily="34" charset="0"/>
              <a:cs typeface="Segoe UI" panose="020B0502040204020203" pitchFamily="34" charset="0"/>
            </a:endParaRPr>
          </a:p>
          <a:p>
            <a:pPr algn="ctr" defTabSz="896094" eaLnBrk="1" hangingPunct="1">
              <a:lnSpc>
                <a:spcPct val="90000"/>
              </a:lnSpc>
              <a:defRPr/>
            </a:pPr>
            <a:r>
              <a:rPr lang="en-US" sz="1078">
                <a:solidFill>
                  <a:schemeClr val="bg1"/>
                </a:solidFill>
                <a:ea typeface="Segoe UI" panose="020B0502040204020203" pitchFamily="34" charset="0"/>
                <a:cs typeface="Segoe UI" panose="020B0502040204020203" pitchFamily="34" charset="0"/>
              </a:rPr>
              <a:t>Stronger isolation needs than what is available in SQL DB </a:t>
            </a:r>
            <a:br>
              <a:rPr lang="en-US" sz="1078">
                <a:solidFill>
                  <a:schemeClr val="bg1"/>
                </a:solidFill>
                <a:ea typeface="Segoe UI" panose="020B0502040204020203" pitchFamily="34" charset="0"/>
                <a:cs typeface="Segoe UI" panose="020B0502040204020203" pitchFamily="34" charset="0"/>
              </a:rPr>
            </a:br>
            <a:r>
              <a:rPr lang="en-US" sz="1078">
                <a:solidFill>
                  <a:schemeClr val="bg1"/>
                </a:solidFill>
                <a:ea typeface="Segoe UI" panose="020B0502040204020203" pitchFamily="34" charset="0"/>
                <a:cs typeface="Segoe UI" panose="020B0502040204020203" pitchFamily="34" charset="0"/>
              </a:rPr>
              <a:t>(eg. Domain join!</a:t>
            </a:r>
          </a:p>
        </p:txBody>
      </p:sp>
      <p:sp>
        <p:nvSpPr>
          <p:cNvPr id="22" name="Rectangle 21">
            <a:extLst>
              <a:ext uri="{FF2B5EF4-FFF2-40B4-BE49-F238E27FC236}">
                <a16:creationId xmlns:a16="http://schemas.microsoft.com/office/drawing/2014/main" id="{A2490CE4-BD77-4549-B6D8-2F4DC856CE72}"/>
              </a:ext>
            </a:extLst>
          </p:cNvPr>
          <p:cNvSpPr/>
          <p:nvPr/>
        </p:nvSpPr>
        <p:spPr bwMode="auto">
          <a:xfrm>
            <a:off x="5821363" y="2287588"/>
            <a:ext cx="947737" cy="3651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1078" b="1" spc="294">
                <a:solidFill>
                  <a:srgbClr val="505050"/>
                </a:solidFill>
                <a:cs typeface="Segoe UI Light" panose="020B0502040204020203" pitchFamily="34" charset="0"/>
              </a:rPr>
              <a:t>EXISTING</a:t>
            </a:r>
            <a:endParaRPr lang="en-US" sz="1078" b="1" spc="294">
              <a:solidFill>
                <a:srgbClr val="505050"/>
              </a:solidFill>
            </a:endParaRPr>
          </a:p>
        </p:txBody>
      </p:sp>
      <p:sp>
        <p:nvSpPr>
          <p:cNvPr id="23" name="Rectangle 22">
            <a:extLst>
              <a:ext uri="{FF2B5EF4-FFF2-40B4-BE49-F238E27FC236}">
                <a16:creationId xmlns:a16="http://schemas.microsoft.com/office/drawing/2014/main" id="{7BDAB62F-8F70-CF4E-B0E8-1A1D00FE5998}"/>
              </a:ext>
            </a:extLst>
          </p:cNvPr>
          <p:cNvSpPr/>
          <p:nvPr/>
        </p:nvSpPr>
        <p:spPr bwMode="auto">
          <a:xfrm>
            <a:off x="10031413" y="5067300"/>
            <a:ext cx="476250" cy="3651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1078" b="1" spc="294">
                <a:solidFill>
                  <a:srgbClr val="505050"/>
                </a:solidFill>
                <a:cs typeface="Segoe UI Light" panose="020B0502040204020203" pitchFamily="34" charset="0"/>
              </a:rPr>
              <a:t>YES</a:t>
            </a:r>
            <a:endParaRPr lang="en-US" sz="1078" b="1" spc="294">
              <a:solidFill>
                <a:srgbClr val="505050"/>
              </a:solidFill>
            </a:endParaRPr>
          </a:p>
        </p:txBody>
      </p:sp>
      <p:sp>
        <p:nvSpPr>
          <p:cNvPr id="25" name="Rectangle 24">
            <a:extLst>
              <a:ext uri="{FF2B5EF4-FFF2-40B4-BE49-F238E27FC236}">
                <a16:creationId xmlns:a16="http://schemas.microsoft.com/office/drawing/2014/main" id="{89EBDB45-17CF-BF4D-A766-0BC52B150FDE}"/>
              </a:ext>
            </a:extLst>
          </p:cNvPr>
          <p:cNvSpPr/>
          <p:nvPr/>
        </p:nvSpPr>
        <p:spPr bwMode="auto">
          <a:xfrm>
            <a:off x="3890963" y="6307138"/>
            <a:ext cx="476250" cy="2301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1078" b="1" spc="294">
                <a:solidFill>
                  <a:srgbClr val="505050"/>
                </a:solidFill>
                <a:cs typeface="Segoe UI Light" panose="020B0502040204020203" pitchFamily="34" charset="0"/>
              </a:rPr>
              <a:t>NO</a:t>
            </a:r>
            <a:endParaRPr lang="en-US" sz="1078" b="1" spc="294">
              <a:solidFill>
                <a:srgbClr val="505050"/>
              </a:solidFill>
            </a:endParaRPr>
          </a:p>
        </p:txBody>
      </p:sp>
      <p:cxnSp>
        <p:nvCxnSpPr>
          <p:cNvPr id="58" name="Straight Connector 57">
            <a:extLst>
              <a:ext uri="{FF2B5EF4-FFF2-40B4-BE49-F238E27FC236}">
                <a16:creationId xmlns:a16="http://schemas.microsoft.com/office/drawing/2014/main" id="{C00B1FE1-8069-3144-95A5-521D487A25D2}"/>
              </a:ext>
            </a:extLst>
          </p:cNvPr>
          <p:cNvCxnSpPr/>
          <p:nvPr/>
        </p:nvCxnSpPr>
        <p:spPr>
          <a:xfrm rot="16200000" flipH="1" flipV="1">
            <a:off x="8413750" y="4203701"/>
            <a:ext cx="490537" cy="188912"/>
          </a:xfrm>
          <a:prstGeom prst="bentConnector4">
            <a:avLst>
              <a:gd name="adj1" fmla="val -564"/>
              <a:gd name="adj2" fmla="val -4118"/>
            </a:avLst>
          </a:prstGeom>
          <a:ln w="28575" cmpd="sng">
            <a:solidFill>
              <a:srgbClr val="969696"/>
            </a:solidFill>
            <a:prstDash val="solid"/>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13579A11-8AA2-684C-8E62-B1E5EF6CFF8E}"/>
              </a:ext>
            </a:extLst>
          </p:cNvPr>
          <p:cNvSpPr/>
          <p:nvPr/>
        </p:nvSpPr>
        <p:spPr bwMode="auto">
          <a:xfrm>
            <a:off x="8583613" y="4108450"/>
            <a:ext cx="377825" cy="30638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134464" rIns="0" bIns="143428" anchor="ctr"/>
          <a:lstStyle/>
          <a:p>
            <a:pPr algn="ctr" defTabSz="718977" eaLnBrk="1" fontAlgn="auto" hangingPunct="1">
              <a:spcAft>
                <a:spcPts val="0"/>
              </a:spcAft>
              <a:defRPr/>
            </a:pPr>
            <a:r>
              <a:rPr lang="en-IN" sz="1078" b="1" spc="294">
                <a:solidFill>
                  <a:srgbClr val="505050"/>
                </a:solidFill>
                <a:cs typeface="Segoe UI Light" panose="020B0502040204020203" pitchFamily="34" charset="0"/>
              </a:rPr>
              <a:t>NO</a:t>
            </a:r>
            <a:endParaRPr lang="en-US" sz="1078" b="1" spc="294">
              <a:solidFill>
                <a:srgbClr val="505050"/>
              </a:solidFil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1E111D3F-12C3-F145-A8AE-EC1F777E61AF}"/>
              </a:ext>
            </a:extLst>
          </p:cNvPr>
          <p:cNvSpPr>
            <a:spLocks noGrp="1"/>
          </p:cNvSpPr>
          <p:nvPr>
            <p:ph type="title"/>
          </p:nvPr>
        </p:nvSpPr>
        <p:spPr/>
        <p:txBody>
          <a:bodyPr/>
          <a:lstStyle/>
          <a:p>
            <a:r>
              <a:rPr lang="en-US"/>
              <a:t>Data Layer</a:t>
            </a:r>
          </a:p>
        </p:txBody>
      </p:sp>
      <p:sp>
        <p:nvSpPr>
          <p:cNvPr id="2" name="Text Placeholder 1">
            <a:extLst>
              <a:ext uri="{FF2B5EF4-FFF2-40B4-BE49-F238E27FC236}">
                <a16:creationId xmlns:a16="http://schemas.microsoft.com/office/drawing/2014/main" id="{8A0A4AD1-0B11-6B4D-86E9-6E34EF6BD02F}"/>
              </a:ext>
            </a:extLst>
          </p:cNvPr>
          <p:cNvSpPr>
            <a:spLocks noGrp="1"/>
          </p:cNvSpPr>
          <p:nvPr>
            <p:ph type="body" sz="quarter" idx="4294967295"/>
          </p:nvPr>
        </p:nvSpPr>
        <p:spPr>
          <a:xfrm>
            <a:off x="538163" y="1287463"/>
            <a:ext cx="11653837" cy="430212"/>
          </a:xfrm>
        </p:spPr>
        <p:txBody>
          <a:bodyPr/>
          <a:lstStyle/>
          <a:p>
            <a:pPr marL="0" indent="0" defTabSz="932742" fontAlgn="auto">
              <a:spcAft>
                <a:spcPts val="0"/>
              </a:spcAft>
              <a:buNone/>
              <a:defRPr/>
            </a:pPr>
            <a:r>
              <a:rPr lang="en-US">
                <a:solidFill>
                  <a:schemeClr val="bg1">
                    <a:lumMod val="50000"/>
                  </a:schemeClr>
                </a:solidFill>
                <a:latin typeface="+mn-lt"/>
                <a:cs typeface="Segoe UI Light" panose="020B0502040204020203" pitchFamily="34" charset="0"/>
              </a:rPr>
              <a:t>Migration strategies for third-party technologies</a:t>
            </a:r>
          </a:p>
        </p:txBody>
      </p:sp>
      <p:sp>
        <p:nvSpPr>
          <p:cNvPr id="10" name="AutoShape 2" descr="Image result for ibm logo">
            <a:extLst>
              <a:ext uri="{FF2B5EF4-FFF2-40B4-BE49-F238E27FC236}">
                <a16:creationId xmlns:a16="http://schemas.microsoft.com/office/drawing/2014/main" id="{3DA3E334-0B12-BA4B-9D82-8F4CB189E959}"/>
              </a:ext>
            </a:extLst>
          </p:cNvPr>
          <p:cNvSpPr>
            <a:spLocks noChangeAspect="1" noChangeArrowheads="1"/>
          </p:cNvSpPr>
          <p:nvPr/>
        </p:nvSpPr>
        <p:spPr bwMode="auto">
          <a:xfrm>
            <a:off x="-31750" y="-133350"/>
            <a:ext cx="1392238" cy="1390650"/>
          </a:xfrm>
          <a:prstGeom prst="rect">
            <a:avLst/>
          </a:prstGeom>
          <a:noFill/>
          <a:extLst>
            <a:ext uri="{909E8E84-426E-40dd-AFC4-6F175D3DCCD1}"/>
          </a:extLst>
        </p:spPr>
        <p:txBody>
          <a:bodyPr lIns="89642" tIns="44821" rIns="89642" bIns="44821"/>
          <a:lstStyle/>
          <a:p>
            <a:pPr defTabSz="914367" eaLnBrk="1" fontAlgn="auto" hangingPunct="1">
              <a:spcBef>
                <a:spcPts val="0"/>
              </a:spcBef>
              <a:spcAft>
                <a:spcPts val="0"/>
              </a:spcAft>
              <a:defRPr/>
            </a:pPr>
            <a:endParaRPr lang="en-US" sz="1765">
              <a:solidFill>
                <a:srgbClr val="505050"/>
              </a:solidFill>
              <a:latin typeface="Segoe UI"/>
            </a:endParaRPr>
          </a:p>
        </p:txBody>
      </p:sp>
      <p:sp>
        <p:nvSpPr>
          <p:cNvPr id="34" name="Rectangle 33">
            <a:extLst>
              <a:ext uri="{FF2B5EF4-FFF2-40B4-BE49-F238E27FC236}">
                <a16:creationId xmlns:a16="http://schemas.microsoft.com/office/drawing/2014/main" id="{E1263190-1FD9-0640-AB6E-D22B4588E958}"/>
              </a:ext>
            </a:extLst>
          </p:cNvPr>
          <p:cNvSpPr/>
          <p:nvPr/>
        </p:nvSpPr>
        <p:spPr>
          <a:xfrm>
            <a:off x="1951038" y="3035300"/>
            <a:ext cx="1887537" cy="1085850"/>
          </a:xfrm>
          <a:prstGeom prst="rect">
            <a:avLst/>
          </a:prstGeom>
          <a:solidFill>
            <a:schemeClr val="accent6"/>
          </a:solidFill>
        </p:spPr>
        <p:txBody>
          <a:bodyPr>
            <a:spAutoFit/>
          </a:bodyPr>
          <a:lstStyle/>
          <a:p>
            <a:pPr algn="ctr" defTabSz="914367" eaLnBrk="1" fontAlgn="auto" hangingPunct="1">
              <a:lnSpc>
                <a:spcPct val="107000"/>
              </a:lnSpc>
              <a:spcBef>
                <a:spcPts val="0"/>
              </a:spcBef>
              <a:spcAft>
                <a:spcPts val="784"/>
              </a:spcAft>
              <a:defRPr/>
            </a:pPr>
            <a:r>
              <a:rPr lang="en-US" sz="3137">
                <a:solidFill>
                  <a:schemeClr val="bg1"/>
                </a:solidFill>
                <a:latin typeface="Segoe UI"/>
              </a:rPr>
              <a:t>Oracle Database</a:t>
            </a:r>
          </a:p>
        </p:txBody>
      </p:sp>
      <p:sp>
        <p:nvSpPr>
          <p:cNvPr id="11" name="Right Arrow 10">
            <a:extLst>
              <a:ext uri="{FF2B5EF4-FFF2-40B4-BE49-F238E27FC236}">
                <a16:creationId xmlns:a16="http://schemas.microsoft.com/office/drawing/2014/main" id="{B0BD4467-3070-FF4C-8465-D8B39E311343}"/>
              </a:ext>
            </a:extLst>
          </p:cNvPr>
          <p:cNvSpPr/>
          <p:nvPr/>
        </p:nvSpPr>
        <p:spPr bwMode="auto">
          <a:xfrm>
            <a:off x="4191000" y="3203575"/>
            <a:ext cx="3338513" cy="801688"/>
          </a:xfrm>
          <a:prstGeom prst="rightArrow">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eaLnBrk="1" hangingPunct="1">
              <a:lnSpc>
                <a:spcPct val="90000"/>
              </a:lnSpc>
              <a:defRPr/>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10">
            <a:extLst>
              <a:ext uri="{FF2B5EF4-FFF2-40B4-BE49-F238E27FC236}">
                <a16:creationId xmlns:a16="http://schemas.microsoft.com/office/drawing/2014/main" id="{3FFD0266-D4AE-0A41-ACFB-5A47E1CA6037}"/>
              </a:ext>
            </a:extLst>
          </p:cNvPr>
          <p:cNvSpPr>
            <a:spLocks/>
          </p:cNvSpPr>
          <p:nvPr/>
        </p:nvSpPr>
        <p:spPr bwMode="auto">
          <a:xfrm>
            <a:off x="7548563" y="2603500"/>
            <a:ext cx="3536950" cy="1933575"/>
          </a:xfrm>
          <a:custGeom>
            <a:avLst/>
            <a:gdLst>
              <a:gd name="T0" fmla="*/ 723 w 802"/>
              <a:gd name="T1" fmla="*/ 240 h 482"/>
              <a:gd name="T2" fmla="*/ 590 w 802"/>
              <a:gd name="T3" fmla="*/ 136 h 482"/>
              <a:gd name="T4" fmla="*/ 589 w 802"/>
              <a:gd name="T5" fmla="*/ 136 h 482"/>
              <a:gd name="T6" fmla="*/ 589 w 802"/>
              <a:gd name="T7" fmla="*/ 136 h 482"/>
              <a:gd name="T8" fmla="*/ 453 w 802"/>
              <a:gd name="T9" fmla="*/ 0 h 482"/>
              <a:gd name="T10" fmla="*/ 333 w 802"/>
              <a:gd name="T11" fmla="*/ 72 h 482"/>
              <a:gd name="T12" fmla="*/ 290 w 802"/>
              <a:gd name="T13" fmla="*/ 64 h 482"/>
              <a:gd name="T14" fmla="*/ 162 w 802"/>
              <a:gd name="T15" fmla="*/ 192 h 482"/>
              <a:gd name="T16" fmla="*/ 162 w 802"/>
              <a:gd name="T17" fmla="*/ 193 h 482"/>
              <a:gd name="T18" fmla="*/ 145 w 802"/>
              <a:gd name="T19" fmla="*/ 192 h 482"/>
              <a:gd name="T20" fmla="*/ 0 w 802"/>
              <a:gd name="T21" fmla="*/ 337 h 482"/>
              <a:gd name="T22" fmla="*/ 145 w 802"/>
              <a:gd name="T23" fmla="*/ 482 h 482"/>
              <a:gd name="T24" fmla="*/ 677 w 802"/>
              <a:gd name="T25" fmla="*/ 482 h 482"/>
              <a:gd name="T26" fmla="*/ 802 w 802"/>
              <a:gd name="T27" fmla="*/ 357 h 482"/>
              <a:gd name="T28" fmla="*/ 723 w 802"/>
              <a:gd name="T29" fmla="*/ 24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2" h="482">
                <a:moveTo>
                  <a:pt x="723" y="240"/>
                </a:moveTo>
                <a:cubicBezTo>
                  <a:pt x="708" y="180"/>
                  <a:pt x="654" y="136"/>
                  <a:pt x="590" y="136"/>
                </a:cubicBezTo>
                <a:cubicBezTo>
                  <a:pt x="590" y="136"/>
                  <a:pt x="590" y="136"/>
                  <a:pt x="589" y="136"/>
                </a:cubicBezTo>
                <a:cubicBezTo>
                  <a:pt x="589" y="136"/>
                  <a:pt x="589" y="136"/>
                  <a:pt x="589" y="136"/>
                </a:cubicBezTo>
                <a:cubicBezTo>
                  <a:pt x="589" y="61"/>
                  <a:pt x="528" y="0"/>
                  <a:pt x="453" y="0"/>
                </a:cubicBezTo>
                <a:cubicBezTo>
                  <a:pt x="401" y="0"/>
                  <a:pt x="356" y="29"/>
                  <a:pt x="333" y="72"/>
                </a:cubicBezTo>
                <a:cubicBezTo>
                  <a:pt x="320" y="67"/>
                  <a:pt x="305" y="64"/>
                  <a:pt x="290" y="64"/>
                </a:cubicBezTo>
                <a:cubicBezTo>
                  <a:pt x="219" y="64"/>
                  <a:pt x="162" y="121"/>
                  <a:pt x="162" y="192"/>
                </a:cubicBezTo>
                <a:cubicBezTo>
                  <a:pt x="162" y="192"/>
                  <a:pt x="162" y="193"/>
                  <a:pt x="162" y="193"/>
                </a:cubicBezTo>
                <a:cubicBezTo>
                  <a:pt x="156" y="192"/>
                  <a:pt x="151" y="192"/>
                  <a:pt x="145" y="192"/>
                </a:cubicBezTo>
                <a:cubicBezTo>
                  <a:pt x="65" y="192"/>
                  <a:pt x="0" y="257"/>
                  <a:pt x="0" y="337"/>
                </a:cubicBezTo>
                <a:cubicBezTo>
                  <a:pt x="0" y="417"/>
                  <a:pt x="65" y="482"/>
                  <a:pt x="145" y="482"/>
                </a:cubicBezTo>
                <a:cubicBezTo>
                  <a:pt x="677" y="482"/>
                  <a:pt x="677" y="482"/>
                  <a:pt x="677" y="482"/>
                </a:cubicBezTo>
                <a:cubicBezTo>
                  <a:pt x="746" y="482"/>
                  <a:pt x="802" y="426"/>
                  <a:pt x="802" y="357"/>
                </a:cubicBezTo>
                <a:cubicBezTo>
                  <a:pt x="802" y="304"/>
                  <a:pt x="770" y="258"/>
                  <a:pt x="723" y="240"/>
                </a:cubicBezTo>
              </a:path>
            </a:pathLst>
          </a:custGeom>
          <a:solidFill>
            <a:srgbClr val="0A61CD"/>
          </a:solidFill>
          <a:ln w="9525">
            <a:noFill/>
            <a:round/>
            <a:headEnd/>
            <a:tailEnd/>
          </a:ln>
          <a:extLst/>
        </p:spPr>
        <p:txBody>
          <a:bodyPr lIns="89642" tIns="44821" rIns="89642" bIns="44821"/>
          <a:lstStyle/>
          <a:p>
            <a:pPr defTabSz="914367" eaLnBrk="1" fontAlgn="auto" hangingPunct="1">
              <a:spcBef>
                <a:spcPts val="0"/>
              </a:spcBef>
              <a:spcAft>
                <a:spcPts val="0"/>
              </a:spcAft>
              <a:defRPr/>
            </a:pPr>
            <a:endParaRPr lang="en-US" sz="1765">
              <a:solidFill>
                <a:srgbClr val="505050"/>
              </a:solidFill>
              <a:latin typeface="Segoe UI"/>
            </a:endParaRPr>
          </a:p>
        </p:txBody>
      </p:sp>
      <p:sp>
        <p:nvSpPr>
          <p:cNvPr id="13" name="Rectangle 12">
            <a:extLst>
              <a:ext uri="{FF2B5EF4-FFF2-40B4-BE49-F238E27FC236}">
                <a16:creationId xmlns:a16="http://schemas.microsoft.com/office/drawing/2014/main" id="{9CA21965-B61A-574E-8571-33ACFC9DA94E}"/>
              </a:ext>
            </a:extLst>
          </p:cNvPr>
          <p:cNvSpPr/>
          <p:nvPr/>
        </p:nvSpPr>
        <p:spPr>
          <a:xfrm>
            <a:off x="8156575" y="3559175"/>
            <a:ext cx="2389188" cy="584200"/>
          </a:xfrm>
          <a:prstGeom prst="rect">
            <a:avLst/>
          </a:prstGeom>
        </p:spPr>
        <p:txBody>
          <a:bodyPr>
            <a:spAutoFit/>
          </a:bodyPr>
          <a:lstStyle/>
          <a:p>
            <a:pPr algn="ctr" defTabSz="914367" eaLnBrk="1" fontAlgn="auto" hangingPunct="1">
              <a:lnSpc>
                <a:spcPct val="90000"/>
              </a:lnSpc>
              <a:spcBef>
                <a:spcPts val="0"/>
              </a:spcBef>
              <a:spcAft>
                <a:spcPts val="784"/>
              </a:spcAft>
              <a:defRPr/>
            </a:pPr>
            <a:r>
              <a:rPr lang="en-US" sz="1765">
                <a:solidFill>
                  <a:srgbClr val="FFFFFF"/>
                </a:solidFill>
                <a:latin typeface="+mn-lt"/>
              </a:rPr>
              <a:t>Azure </a:t>
            </a:r>
            <a:br>
              <a:rPr lang="en-US" sz="1765">
                <a:solidFill>
                  <a:srgbClr val="FFFFFF"/>
                </a:solidFill>
                <a:latin typeface="+mn-lt"/>
              </a:rPr>
            </a:br>
            <a:r>
              <a:rPr lang="en-US" sz="1765">
                <a:solidFill>
                  <a:srgbClr val="FFFFFF"/>
                </a:solidFill>
                <a:latin typeface="+mn-lt"/>
              </a:rPr>
              <a:t>Virtual Machines</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6423A9-A2DA-4C41-A913-78A9D6A7F4F6}"/>
              </a:ext>
            </a:extLst>
          </p:cNvPr>
          <p:cNvSpPr>
            <a:spLocks noGrp="1"/>
          </p:cNvSpPr>
          <p:nvPr>
            <p:ph type="title"/>
          </p:nvPr>
        </p:nvSpPr>
        <p:spPr/>
        <p:txBody>
          <a:bodyPr/>
          <a:lstStyle/>
          <a:p>
            <a:pPr fontAlgn="auto">
              <a:spcAft>
                <a:spcPts val="0"/>
              </a:spcAft>
              <a:defRPr/>
            </a:pPr>
            <a:r>
              <a:t>Application Modernization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C3EFE-3555-3E4A-91ED-280ACCFD6EB7}"/>
              </a:ext>
            </a:extLst>
          </p:cNvPr>
          <p:cNvSpPr>
            <a:spLocks noGrp="1"/>
          </p:cNvSpPr>
          <p:nvPr>
            <p:ph type="title"/>
          </p:nvPr>
        </p:nvSpPr>
        <p:spPr/>
        <p:txBody>
          <a:bodyPr/>
          <a:lstStyle/>
          <a:p>
            <a:r>
              <a:rPr lang="en-US"/>
              <a:t>Add content about modernizing</a:t>
            </a:r>
          </a:p>
        </p:txBody>
      </p:sp>
      <p:sp>
        <p:nvSpPr>
          <p:cNvPr id="2" name="Rectangle 1">
            <a:extLst>
              <a:ext uri="{FF2B5EF4-FFF2-40B4-BE49-F238E27FC236}">
                <a16:creationId xmlns:a16="http://schemas.microsoft.com/office/drawing/2014/main" id="{ED8590BE-3CA0-41DA-8721-EBC0D3BBD778}"/>
              </a:ext>
            </a:extLst>
          </p:cNvPr>
          <p:cNvSpPr/>
          <p:nvPr/>
        </p:nvSpPr>
        <p:spPr bwMode="auto">
          <a:xfrm rot="19570112">
            <a:off x="1306286" y="3097494"/>
            <a:ext cx="9579428" cy="168343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a:r>
              <a:rPr lang="en-US" sz="2800"/>
              <a:t>Add content about modernizing</a:t>
            </a:r>
            <a:endParaRPr lang="en-US" sz="28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946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7D5A-0A98-2441-B24D-8C6C16C15FD0}"/>
              </a:ext>
            </a:extLst>
          </p:cNvPr>
          <p:cNvSpPr>
            <a:spLocks noGrp="1"/>
          </p:cNvSpPr>
          <p:nvPr>
            <p:ph type="title"/>
          </p:nvPr>
        </p:nvSpPr>
        <p:spPr/>
        <p:txBody>
          <a:bodyPr/>
          <a:lstStyle/>
          <a:p>
            <a:r>
              <a:rPr lang="en-US"/>
              <a:t>Building a Migration Factory</a:t>
            </a:r>
          </a:p>
        </p:txBody>
      </p:sp>
    </p:spTree>
    <p:extLst>
      <p:ext uri="{BB962C8B-B14F-4D97-AF65-F5344CB8AC3E}">
        <p14:creationId xmlns:p14="http://schemas.microsoft.com/office/powerpoint/2010/main" val="202432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AA818-BBEF-4D2C-A3A9-CEF8DF21569C}"/>
              </a:ext>
            </a:extLst>
          </p:cNvPr>
          <p:cNvSpPr/>
          <p:nvPr/>
        </p:nvSpPr>
        <p:spPr bwMode="auto">
          <a:xfrm>
            <a:off x="6090289" y="1560476"/>
            <a:ext cx="3916974" cy="5825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a:extLst>
              <a:ext uri="{FF2B5EF4-FFF2-40B4-BE49-F238E27FC236}">
                <a16:creationId xmlns:a16="http://schemas.microsoft.com/office/drawing/2014/main" id="{AE49BEC0-01BD-4786-A676-B740E4B031F6}"/>
              </a:ext>
            </a:extLst>
          </p:cNvPr>
          <p:cNvSpPr txBox="1"/>
          <p:nvPr/>
        </p:nvSpPr>
        <p:spPr>
          <a:xfrm>
            <a:off x="1990465" y="1569419"/>
            <a:ext cx="3878136" cy="573618"/>
          </a:xfrm>
          <a:prstGeom prst="rect">
            <a:avLst/>
          </a:prstGeom>
          <a:solidFill>
            <a:srgbClr val="92D050"/>
          </a:solidFill>
        </p:spPr>
        <p:txBody>
          <a:bodyPr wrap="square" lIns="179285" tIns="143428" rIns="179285" bIns="143428" rtlCol="0">
            <a:spAutoFit/>
          </a:bodyPr>
          <a:lstStyle/>
          <a:p>
            <a:pPr>
              <a:lnSpc>
                <a:spcPct val="90000"/>
              </a:lnSpc>
              <a:spcAft>
                <a:spcPts val="588"/>
              </a:spcAft>
            </a:pPr>
            <a:endParaRPr lang="en-AU" sz="2353" err="1">
              <a:gradFill>
                <a:gsLst>
                  <a:gs pos="2917">
                    <a:schemeClr val="tx1"/>
                  </a:gs>
                  <a:gs pos="30000">
                    <a:schemeClr val="tx1"/>
                  </a:gs>
                </a:gsLst>
                <a:lin ang="5400000" scaled="0"/>
              </a:gradFill>
            </a:endParaRPr>
          </a:p>
        </p:txBody>
      </p:sp>
      <p:sp>
        <p:nvSpPr>
          <p:cNvPr id="9" name="Title 8"/>
          <p:cNvSpPr>
            <a:spLocks noGrp="1"/>
          </p:cNvSpPr>
          <p:nvPr>
            <p:ph type="title"/>
          </p:nvPr>
        </p:nvSpPr>
        <p:spPr>
          <a:xfrm>
            <a:off x="270066" y="289958"/>
            <a:ext cx="11654187" cy="899537"/>
          </a:xfrm>
        </p:spPr>
        <p:txBody>
          <a:bodyPr/>
          <a:lstStyle/>
          <a:p>
            <a:r>
              <a:rPr lang="en-US" sz="3921"/>
              <a:t>Application Migration / Modernization Factory Building</a:t>
            </a:r>
          </a:p>
        </p:txBody>
      </p:sp>
      <p:sp>
        <p:nvSpPr>
          <p:cNvPr id="39" name="Rounded Rectangle 32"/>
          <p:cNvSpPr/>
          <p:nvPr/>
        </p:nvSpPr>
        <p:spPr bwMode="auto">
          <a:xfrm>
            <a:off x="4910286" y="2317351"/>
            <a:ext cx="697718" cy="3222924"/>
          </a:xfrm>
          <a:prstGeom prst="roundRect">
            <a:avLst/>
          </a:prstGeom>
          <a:solidFill>
            <a:schemeClr val="accent4">
              <a:lumMod val="75000"/>
            </a:schemeClr>
          </a:solidFill>
          <a:ln w="9525" cap="flat" cmpd="sng" algn="ctr">
            <a:noFill/>
            <a:prstDash val="solid"/>
            <a:headEnd type="none" w="med" len="med"/>
            <a:tailEnd type="none" w="med" len="med"/>
          </a:ln>
          <a:effectLst/>
        </p:spPr>
        <p:txBody>
          <a:bodyPr rot="0" spcFirstLastPara="0" vertOverflow="overflow" horzOverflow="overflow" vert="vert270"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1370" kern="0">
                <a:gradFill>
                  <a:gsLst>
                    <a:gs pos="0">
                      <a:srgbClr val="FFFFFF"/>
                    </a:gs>
                    <a:gs pos="100000">
                      <a:srgbClr val="FFFFFF"/>
                    </a:gs>
                  </a:gsLst>
                  <a:lin ang="5400000" scaled="0"/>
                </a:gradFill>
                <a:latin typeface="Segoe UI"/>
                <a:ea typeface="Segoe UI" pitchFamily="34" charset="0"/>
                <a:cs typeface="Segoe UI" pitchFamily="34" charset="0"/>
              </a:rPr>
              <a:t>Define Business Systems, Determine Workstreams and Scope</a:t>
            </a:r>
          </a:p>
        </p:txBody>
      </p:sp>
      <p:sp>
        <p:nvSpPr>
          <p:cNvPr id="43" name="Rounded Rectangle 3"/>
          <p:cNvSpPr/>
          <p:nvPr/>
        </p:nvSpPr>
        <p:spPr bwMode="auto">
          <a:xfrm>
            <a:off x="688422" y="2317353"/>
            <a:ext cx="710973" cy="3222925"/>
          </a:xfrm>
          <a:prstGeom prst="roundRect">
            <a:avLst/>
          </a:prstGeom>
          <a:solidFill>
            <a:schemeClr val="bg1">
              <a:lumMod val="65000"/>
            </a:schemeClr>
          </a:solidFill>
          <a:ln w="9525" cap="flat" cmpd="sng" algn="ctr">
            <a:noFill/>
            <a:prstDash val="solid"/>
            <a:headEnd type="none" w="med" len="med"/>
            <a:tailEnd type="none" w="med" len="med"/>
          </a:ln>
          <a:effectLst/>
        </p:spPr>
        <p:txBody>
          <a:bodyPr rot="0" spcFirstLastPara="0" vertOverflow="overflow" horzOverflow="overflow" vert="vert270"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1370" kern="0">
                <a:gradFill>
                  <a:gsLst>
                    <a:gs pos="0">
                      <a:srgbClr val="FFFFFF"/>
                    </a:gs>
                    <a:gs pos="100000">
                      <a:srgbClr val="FFFFFF"/>
                    </a:gs>
                  </a:gsLst>
                  <a:lin ang="5400000" scaled="0"/>
                </a:gradFill>
                <a:latin typeface="Segoe UI"/>
                <a:ea typeface="Segoe UI" pitchFamily="34" charset="0"/>
                <a:cs typeface="Segoe UI" pitchFamily="34" charset="0"/>
              </a:rPr>
              <a:t>Application Inventory</a:t>
            </a:r>
          </a:p>
        </p:txBody>
      </p:sp>
      <p:sp>
        <p:nvSpPr>
          <p:cNvPr id="46" name="Rounded Rectangle 5"/>
          <p:cNvSpPr/>
          <p:nvPr/>
        </p:nvSpPr>
        <p:spPr bwMode="auto">
          <a:xfrm>
            <a:off x="3537840" y="2317351"/>
            <a:ext cx="710973" cy="3222924"/>
          </a:xfrm>
          <a:prstGeom prst="roundRect">
            <a:avLst/>
          </a:prstGeom>
          <a:solidFill>
            <a:schemeClr val="accent4">
              <a:lumMod val="75000"/>
            </a:schemeClr>
          </a:solidFill>
          <a:ln w="9525" cap="flat" cmpd="sng" algn="ctr">
            <a:noFill/>
            <a:prstDash val="solid"/>
            <a:headEnd type="none" w="med" len="med"/>
            <a:tailEnd type="none" w="med" len="med"/>
          </a:ln>
          <a:effectLst/>
        </p:spPr>
        <p:txBody>
          <a:bodyPr rot="0" spcFirstLastPara="0" vertOverflow="overflow" horzOverflow="overflow" vert="vert270"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1370" kern="0">
                <a:gradFill>
                  <a:gsLst>
                    <a:gs pos="0">
                      <a:srgbClr val="FFFFFF"/>
                    </a:gs>
                    <a:gs pos="100000">
                      <a:srgbClr val="FFFFFF"/>
                    </a:gs>
                  </a:gsLst>
                  <a:lin ang="5400000" scaled="0"/>
                </a:gradFill>
                <a:latin typeface="Segoe UI"/>
                <a:ea typeface="Segoe UI" pitchFamily="34" charset="0"/>
                <a:cs typeface="Segoe UI" pitchFamily="34" charset="0"/>
              </a:rPr>
              <a:t>Discover Servers and Workloads</a:t>
            </a:r>
          </a:p>
        </p:txBody>
      </p:sp>
      <p:sp>
        <p:nvSpPr>
          <p:cNvPr id="47" name="Rounded Rectangle 6"/>
          <p:cNvSpPr/>
          <p:nvPr/>
        </p:nvSpPr>
        <p:spPr bwMode="auto">
          <a:xfrm>
            <a:off x="8830951" y="1651763"/>
            <a:ext cx="1111673" cy="394136"/>
          </a:xfrm>
          <a:prstGeom prst="roundRect">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804" b="1" kern="0">
                <a:gradFill>
                  <a:gsLst>
                    <a:gs pos="0">
                      <a:srgbClr val="FFFFFF"/>
                    </a:gs>
                    <a:gs pos="100000">
                      <a:srgbClr val="FFFFFF"/>
                    </a:gs>
                  </a:gsLst>
                  <a:lin ang="5400000" scaled="0"/>
                </a:gradFill>
                <a:latin typeface="Segoe UI"/>
                <a:ea typeface="Segoe UI" pitchFamily="34" charset="0"/>
                <a:cs typeface="Segoe UI" pitchFamily="34" charset="0"/>
              </a:rPr>
              <a:t>Modernization / Migration</a:t>
            </a:r>
          </a:p>
        </p:txBody>
      </p:sp>
      <p:sp>
        <p:nvSpPr>
          <p:cNvPr id="53" name="Rounded Rectangle 14"/>
          <p:cNvSpPr/>
          <p:nvPr/>
        </p:nvSpPr>
        <p:spPr bwMode="auto">
          <a:xfrm>
            <a:off x="6133820" y="4013951"/>
            <a:ext cx="3817337" cy="489619"/>
          </a:xfrm>
          <a:prstGeom prst="roundRect">
            <a:avLst/>
          </a:prstGeom>
          <a:solidFill>
            <a:schemeClr val="accent1">
              <a:lumMod val="75000"/>
            </a:schemeClr>
          </a:solidFill>
          <a:ln>
            <a:solidFill>
              <a:schemeClr val="accent1">
                <a:lumMod val="75000"/>
              </a:schemeClr>
            </a:solidFill>
          </a:ln>
        </p:spPr>
        <p:txBody>
          <a:bodyPr vert="horz" wrap="square" lIns="182802" tIns="137102" rIns="182802" bIns="137102" numCol="1" anchor="ctr" anchorCtr="0" compatLnSpc="1">
            <a:prstTxWarp prst="textNoShape">
              <a:avLst/>
            </a:prstTxWarp>
          </a:bodyPr>
          <a:lstStyle/>
          <a:p>
            <a:pPr algn="ctr" defTabSz="684943" fontAlgn="base">
              <a:spcBef>
                <a:spcPts val="1198"/>
              </a:spcBef>
              <a:spcAft>
                <a:spcPct val="0"/>
              </a:spcAft>
              <a:defRPr/>
            </a:pPr>
            <a:r>
              <a:rPr lang="en-US" sz="1598" kern="0">
                <a:solidFill>
                  <a:srgbClr val="FFFFFF"/>
                </a:solidFill>
                <a:latin typeface="Segoe UI Light"/>
              </a:rPr>
              <a:t>Workload Migration</a:t>
            </a:r>
            <a:br>
              <a:rPr lang="en-US" sz="1598" kern="0">
                <a:solidFill>
                  <a:srgbClr val="FFFFFF"/>
                </a:solidFill>
                <a:latin typeface="Segoe UI Light"/>
              </a:rPr>
            </a:br>
            <a:r>
              <a:rPr lang="en-US" sz="1078" kern="0">
                <a:solidFill>
                  <a:srgbClr val="FFFFFF"/>
                </a:solidFill>
                <a:latin typeface="Segoe UI Light"/>
              </a:rPr>
              <a:t> (Apps, Data and DBs)</a:t>
            </a:r>
          </a:p>
        </p:txBody>
      </p:sp>
      <p:sp>
        <p:nvSpPr>
          <p:cNvPr id="54" name="Rounded Rectangle 15"/>
          <p:cNvSpPr/>
          <p:nvPr/>
        </p:nvSpPr>
        <p:spPr bwMode="auto">
          <a:xfrm>
            <a:off x="6090289" y="3168524"/>
            <a:ext cx="3817337" cy="467807"/>
          </a:xfrm>
          <a:prstGeom prst="roundRect">
            <a:avLst/>
          </a:prstGeom>
          <a:solidFill>
            <a:schemeClr val="accent1">
              <a:lumMod val="75000"/>
            </a:schemeClr>
          </a:solidFill>
          <a:ln>
            <a:solidFill>
              <a:schemeClr val="accent1">
                <a:lumMod val="75000"/>
              </a:schemeClr>
            </a:solidFill>
          </a:ln>
        </p:spPr>
        <p:txBody>
          <a:bodyPr vert="horz" wrap="square" lIns="182802" tIns="137102" rIns="182802" bIns="137102" numCol="1" anchor="ctr" anchorCtr="0" compatLnSpc="1">
            <a:prstTxWarp prst="textNoShape">
              <a:avLst/>
            </a:prstTxWarp>
          </a:bodyPr>
          <a:lstStyle/>
          <a:p>
            <a:pPr algn="ctr" defTabSz="684943" fontAlgn="base">
              <a:spcBef>
                <a:spcPts val="1198"/>
              </a:spcBef>
              <a:spcAft>
                <a:spcPct val="0"/>
              </a:spcAft>
              <a:defRPr/>
            </a:pPr>
            <a:r>
              <a:rPr lang="en-US" sz="1598" kern="0">
                <a:solidFill>
                  <a:srgbClr val="FFFFFF"/>
                </a:solidFill>
                <a:latin typeface="Segoe UI Light"/>
              </a:rPr>
              <a:t>Server Migration</a:t>
            </a:r>
          </a:p>
        </p:txBody>
      </p:sp>
      <p:sp>
        <p:nvSpPr>
          <p:cNvPr id="56" name="Rounded Rectangle 24"/>
          <p:cNvSpPr/>
          <p:nvPr/>
        </p:nvSpPr>
        <p:spPr bwMode="auto">
          <a:xfrm>
            <a:off x="2229421" y="5693925"/>
            <a:ext cx="7721736" cy="336209"/>
          </a:xfrm>
          <a:prstGeom prst="roundRect">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1174" b="1" kern="0">
                <a:solidFill>
                  <a:srgbClr val="FFFFFF"/>
                </a:solidFill>
                <a:latin typeface="Segoe UI"/>
                <a:ea typeface="Segoe UI" pitchFamily="34" charset="0"/>
                <a:cs typeface="Segoe UI" pitchFamily="34" charset="0"/>
              </a:rPr>
              <a:t>Program Delivery Service</a:t>
            </a:r>
          </a:p>
        </p:txBody>
      </p:sp>
      <p:sp>
        <p:nvSpPr>
          <p:cNvPr id="58" name="Rounded Rectangle 27"/>
          <p:cNvSpPr/>
          <p:nvPr/>
        </p:nvSpPr>
        <p:spPr bwMode="auto">
          <a:xfrm>
            <a:off x="4703309" y="1651763"/>
            <a:ext cx="1111673" cy="394136"/>
          </a:xfrm>
          <a:prstGeom prst="roundRect">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800" b="1" kern="0">
                <a:gradFill>
                  <a:gsLst>
                    <a:gs pos="0">
                      <a:srgbClr val="FFFFFF"/>
                    </a:gs>
                    <a:gs pos="100000">
                      <a:srgbClr val="FFFFFF"/>
                    </a:gs>
                  </a:gsLst>
                  <a:lin ang="5400000" scaled="0"/>
                </a:gradFill>
                <a:latin typeface="Segoe UI"/>
                <a:ea typeface="Segoe UI" pitchFamily="34" charset="0"/>
                <a:cs typeface="Segoe UI" pitchFamily="34" charset="0"/>
              </a:rPr>
              <a:t>Assessment</a:t>
            </a:r>
          </a:p>
        </p:txBody>
      </p:sp>
      <p:sp>
        <p:nvSpPr>
          <p:cNvPr id="59" name="Rounded Rectangle 28"/>
          <p:cNvSpPr/>
          <p:nvPr/>
        </p:nvSpPr>
        <p:spPr bwMode="auto">
          <a:xfrm>
            <a:off x="3391494" y="1651763"/>
            <a:ext cx="1111673" cy="394136"/>
          </a:xfrm>
          <a:prstGeom prst="roundRect">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800" b="1" kern="0">
                <a:gradFill>
                  <a:gsLst>
                    <a:gs pos="0">
                      <a:srgbClr val="FFFFFF"/>
                    </a:gs>
                    <a:gs pos="100000">
                      <a:srgbClr val="FFFFFF"/>
                    </a:gs>
                  </a:gsLst>
                  <a:lin ang="5400000" scaled="0"/>
                </a:gradFill>
                <a:latin typeface="Segoe UI"/>
                <a:ea typeface="Segoe UI" pitchFamily="34" charset="0"/>
                <a:cs typeface="Segoe UI" pitchFamily="34" charset="0"/>
              </a:rPr>
              <a:t>Discovery</a:t>
            </a:r>
          </a:p>
        </p:txBody>
      </p:sp>
      <p:sp>
        <p:nvSpPr>
          <p:cNvPr id="65" name="Rounded Rectangle 51"/>
          <p:cNvSpPr/>
          <p:nvPr/>
        </p:nvSpPr>
        <p:spPr bwMode="auto">
          <a:xfrm>
            <a:off x="6122728" y="1651763"/>
            <a:ext cx="1111673" cy="394136"/>
          </a:xfrm>
          <a:prstGeom prst="roundRect">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800" b="1" kern="0">
                <a:gradFill>
                  <a:gsLst>
                    <a:gs pos="0">
                      <a:srgbClr val="FFFFFF"/>
                    </a:gs>
                    <a:gs pos="100000">
                      <a:srgbClr val="FFFFFF"/>
                    </a:gs>
                  </a:gsLst>
                  <a:lin ang="5400000" scaled="0"/>
                </a:gradFill>
                <a:latin typeface="Segoe UI"/>
                <a:ea typeface="Segoe UI" pitchFamily="34" charset="0"/>
                <a:cs typeface="Segoe UI" pitchFamily="34" charset="0"/>
              </a:rPr>
              <a:t>Planning</a:t>
            </a:r>
          </a:p>
        </p:txBody>
      </p:sp>
      <p:sp>
        <p:nvSpPr>
          <p:cNvPr id="66" name="Rounded Rectangle 47"/>
          <p:cNvSpPr/>
          <p:nvPr/>
        </p:nvSpPr>
        <p:spPr bwMode="auto">
          <a:xfrm>
            <a:off x="7465151" y="1651763"/>
            <a:ext cx="1111673" cy="394136"/>
          </a:xfrm>
          <a:prstGeom prst="roundRect">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800" b="1" kern="0">
                <a:gradFill>
                  <a:gsLst>
                    <a:gs pos="0">
                      <a:srgbClr val="FFFFFF"/>
                    </a:gs>
                    <a:gs pos="100000">
                      <a:srgbClr val="FFFFFF"/>
                    </a:gs>
                  </a:gsLst>
                  <a:lin ang="5400000" scaled="0"/>
                </a:gradFill>
                <a:latin typeface="Segoe UI"/>
                <a:ea typeface="Segoe UI" pitchFamily="34" charset="0"/>
                <a:cs typeface="Segoe UI" pitchFamily="34" charset="0"/>
              </a:rPr>
              <a:t>Target Validation</a:t>
            </a:r>
          </a:p>
        </p:txBody>
      </p:sp>
      <p:sp>
        <p:nvSpPr>
          <p:cNvPr id="67" name="Rounded Rectangle 29"/>
          <p:cNvSpPr/>
          <p:nvPr/>
        </p:nvSpPr>
        <p:spPr bwMode="auto">
          <a:xfrm>
            <a:off x="464378" y="1651763"/>
            <a:ext cx="1111673" cy="394136"/>
          </a:xfrm>
          <a:prstGeom prst="roundRect">
            <a:avLst/>
          </a:prstGeom>
          <a:solidFill>
            <a:schemeClr val="bg1">
              <a:lumMod val="65000"/>
            </a:scheme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800" b="1" kern="0">
                <a:gradFill>
                  <a:gsLst>
                    <a:gs pos="0">
                      <a:srgbClr val="FFFFFF"/>
                    </a:gs>
                    <a:gs pos="100000">
                      <a:srgbClr val="FFFFFF"/>
                    </a:gs>
                  </a:gsLst>
                  <a:lin ang="5400000" scaled="0"/>
                </a:gradFill>
                <a:latin typeface="Segoe UI"/>
                <a:ea typeface="Segoe UI" pitchFamily="34" charset="0"/>
                <a:cs typeface="Segoe UI" pitchFamily="34" charset="0"/>
              </a:rPr>
              <a:t>Entry Point</a:t>
            </a:r>
          </a:p>
        </p:txBody>
      </p:sp>
      <p:sp>
        <p:nvSpPr>
          <p:cNvPr id="68" name="Right Arrow 2"/>
          <p:cNvSpPr/>
          <p:nvPr/>
        </p:nvSpPr>
        <p:spPr bwMode="auto">
          <a:xfrm>
            <a:off x="1695031" y="1803923"/>
            <a:ext cx="104333" cy="89816"/>
          </a:xfrm>
          <a:prstGeom prst="rightArrow">
            <a:avLst/>
          </a:prstGeom>
          <a:noFill/>
          <a:ln w="25400" cap="flat" cmpd="sng" algn="ctr">
            <a:solidFill>
              <a:srgbClr val="505050">
                <a:lumMod val="60000"/>
                <a:lumOff val="40000"/>
              </a:srgbClr>
            </a:solidFill>
            <a:prstDash val="solid"/>
            <a:headEnd type="none"/>
            <a:tailEnd type="triangle" w="lg" len="lg"/>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000"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9" name="Right Arrow 30"/>
          <p:cNvSpPr/>
          <p:nvPr/>
        </p:nvSpPr>
        <p:spPr bwMode="auto">
          <a:xfrm>
            <a:off x="4551943" y="1803923"/>
            <a:ext cx="104333" cy="89816"/>
          </a:xfrm>
          <a:prstGeom prst="rightArrow">
            <a:avLst/>
          </a:prstGeom>
          <a:noFill/>
          <a:ln w="25400" cap="flat" cmpd="sng" algn="ctr">
            <a:solidFill>
              <a:srgbClr val="505050">
                <a:lumMod val="60000"/>
                <a:lumOff val="40000"/>
              </a:srgbClr>
            </a:solidFill>
            <a:prstDash val="solid"/>
            <a:headEnd type="none"/>
            <a:tailEnd type="triangle" w="lg" len="lg"/>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000"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0" name="Right Arrow 31"/>
          <p:cNvSpPr/>
          <p:nvPr/>
        </p:nvSpPr>
        <p:spPr bwMode="auto">
          <a:xfrm>
            <a:off x="5932348" y="1803923"/>
            <a:ext cx="104333" cy="89816"/>
          </a:xfrm>
          <a:prstGeom prst="rightArrow">
            <a:avLst/>
          </a:prstGeom>
          <a:noFill/>
          <a:ln w="25400" cap="flat" cmpd="sng" algn="ctr">
            <a:solidFill>
              <a:srgbClr val="505050">
                <a:lumMod val="60000"/>
                <a:lumOff val="40000"/>
              </a:srgbClr>
            </a:solidFill>
            <a:prstDash val="solid"/>
            <a:headEnd type="none"/>
            <a:tailEnd type="triangle" w="lg" len="lg"/>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000"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2" name="Right Arrow 34"/>
          <p:cNvSpPr/>
          <p:nvPr/>
        </p:nvSpPr>
        <p:spPr bwMode="auto">
          <a:xfrm>
            <a:off x="7307673" y="1803923"/>
            <a:ext cx="104333" cy="89816"/>
          </a:xfrm>
          <a:prstGeom prst="rightArrow">
            <a:avLst/>
          </a:prstGeom>
          <a:noFill/>
          <a:ln w="25400" cap="flat" cmpd="sng" algn="ctr">
            <a:solidFill>
              <a:srgbClr val="505050">
                <a:lumMod val="60000"/>
                <a:lumOff val="40000"/>
              </a:srgbClr>
            </a:solidFill>
            <a:prstDash val="solid"/>
            <a:headEnd type="none"/>
            <a:tailEnd type="triangle" w="lg" len="lg"/>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000"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3" name="Right Arrow 35"/>
          <p:cNvSpPr/>
          <p:nvPr/>
        </p:nvSpPr>
        <p:spPr bwMode="auto">
          <a:xfrm>
            <a:off x="8646656" y="1803923"/>
            <a:ext cx="104333" cy="89816"/>
          </a:xfrm>
          <a:prstGeom prst="rightArrow">
            <a:avLst/>
          </a:prstGeom>
          <a:noFill/>
          <a:ln w="25400" cap="flat" cmpd="sng" algn="ctr">
            <a:solidFill>
              <a:srgbClr val="505050">
                <a:lumMod val="60000"/>
                <a:lumOff val="40000"/>
              </a:srgbClr>
            </a:solidFill>
            <a:prstDash val="solid"/>
            <a:headEnd type="none"/>
            <a:tailEnd type="triangle" w="lg" len="lg"/>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000"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6" name="Rounded Rectangle 3"/>
          <p:cNvSpPr/>
          <p:nvPr/>
        </p:nvSpPr>
        <p:spPr bwMode="auto">
          <a:xfrm>
            <a:off x="2229423" y="2309211"/>
            <a:ext cx="710973" cy="3231066"/>
          </a:xfrm>
          <a:prstGeom prst="roundRect">
            <a:avLst/>
          </a:prstGeom>
          <a:solidFill>
            <a:schemeClr val="accent4">
              <a:lumMod val="75000"/>
            </a:schemeClr>
          </a:solidFill>
          <a:ln w="9525" cap="flat" cmpd="sng" algn="ctr">
            <a:noFill/>
            <a:prstDash val="solid"/>
            <a:headEnd type="none" w="med" len="med"/>
            <a:tailEnd type="none" w="med" len="med"/>
          </a:ln>
          <a:effectLst/>
        </p:spPr>
        <p:txBody>
          <a:bodyPr rot="0" spcFirstLastPara="0" vertOverflow="overflow" horzOverflow="overflow" vert="vert270" wrap="square" lIns="179208" tIns="143366" rIns="179208" bIns="143366" numCol="1" spcCol="0" rtlCol="0" fromWordArt="0" anchor="ctr" anchorCtr="0" forceAA="0" compatLnSpc="1">
            <a:prstTxWarp prst="textNoShape">
              <a:avLst/>
            </a:prstTxWarp>
            <a:noAutofit/>
          </a:bodyPr>
          <a:lstStyle/>
          <a:p>
            <a:pPr algn="ctr" defTabSz="931757" fontAlgn="base">
              <a:lnSpc>
                <a:spcPct val="90000"/>
              </a:lnSpc>
              <a:spcBef>
                <a:spcPct val="0"/>
              </a:spcBef>
              <a:spcAft>
                <a:spcPct val="0"/>
              </a:spcAft>
              <a:tabLst>
                <a:tab pos="1999866" algn="l"/>
              </a:tabLst>
              <a:defRPr/>
            </a:pPr>
            <a:r>
              <a:rPr lang="en-US" sz="1368" kern="0">
                <a:gradFill>
                  <a:gsLst>
                    <a:gs pos="0">
                      <a:srgbClr val="FFFFFF"/>
                    </a:gs>
                    <a:gs pos="100000">
                      <a:srgbClr val="FFFFFF"/>
                    </a:gs>
                  </a:gsLst>
                  <a:lin ang="5400000" scaled="0"/>
                </a:gradFill>
                <a:latin typeface="Segoe UI"/>
                <a:ea typeface="Segoe UI" pitchFamily="34" charset="0"/>
                <a:cs typeface="Segoe UI" pitchFamily="34" charset="0"/>
              </a:rPr>
              <a:t>Design &amp; Implement target platform (or assess existing) </a:t>
            </a:r>
          </a:p>
        </p:txBody>
      </p:sp>
      <p:sp>
        <p:nvSpPr>
          <p:cNvPr id="78" name="Rounded Rectangle 28"/>
          <p:cNvSpPr/>
          <p:nvPr/>
        </p:nvSpPr>
        <p:spPr bwMode="auto">
          <a:xfrm>
            <a:off x="2042593" y="1643620"/>
            <a:ext cx="1111673" cy="394136"/>
          </a:xfrm>
          <a:prstGeom prst="roundRect">
            <a:avLst/>
          </a:prstGeom>
          <a:solidFill>
            <a:schemeClr val="tx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179208" tIns="143366" rIns="179208" bIns="143366" numCol="1" spcCol="0" rtlCol="0" fromWordArt="0" anchor="ctr" anchorCtr="0" forceAA="0" compatLnSpc="1">
            <a:prstTxWarp prst="textNoShape">
              <a:avLst/>
            </a:prstTxWarp>
            <a:noAutofit/>
          </a:bodyPr>
          <a:lstStyle/>
          <a:p>
            <a:pPr algn="ctr" defTabSz="913576" fontAlgn="base">
              <a:lnSpc>
                <a:spcPct val="90000"/>
              </a:lnSpc>
              <a:spcBef>
                <a:spcPct val="0"/>
              </a:spcBef>
              <a:spcAft>
                <a:spcPct val="0"/>
              </a:spcAft>
              <a:defRPr/>
            </a:pPr>
            <a:r>
              <a:rPr lang="en-US" sz="800" b="1" kern="0">
                <a:gradFill>
                  <a:gsLst>
                    <a:gs pos="0">
                      <a:srgbClr val="FFFFFF"/>
                    </a:gs>
                    <a:gs pos="100000">
                      <a:srgbClr val="FFFFFF"/>
                    </a:gs>
                  </a:gsLst>
                  <a:lin ang="5400000" scaled="0"/>
                </a:gradFill>
                <a:latin typeface="Segoe UI"/>
                <a:ea typeface="Segoe UI" pitchFamily="34" charset="0"/>
                <a:cs typeface="Segoe UI" pitchFamily="34" charset="0"/>
              </a:rPr>
              <a:t>Hybrid Cloud Readiness</a:t>
            </a:r>
          </a:p>
        </p:txBody>
      </p:sp>
      <p:sp>
        <p:nvSpPr>
          <p:cNvPr id="79" name="Right Arrow 30"/>
          <p:cNvSpPr/>
          <p:nvPr/>
        </p:nvSpPr>
        <p:spPr bwMode="auto">
          <a:xfrm>
            <a:off x="3235906" y="1795779"/>
            <a:ext cx="104333" cy="89816"/>
          </a:xfrm>
          <a:prstGeom prst="rightArrow">
            <a:avLst/>
          </a:prstGeom>
          <a:noFill/>
          <a:ln w="25400" cap="flat" cmpd="sng" algn="ctr">
            <a:solidFill>
              <a:srgbClr val="505050">
                <a:lumMod val="60000"/>
                <a:lumOff val="40000"/>
              </a:srgbClr>
            </a:solidFill>
            <a:prstDash val="solid"/>
            <a:headEnd type="none"/>
            <a:tailEnd type="triangle" w="lg" len="lg"/>
          </a:ln>
          <a:effectLst/>
        </p:spPr>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defRPr/>
            </a:pPr>
            <a:endParaRPr lang="en-US" sz="2000"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Arrow: Right 1">
            <a:extLst>
              <a:ext uri="{FF2B5EF4-FFF2-40B4-BE49-F238E27FC236}">
                <a16:creationId xmlns:a16="http://schemas.microsoft.com/office/drawing/2014/main" id="{7190CB12-CB5C-4822-805B-8D98C393C26E}"/>
              </a:ext>
            </a:extLst>
          </p:cNvPr>
          <p:cNvSpPr/>
          <p:nvPr/>
        </p:nvSpPr>
        <p:spPr bwMode="auto">
          <a:xfrm>
            <a:off x="3086737" y="3802854"/>
            <a:ext cx="304757" cy="220025"/>
          </a:xfrm>
          <a:prstGeom prst="rightArrow">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8" name="Arrow: Right 47">
            <a:extLst>
              <a:ext uri="{FF2B5EF4-FFF2-40B4-BE49-F238E27FC236}">
                <a16:creationId xmlns:a16="http://schemas.microsoft.com/office/drawing/2014/main" id="{301E0AC1-6F53-446D-8565-46121A03CC9A}"/>
              </a:ext>
            </a:extLst>
          </p:cNvPr>
          <p:cNvSpPr/>
          <p:nvPr/>
        </p:nvSpPr>
        <p:spPr bwMode="auto">
          <a:xfrm>
            <a:off x="1525477" y="3802854"/>
            <a:ext cx="304757" cy="220025"/>
          </a:xfrm>
          <a:prstGeom prst="rightArrow">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Arrow: Right 61">
            <a:extLst>
              <a:ext uri="{FF2B5EF4-FFF2-40B4-BE49-F238E27FC236}">
                <a16:creationId xmlns:a16="http://schemas.microsoft.com/office/drawing/2014/main" id="{94F4AC50-E411-4408-A7B7-8A65C080F120}"/>
              </a:ext>
            </a:extLst>
          </p:cNvPr>
          <p:cNvSpPr/>
          <p:nvPr/>
        </p:nvSpPr>
        <p:spPr bwMode="auto">
          <a:xfrm>
            <a:off x="4448794" y="3802854"/>
            <a:ext cx="304757" cy="220025"/>
          </a:xfrm>
          <a:prstGeom prst="rightArrow">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Rectangle 2">
            <a:extLst>
              <a:ext uri="{FF2B5EF4-FFF2-40B4-BE49-F238E27FC236}">
                <a16:creationId xmlns:a16="http://schemas.microsoft.com/office/drawing/2014/main" id="{971F2FE2-02C7-4079-AAE0-90F4297A48DA}"/>
              </a:ext>
            </a:extLst>
          </p:cNvPr>
          <p:cNvSpPr/>
          <p:nvPr/>
        </p:nvSpPr>
        <p:spPr bwMode="auto">
          <a:xfrm>
            <a:off x="5826738" y="3084093"/>
            <a:ext cx="104333" cy="1419477"/>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9" name="Arrow: Right 88">
            <a:extLst>
              <a:ext uri="{FF2B5EF4-FFF2-40B4-BE49-F238E27FC236}">
                <a16:creationId xmlns:a16="http://schemas.microsoft.com/office/drawing/2014/main" id="{1B9103BF-AE15-40F7-B9B8-4801F95F1140}"/>
              </a:ext>
            </a:extLst>
          </p:cNvPr>
          <p:cNvSpPr/>
          <p:nvPr/>
        </p:nvSpPr>
        <p:spPr bwMode="auto">
          <a:xfrm>
            <a:off x="5838825" y="4172539"/>
            <a:ext cx="265594" cy="164857"/>
          </a:xfrm>
          <a:prstGeom prst="rightArrow">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0" name="Arrow: Right 89">
            <a:extLst>
              <a:ext uri="{FF2B5EF4-FFF2-40B4-BE49-F238E27FC236}">
                <a16:creationId xmlns:a16="http://schemas.microsoft.com/office/drawing/2014/main" id="{2195F034-630E-44CF-8B8C-DC3A7E6D788C}"/>
              </a:ext>
            </a:extLst>
          </p:cNvPr>
          <p:cNvSpPr/>
          <p:nvPr/>
        </p:nvSpPr>
        <p:spPr bwMode="auto">
          <a:xfrm>
            <a:off x="5845673" y="3204919"/>
            <a:ext cx="277682" cy="164857"/>
          </a:xfrm>
          <a:prstGeom prst="rightArrow">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5" name="Arrow: Right 44">
            <a:extLst>
              <a:ext uri="{FF2B5EF4-FFF2-40B4-BE49-F238E27FC236}">
                <a16:creationId xmlns:a16="http://schemas.microsoft.com/office/drawing/2014/main" id="{80BF3930-A433-42A2-A860-D9E4D6F5FB00}"/>
              </a:ext>
            </a:extLst>
          </p:cNvPr>
          <p:cNvSpPr/>
          <p:nvPr/>
        </p:nvSpPr>
        <p:spPr bwMode="auto">
          <a:xfrm>
            <a:off x="5677789" y="3809203"/>
            <a:ext cx="254560" cy="190466"/>
          </a:xfrm>
          <a:prstGeom prst="rightArrow">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FBFAC4D7-E636-4D08-AD05-23F36D23B3C8}"/>
              </a:ext>
            </a:extLst>
          </p:cNvPr>
          <p:cNvSpPr/>
          <p:nvPr/>
        </p:nvSpPr>
        <p:spPr bwMode="auto">
          <a:xfrm>
            <a:off x="1844935" y="1489972"/>
            <a:ext cx="8197739" cy="4650785"/>
          </a:xfrm>
          <a:prstGeom prst="rect">
            <a:avLst/>
          </a:prstGeom>
          <a:noFill/>
          <a:ln w="12700">
            <a:solidFill>
              <a:srgbClr val="0070C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7" name="Speech Bubble: Rectangle 6">
            <a:extLst>
              <a:ext uri="{FF2B5EF4-FFF2-40B4-BE49-F238E27FC236}">
                <a16:creationId xmlns:a16="http://schemas.microsoft.com/office/drawing/2014/main" id="{DA713AD2-F651-4B1F-A84C-17DB3F31FD8A}"/>
              </a:ext>
            </a:extLst>
          </p:cNvPr>
          <p:cNvSpPr/>
          <p:nvPr/>
        </p:nvSpPr>
        <p:spPr bwMode="auto">
          <a:xfrm>
            <a:off x="10559860" y="2668724"/>
            <a:ext cx="1327660" cy="785588"/>
          </a:xfrm>
          <a:prstGeom prst="wedgeRectCallout">
            <a:avLst>
              <a:gd name="adj1" fmla="val -87546"/>
              <a:gd name="adj2" fmla="val 102231"/>
            </a:avLst>
          </a:prstGeom>
          <a:noFill/>
          <a:ln w="12700">
            <a:solidFill>
              <a:srgbClr val="0070C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1078" b="1">
                <a:solidFill>
                  <a:srgbClr val="505050"/>
                </a:solidFill>
                <a:latin typeface="Segoe UI"/>
                <a:ea typeface="Segoe UI" pitchFamily="34" charset="0"/>
                <a:cs typeface="Segoe UI" pitchFamily="34" charset="0"/>
              </a:rPr>
              <a:t>Cloud Modernization</a:t>
            </a:r>
          </a:p>
        </p:txBody>
      </p:sp>
      <p:sp>
        <p:nvSpPr>
          <p:cNvPr id="6" name="TextBox 5">
            <a:extLst>
              <a:ext uri="{FF2B5EF4-FFF2-40B4-BE49-F238E27FC236}">
                <a16:creationId xmlns:a16="http://schemas.microsoft.com/office/drawing/2014/main" id="{47C6C933-2980-484B-9383-8064675797E4}"/>
              </a:ext>
            </a:extLst>
          </p:cNvPr>
          <p:cNvSpPr txBox="1"/>
          <p:nvPr/>
        </p:nvSpPr>
        <p:spPr>
          <a:xfrm>
            <a:off x="3363359" y="1913799"/>
            <a:ext cx="1205508" cy="452590"/>
          </a:xfrm>
          <a:prstGeom prst="rect">
            <a:avLst/>
          </a:prstGeom>
          <a:noFill/>
        </p:spPr>
        <p:txBody>
          <a:bodyPr wrap="square" lIns="179285" tIns="143428" rIns="179285" bIns="143428" rtlCol="0">
            <a:spAutoFit/>
          </a:bodyPr>
          <a:lstStyle/>
          <a:p>
            <a:pPr>
              <a:lnSpc>
                <a:spcPct val="90000"/>
              </a:lnSpc>
              <a:spcAft>
                <a:spcPts val="588"/>
              </a:spcAft>
            </a:pPr>
            <a:r>
              <a:rPr lang="en-AU" sz="1176" b="1">
                <a:solidFill>
                  <a:srgbClr val="FF0000"/>
                </a:solidFill>
              </a:rPr>
              <a:t>Completed</a:t>
            </a:r>
          </a:p>
        </p:txBody>
      </p:sp>
      <p:sp>
        <p:nvSpPr>
          <p:cNvPr id="35" name="TextBox 34">
            <a:extLst>
              <a:ext uri="{FF2B5EF4-FFF2-40B4-BE49-F238E27FC236}">
                <a16:creationId xmlns:a16="http://schemas.microsoft.com/office/drawing/2014/main" id="{66DE3617-0AEA-4682-A1BD-F9A259AA416B}"/>
              </a:ext>
            </a:extLst>
          </p:cNvPr>
          <p:cNvSpPr txBox="1"/>
          <p:nvPr/>
        </p:nvSpPr>
        <p:spPr>
          <a:xfrm>
            <a:off x="7590032" y="2014188"/>
            <a:ext cx="1205508" cy="452590"/>
          </a:xfrm>
          <a:prstGeom prst="rect">
            <a:avLst/>
          </a:prstGeom>
          <a:noFill/>
        </p:spPr>
        <p:txBody>
          <a:bodyPr wrap="square" lIns="179285" tIns="143428" rIns="179285" bIns="143428" rtlCol="0">
            <a:spAutoFit/>
          </a:bodyPr>
          <a:lstStyle/>
          <a:p>
            <a:pPr>
              <a:lnSpc>
                <a:spcPct val="90000"/>
              </a:lnSpc>
              <a:spcAft>
                <a:spcPts val="588"/>
              </a:spcAft>
            </a:pPr>
            <a:r>
              <a:rPr lang="en-AU" sz="1176" b="1">
                <a:solidFill>
                  <a:srgbClr val="FF0000"/>
                </a:solidFill>
              </a:rPr>
              <a:t>Factory</a:t>
            </a:r>
          </a:p>
        </p:txBody>
      </p:sp>
    </p:spTree>
    <p:extLst>
      <p:ext uri="{BB962C8B-B14F-4D97-AF65-F5344CB8AC3E}">
        <p14:creationId xmlns:p14="http://schemas.microsoft.com/office/powerpoint/2010/main" val="343915472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3959FF-2F19-411D-94F1-8B1802682667}"/>
              </a:ext>
            </a:extLst>
          </p:cNvPr>
          <p:cNvGrpSpPr/>
          <p:nvPr/>
        </p:nvGrpSpPr>
        <p:grpSpPr>
          <a:xfrm>
            <a:off x="3515932" y="1200607"/>
            <a:ext cx="385645" cy="2480254"/>
            <a:chOff x="3515794" y="1474209"/>
            <a:chExt cx="385645" cy="2480254"/>
          </a:xfrm>
        </p:grpSpPr>
        <p:sp>
          <p:nvSpPr>
            <p:cNvPr id="143" name="Right Bracket 142">
              <a:extLst>
                <a:ext uri="{FF2B5EF4-FFF2-40B4-BE49-F238E27FC236}">
                  <a16:creationId xmlns:a16="http://schemas.microsoft.com/office/drawing/2014/main" id="{18B459C7-9444-4160-967D-8A6C152CF329}"/>
                </a:ext>
              </a:extLst>
            </p:cNvPr>
            <p:cNvSpPr/>
            <p:nvPr/>
          </p:nvSpPr>
          <p:spPr>
            <a:xfrm flipH="1">
              <a:off x="3711360" y="1474209"/>
              <a:ext cx="190079" cy="2480254"/>
            </a:xfrm>
            <a:prstGeom prst="rightBracket">
              <a:avLst>
                <a:gd name="adj" fmla="val 0"/>
              </a:avLst>
            </a:prstGeom>
            <a:ln w="635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cxnSp>
          <p:nvCxnSpPr>
            <p:cNvPr id="144" name="Straight Connector 143">
              <a:extLst>
                <a:ext uri="{FF2B5EF4-FFF2-40B4-BE49-F238E27FC236}">
                  <a16:creationId xmlns:a16="http://schemas.microsoft.com/office/drawing/2014/main" id="{453D7647-03EE-40E2-8130-4E5F5DB338A1}"/>
                </a:ext>
              </a:extLst>
            </p:cNvPr>
            <p:cNvCxnSpPr>
              <a:cxnSpLocks/>
              <a:stCxn id="143" idx="2"/>
            </p:cNvCxnSpPr>
            <p:nvPr/>
          </p:nvCxnSpPr>
          <p:spPr>
            <a:xfrm flipH="1">
              <a:off x="3515794" y="2714336"/>
              <a:ext cx="195566" cy="1"/>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5" name="Right Bracket 74">
            <a:extLst>
              <a:ext uri="{FF2B5EF4-FFF2-40B4-BE49-F238E27FC236}">
                <a16:creationId xmlns:a16="http://schemas.microsoft.com/office/drawing/2014/main" id="{627B98C3-A66D-47A5-BDE6-BD9C1503614C}"/>
              </a:ext>
            </a:extLst>
          </p:cNvPr>
          <p:cNvSpPr/>
          <p:nvPr/>
        </p:nvSpPr>
        <p:spPr>
          <a:xfrm flipH="1">
            <a:off x="1585100" y="1352770"/>
            <a:ext cx="120853" cy="4032233"/>
          </a:xfrm>
          <a:prstGeom prst="rightBracket">
            <a:avLst>
              <a:gd name="adj" fmla="val 0"/>
            </a:avLst>
          </a:prstGeom>
          <a:ln w="635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cxnSp>
        <p:nvCxnSpPr>
          <p:cNvPr id="77" name="Straight Connector 76">
            <a:extLst>
              <a:ext uri="{FF2B5EF4-FFF2-40B4-BE49-F238E27FC236}">
                <a16:creationId xmlns:a16="http://schemas.microsoft.com/office/drawing/2014/main" id="{A7810F1B-B5B2-44BE-940E-C25CFFCF640C}"/>
              </a:ext>
            </a:extLst>
          </p:cNvPr>
          <p:cNvCxnSpPr>
            <a:cxnSpLocks/>
            <a:stCxn id="75" idx="2"/>
            <a:endCxn id="181" idx="3"/>
          </p:cNvCxnSpPr>
          <p:nvPr/>
        </p:nvCxnSpPr>
        <p:spPr>
          <a:xfrm flipH="1">
            <a:off x="1439744" y="3368887"/>
            <a:ext cx="145356" cy="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BA0AD16B-6E49-43DF-BF26-181916E757DA}"/>
              </a:ext>
            </a:extLst>
          </p:cNvPr>
          <p:cNvSpPr>
            <a:spLocks noGrp="1"/>
          </p:cNvSpPr>
          <p:nvPr>
            <p:ph type="title"/>
          </p:nvPr>
        </p:nvSpPr>
        <p:spPr>
          <a:xfrm>
            <a:off x="196342" y="64339"/>
            <a:ext cx="11655840" cy="899665"/>
          </a:xfrm>
        </p:spPr>
        <p:txBody>
          <a:bodyPr/>
          <a:lstStyle/>
          <a:p>
            <a:r>
              <a:rPr lang="en-US" sz="3600"/>
              <a:t>Customer journey to Modernize Internal Applications</a:t>
            </a:r>
          </a:p>
        </p:txBody>
      </p:sp>
      <p:sp>
        <p:nvSpPr>
          <p:cNvPr id="180" name="Rectangle 179">
            <a:extLst>
              <a:ext uri="{FF2B5EF4-FFF2-40B4-BE49-F238E27FC236}">
                <a16:creationId xmlns:a16="http://schemas.microsoft.com/office/drawing/2014/main" id="{6C344B9A-AC95-4B1E-96B8-6F6E5C053B32}"/>
              </a:ext>
            </a:extLst>
          </p:cNvPr>
          <p:cNvSpPr/>
          <p:nvPr/>
        </p:nvSpPr>
        <p:spPr bwMode="auto">
          <a:xfrm>
            <a:off x="457338" y="937661"/>
            <a:ext cx="376903" cy="49523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Segoe UI" pitchFamily="34" charset="0"/>
                <a:cs typeface="Segoe UI" pitchFamily="34" charset="0"/>
              </a:rPr>
              <a:t> Build an Application Inventory</a:t>
            </a:r>
          </a:p>
        </p:txBody>
      </p:sp>
      <p:sp>
        <p:nvSpPr>
          <p:cNvPr id="181" name="Rectangle 180">
            <a:extLst>
              <a:ext uri="{FF2B5EF4-FFF2-40B4-BE49-F238E27FC236}">
                <a16:creationId xmlns:a16="http://schemas.microsoft.com/office/drawing/2014/main" id="{17410B4D-7BB7-4947-8EFF-36A395CC9EFA}"/>
              </a:ext>
            </a:extLst>
          </p:cNvPr>
          <p:cNvSpPr/>
          <p:nvPr/>
        </p:nvSpPr>
        <p:spPr bwMode="auto">
          <a:xfrm>
            <a:off x="1062841" y="944192"/>
            <a:ext cx="376903" cy="49457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pitchFamily="34" charset="0"/>
              </a:rPr>
              <a:t>Partner-led Application Assessment</a:t>
            </a:r>
          </a:p>
        </p:txBody>
      </p:sp>
      <p:sp>
        <p:nvSpPr>
          <p:cNvPr id="182" name="Arrow: Right 181">
            <a:extLst>
              <a:ext uri="{FF2B5EF4-FFF2-40B4-BE49-F238E27FC236}">
                <a16:creationId xmlns:a16="http://schemas.microsoft.com/office/drawing/2014/main" id="{7AEF1485-03E2-4E37-B38B-AB62D7479F38}"/>
              </a:ext>
            </a:extLst>
          </p:cNvPr>
          <p:cNvSpPr/>
          <p:nvPr/>
        </p:nvSpPr>
        <p:spPr bwMode="auto">
          <a:xfrm>
            <a:off x="730554" y="3107385"/>
            <a:ext cx="322832" cy="41600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3" name="Rectangle 182">
            <a:extLst>
              <a:ext uri="{FF2B5EF4-FFF2-40B4-BE49-F238E27FC236}">
                <a16:creationId xmlns:a16="http://schemas.microsoft.com/office/drawing/2014/main" id="{182744C8-9687-4C79-B95C-AA874A296C48}"/>
              </a:ext>
            </a:extLst>
          </p:cNvPr>
          <p:cNvSpPr/>
          <p:nvPr/>
        </p:nvSpPr>
        <p:spPr bwMode="auto">
          <a:xfrm>
            <a:off x="3932377" y="1392427"/>
            <a:ext cx="4916485" cy="1082659"/>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7" name="Rectangle 186">
            <a:extLst>
              <a:ext uri="{FF2B5EF4-FFF2-40B4-BE49-F238E27FC236}">
                <a16:creationId xmlns:a16="http://schemas.microsoft.com/office/drawing/2014/main" id="{16AED827-6E51-4D36-AA36-23247DC9175F}"/>
              </a:ext>
            </a:extLst>
          </p:cNvPr>
          <p:cNvSpPr/>
          <p:nvPr/>
        </p:nvSpPr>
        <p:spPr bwMode="auto">
          <a:xfrm>
            <a:off x="3936478" y="3102422"/>
            <a:ext cx="4916485" cy="1145175"/>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88" name="TextBox 187">
            <a:extLst>
              <a:ext uri="{FF2B5EF4-FFF2-40B4-BE49-F238E27FC236}">
                <a16:creationId xmlns:a16="http://schemas.microsoft.com/office/drawing/2014/main" id="{5B66907E-8C6E-49EF-9D47-5417CF9D63E2}"/>
              </a:ext>
            </a:extLst>
          </p:cNvPr>
          <p:cNvSpPr txBox="1"/>
          <p:nvPr/>
        </p:nvSpPr>
        <p:spPr>
          <a:xfrm>
            <a:off x="3936478" y="2656067"/>
            <a:ext cx="4916485" cy="457200"/>
          </a:xfrm>
          <a:prstGeom prst="rect">
            <a:avLst/>
          </a:prstGeom>
          <a:solidFill>
            <a:schemeClr val="tx2"/>
          </a:solidFill>
          <a:ln w="6350">
            <a:solidFill>
              <a:schemeClr val="accent1"/>
            </a:solidFill>
          </a:ln>
        </p:spPr>
        <p:txBody>
          <a:bodyPr wrap="square" lIns="91440" tIns="45720" rIns="91440" bIns="45720" rtlCol="0" anchor="ctr">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Segoe UI" pitchFamily="34" charset="0"/>
                <a:cs typeface="Segoe UI" pitchFamily="34" charset="0"/>
              </a:rPr>
              <a:t>Option B: Refactor, Rearchitect, Rebuild Applications</a:t>
            </a:r>
          </a:p>
        </p:txBody>
      </p:sp>
      <p:sp>
        <p:nvSpPr>
          <p:cNvPr id="189" name="Rectangle 188">
            <a:extLst>
              <a:ext uri="{FF2B5EF4-FFF2-40B4-BE49-F238E27FC236}">
                <a16:creationId xmlns:a16="http://schemas.microsoft.com/office/drawing/2014/main" id="{963BE458-45A6-4603-975E-7AD04ACACE0C}"/>
              </a:ext>
            </a:extLst>
          </p:cNvPr>
          <p:cNvSpPr/>
          <p:nvPr/>
        </p:nvSpPr>
        <p:spPr bwMode="auto">
          <a:xfrm>
            <a:off x="3932377" y="4815959"/>
            <a:ext cx="4916485" cy="107400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0" name="TextBox 189">
            <a:extLst>
              <a:ext uri="{FF2B5EF4-FFF2-40B4-BE49-F238E27FC236}">
                <a16:creationId xmlns:a16="http://schemas.microsoft.com/office/drawing/2014/main" id="{47B74B17-85D1-4EEA-A9E8-38ECD4D13B21}"/>
              </a:ext>
            </a:extLst>
          </p:cNvPr>
          <p:cNvSpPr txBox="1"/>
          <p:nvPr/>
        </p:nvSpPr>
        <p:spPr>
          <a:xfrm>
            <a:off x="3932377" y="4359070"/>
            <a:ext cx="4916485" cy="456890"/>
          </a:xfrm>
          <a:prstGeom prst="rect">
            <a:avLst/>
          </a:prstGeom>
          <a:solidFill>
            <a:schemeClr val="tx2"/>
          </a:solidFill>
          <a:ln w="6350">
            <a:solidFill>
              <a:schemeClr val="accent1"/>
            </a:solidFill>
          </a:ln>
        </p:spPr>
        <p:txBody>
          <a:bodyPr wrap="square" lIns="91440" tIns="45720" rIns="91440" bIns="45720" rtlCol="0" anchor="ctr">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Segoe UI" pitchFamily="34" charset="0"/>
                <a:cs typeface="Segoe UI" pitchFamily="34" charset="0"/>
              </a:rPr>
              <a:t>Option C: Build a new or extend existing app</a:t>
            </a:r>
          </a:p>
        </p:txBody>
      </p:sp>
      <p:sp>
        <p:nvSpPr>
          <p:cNvPr id="258" name="TextBox 257">
            <a:extLst>
              <a:ext uri="{FF2B5EF4-FFF2-40B4-BE49-F238E27FC236}">
                <a16:creationId xmlns:a16="http://schemas.microsoft.com/office/drawing/2014/main" id="{F75911C6-41F5-4C6F-84C9-6C54BBE073AC}"/>
              </a:ext>
            </a:extLst>
          </p:cNvPr>
          <p:cNvSpPr txBox="1"/>
          <p:nvPr/>
        </p:nvSpPr>
        <p:spPr>
          <a:xfrm>
            <a:off x="3932378" y="1399695"/>
            <a:ext cx="1851103" cy="221118"/>
          </a:xfrm>
          <a:prstGeom prst="rect">
            <a:avLst/>
          </a:prstGeom>
          <a:noFill/>
        </p:spPr>
        <p:txBody>
          <a:bodyPr wrap="square"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Little or no code re-write</a:t>
            </a:r>
            <a:endParaRPr kumimoji="0" lang="en-US" sz="12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59" name="TextBox 258">
            <a:extLst>
              <a:ext uri="{FF2B5EF4-FFF2-40B4-BE49-F238E27FC236}">
                <a16:creationId xmlns:a16="http://schemas.microsoft.com/office/drawing/2014/main" id="{59C3F816-4A97-4350-86F6-477E5D7EB079}"/>
              </a:ext>
            </a:extLst>
          </p:cNvPr>
          <p:cNvSpPr txBox="1"/>
          <p:nvPr/>
        </p:nvSpPr>
        <p:spPr>
          <a:xfrm>
            <a:off x="5126470" y="2102134"/>
            <a:ext cx="1038746" cy="338554"/>
          </a:xfrm>
          <a:prstGeom prst="rect">
            <a:avLst/>
          </a:prstGeom>
          <a:noFill/>
        </p:spPr>
        <p:txBody>
          <a:bodyPr wrap="none" lIns="0" tIns="0" rIns="0" bIns="0" rtlCol="0" anchor="t">
            <a:spAutoFit/>
          </a:bodyPr>
          <a:lstStyle/>
          <a:p>
            <a:pPr marL="0" marR="0" lvl="0" indent="0" algn="ctr" defTabSz="896042" rtl="0" eaLnBrk="1" fontAlgn="auto" latinLnBrk="0" hangingPunct="1">
              <a:lnSpc>
                <a:spcPct val="100000"/>
              </a:lnSpc>
              <a:spcBef>
                <a:spcPts val="0"/>
              </a:spcBef>
              <a:spcAft>
                <a:spcPts val="588"/>
              </a:spcAft>
              <a:buClrTx/>
              <a:buSzTx/>
              <a:buFontTx/>
              <a:buNone/>
              <a:tabLst/>
              <a:defRPr/>
            </a:pPr>
            <a:r>
              <a:rPr kumimoji="0" lang="en-US" sz="1200" b="0" i="0" u="none" strike="noStrike" kern="0" cap="none" spc="0" normalizeH="0" baseline="0" noProof="0">
                <a:ln>
                  <a:noFill/>
                </a:ln>
                <a:solidFill>
                  <a:srgbClr val="353535"/>
                </a:solidFill>
                <a:effectLst/>
                <a:uLnTx/>
                <a:uFillTx/>
                <a:latin typeface="Segoe UI Semilight"/>
                <a:ea typeface="+mn-ea"/>
                <a:cs typeface="+mn-cs"/>
              </a:rPr>
              <a:t>Containers </a:t>
            </a:r>
            <a:br>
              <a:rPr kumimoji="0" lang="en-US" sz="1000" b="0" i="0" u="none" strike="noStrike" kern="0" cap="none" spc="0" normalizeH="0" baseline="0" noProof="0">
                <a:ln>
                  <a:noFill/>
                </a:ln>
                <a:solidFill>
                  <a:srgbClr val="353535"/>
                </a:solidFill>
                <a:effectLst/>
                <a:uLnTx/>
                <a:uFillTx/>
                <a:latin typeface="Segoe UI Semilight"/>
                <a:ea typeface="+mn-ea"/>
                <a:cs typeface="+mn-cs"/>
              </a:rPr>
            </a:br>
            <a:r>
              <a:rPr kumimoji="0" lang="en-US" sz="1000" b="0" i="1" u="none" strike="noStrike" kern="0" cap="none" spc="0" normalizeH="0" baseline="0" noProof="0">
                <a:ln>
                  <a:noFill/>
                </a:ln>
                <a:solidFill>
                  <a:srgbClr val="353535"/>
                </a:solidFill>
                <a:effectLst/>
                <a:uLnTx/>
                <a:uFillTx/>
                <a:latin typeface="Segoe UI Semilight"/>
                <a:ea typeface="+mn-ea"/>
                <a:cs typeface="+mn-cs"/>
              </a:rPr>
              <a:t>Container Platform</a:t>
            </a:r>
          </a:p>
        </p:txBody>
      </p:sp>
      <p:sp>
        <p:nvSpPr>
          <p:cNvPr id="260" name="TextBox 259">
            <a:extLst>
              <a:ext uri="{FF2B5EF4-FFF2-40B4-BE49-F238E27FC236}">
                <a16:creationId xmlns:a16="http://schemas.microsoft.com/office/drawing/2014/main" id="{4B235FAB-37DC-4B3C-99A5-B1454504ABC3}"/>
              </a:ext>
            </a:extLst>
          </p:cNvPr>
          <p:cNvSpPr txBox="1"/>
          <p:nvPr/>
        </p:nvSpPr>
        <p:spPr>
          <a:xfrm>
            <a:off x="6542284" y="2102134"/>
            <a:ext cx="1112484" cy="338554"/>
          </a:xfrm>
          <a:prstGeom prst="rect">
            <a:avLst/>
          </a:prstGeom>
          <a:noFill/>
        </p:spPr>
        <p:txBody>
          <a:bodyPr wrap="none" lIns="0" tIns="0" rIns="0" bIns="0" rtlCol="0" anchor="t">
            <a:spAutoFit/>
          </a:bodyPr>
          <a:lstStyle/>
          <a:p>
            <a:pPr marL="0" marR="0" lvl="0" indent="0" algn="ctr" defTabSz="896042"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353535"/>
                </a:solidFill>
                <a:effectLst/>
                <a:uLnTx/>
                <a:uFillTx/>
                <a:latin typeface="Segoe UI Semilight"/>
                <a:ea typeface="+mn-ea"/>
                <a:cs typeface="+mn-cs"/>
              </a:rPr>
              <a:t>PaaS</a:t>
            </a:r>
          </a:p>
          <a:p>
            <a:pPr marL="0" marR="0" lvl="0" indent="0" algn="ctr" defTabSz="896042" rtl="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a:ln>
                  <a:noFill/>
                </a:ln>
                <a:solidFill>
                  <a:srgbClr val="353535"/>
                </a:solidFill>
                <a:effectLst/>
                <a:uLnTx/>
                <a:uFillTx/>
                <a:latin typeface="Segoe UI Semilight"/>
                <a:ea typeface="+mn-ea"/>
                <a:cs typeface="+mn-cs"/>
              </a:rPr>
              <a:t>Application Platform</a:t>
            </a:r>
          </a:p>
        </p:txBody>
      </p:sp>
      <p:sp>
        <p:nvSpPr>
          <p:cNvPr id="261" name="TextBox 260">
            <a:extLst>
              <a:ext uri="{FF2B5EF4-FFF2-40B4-BE49-F238E27FC236}">
                <a16:creationId xmlns:a16="http://schemas.microsoft.com/office/drawing/2014/main" id="{49B5842A-7F58-4EA1-8433-DDF062754E07}"/>
              </a:ext>
            </a:extLst>
          </p:cNvPr>
          <p:cNvSpPr txBox="1"/>
          <p:nvPr/>
        </p:nvSpPr>
        <p:spPr>
          <a:xfrm>
            <a:off x="3932378" y="3115123"/>
            <a:ext cx="4613424" cy="221118"/>
          </a:xfrm>
          <a:prstGeom prst="rect">
            <a:avLst/>
          </a:prstGeom>
          <a:noFill/>
        </p:spPr>
        <p:txBody>
          <a:bodyPr wrap="square" lIns="9144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Add new services or re-write code from monolith code base</a:t>
            </a:r>
          </a:p>
        </p:txBody>
      </p:sp>
      <p:sp>
        <p:nvSpPr>
          <p:cNvPr id="290" name="TextBox 289">
            <a:extLst>
              <a:ext uri="{FF2B5EF4-FFF2-40B4-BE49-F238E27FC236}">
                <a16:creationId xmlns:a16="http://schemas.microsoft.com/office/drawing/2014/main" id="{95F3A23F-C15A-491A-93AE-CF8B1659F73A}"/>
              </a:ext>
            </a:extLst>
          </p:cNvPr>
          <p:cNvSpPr txBox="1"/>
          <p:nvPr/>
        </p:nvSpPr>
        <p:spPr>
          <a:xfrm>
            <a:off x="4222444" y="3847681"/>
            <a:ext cx="1038746" cy="338554"/>
          </a:xfrm>
          <a:prstGeom prst="rect">
            <a:avLst/>
          </a:prstGeom>
          <a:noFill/>
        </p:spPr>
        <p:txBody>
          <a:bodyPr wrap="none" lIns="0" tIns="0" rIns="0" bIns="0" rtlCol="0" anchor="t">
            <a:spAutoFit/>
          </a:bodyPr>
          <a:lstStyle/>
          <a:p>
            <a:pPr lvl="0" algn="ctr" defTabSz="896042">
              <a:spcAft>
                <a:spcPts val="588"/>
              </a:spcAft>
              <a:defRPr/>
            </a:pPr>
            <a:r>
              <a:rPr lang="en-US" sz="1200" kern="0">
                <a:solidFill>
                  <a:srgbClr val="353535"/>
                </a:solidFill>
              </a:rPr>
              <a:t>Containers </a:t>
            </a:r>
            <a:br>
              <a:rPr kumimoji="0" lang="en-US" sz="1000" b="0" i="0" u="none" strike="noStrike" kern="0" cap="none" spc="0" normalizeH="0" baseline="0" noProof="0">
                <a:ln>
                  <a:noFill/>
                </a:ln>
                <a:solidFill>
                  <a:srgbClr val="353535"/>
                </a:solidFill>
                <a:effectLst/>
                <a:uLnTx/>
                <a:uFillTx/>
                <a:latin typeface="Segoe UI Semilight"/>
                <a:ea typeface="+mn-ea"/>
                <a:cs typeface="+mn-cs"/>
              </a:rPr>
            </a:br>
            <a:r>
              <a:rPr kumimoji="0" lang="en-US" sz="1000" b="0" i="1" u="none" strike="noStrike" kern="0" cap="none" spc="0" normalizeH="0" baseline="0" noProof="0">
                <a:ln>
                  <a:noFill/>
                </a:ln>
                <a:solidFill>
                  <a:srgbClr val="353535"/>
                </a:solidFill>
                <a:effectLst/>
                <a:uLnTx/>
                <a:uFillTx/>
                <a:latin typeface="Segoe UI Semilight"/>
                <a:ea typeface="+mn-ea"/>
                <a:cs typeface="+mn-cs"/>
              </a:rPr>
              <a:t>Container Platform</a:t>
            </a:r>
          </a:p>
        </p:txBody>
      </p:sp>
      <p:sp>
        <p:nvSpPr>
          <p:cNvPr id="291" name="TextBox 290">
            <a:extLst>
              <a:ext uri="{FF2B5EF4-FFF2-40B4-BE49-F238E27FC236}">
                <a16:creationId xmlns:a16="http://schemas.microsoft.com/office/drawing/2014/main" id="{0D9A0D52-5F1E-4FF0-9A43-14753024A05D}"/>
              </a:ext>
            </a:extLst>
          </p:cNvPr>
          <p:cNvSpPr txBox="1"/>
          <p:nvPr/>
        </p:nvSpPr>
        <p:spPr>
          <a:xfrm>
            <a:off x="5797508" y="3847681"/>
            <a:ext cx="1112484" cy="338554"/>
          </a:xfrm>
          <a:prstGeom prst="rect">
            <a:avLst/>
          </a:prstGeom>
          <a:noFill/>
        </p:spPr>
        <p:txBody>
          <a:bodyPr wrap="none" lIns="0" tIns="0" rIns="0" bIns="0" rtlCol="0" anchor="t">
            <a:spAutoFit/>
          </a:bodyPr>
          <a:lstStyle/>
          <a:p>
            <a:pPr marL="0" marR="0" lvl="0" indent="0" algn="ctr" defTabSz="896042"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353535"/>
                </a:solidFill>
                <a:effectLst/>
                <a:uLnTx/>
                <a:uFillTx/>
                <a:latin typeface="Segoe UI Semilight"/>
                <a:ea typeface="+mn-ea"/>
                <a:cs typeface="+mn-cs"/>
              </a:rPr>
              <a:t>PaaS</a:t>
            </a:r>
          </a:p>
          <a:p>
            <a:pPr marL="0" marR="0" lvl="0" indent="0" algn="ctr" defTabSz="896042" rtl="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a:ln>
                  <a:noFill/>
                </a:ln>
                <a:solidFill>
                  <a:srgbClr val="353535"/>
                </a:solidFill>
                <a:effectLst/>
                <a:uLnTx/>
                <a:uFillTx/>
                <a:latin typeface="Segoe UI Semilight"/>
                <a:ea typeface="+mn-ea"/>
                <a:cs typeface="+mn-cs"/>
              </a:rPr>
              <a:t>Application Platform</a:t>
            </a:r>
          </a:p>
        </p:txBody>
      </p:sp>
      <p:sp>
        <p:nvSpPr>
          <p:cNvPr id="292" name="TextBox 291">
            <a:extLst>
              <a:ext uri="{FF2B5EF4-FFF2-40B4-BE49-F238E27FC236}">
                <a16:creationId xmlns:a16="http://schemas.microsoft.com/office/drawing/2014/main" id="{DBF2424A-D848-4C34-A784-8F06BD2626F3}"/>
              </a:ext>
            </a:extLst>
          </p:cNvPr>
          <p:cNvSpPr txBox="1"/>
          <p:nvPr/>
        </p:nvSpPr>
        <p:spPr>
          <a:xfrm>
            <a:off x="7487992" y="3847681"/>
            <a:ext cx="1029129" cy="338554"/>
          </a:xfrm>
          <a:prstGeom prst="rect">
            <a:avLst/>
          </a:prstGeom>
          <a:noFill/>
        </p:spPr>
        <p:txBody>
          <a:bodyPr wrap="none" lIns="0" tIns="0" rIns="0" bIns="0" rtlCol="0" anchor="t">
            <a:spAutoFit/>
          </a:bodyPr>
          <a:lstStyle/>
          <a:p>
            <a:pPr marL="0" marR="0" lvl="0" indent="0" algn="ctr" defTabSz="896042"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353535"/>
                </a:solidFill>
                <a:effectLst/>
                <a:uLnTx/>
                <a:uFillTx/>
                <a:latin typeface="Segoe UI Semilight"/>
                <a:ea typeface="+mn-ea"/>
                <a:cs typeface="+mn-cs"/>
              </a:rPr>
              <a:t>Serverless</a:t>
            </a:r>
          </a:p>
          <a:p>
            <a:pPr marL="0" marR="0" lvl="0" indent="0" algn="ctr" defTabSz="896042" rtl="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a:ln>
                  <a:noFill/>
                </a:ln>
                <a:solidFill>
                  <a:srgbClr val="353535"/>
                </a:solidFill>
                <a:effectLst/>
                <a:uLnTx/>
                <a:uFillTx/>
                <a:latin typeface="Segoe UI Semilight"/>
                <a:ea typeface="+mn-ea"/>
                <a:cs typeface="+mn-cs"/>
              </a:rPr>
              <a:t>Serverless Platform</a:t>
            </a:r>
          </a:p>
        </p:txBody>
      </p:sp>
      <p:sp>
        <p:nvSpPr>
          <p:cNvPr id="311" name="Rectangle 310">
            <a:extLst>
              <a:ext uri="{FF2B5EF4-FFF2-40B4-BE49-F238E27FC236}">
                <a16:creationId xmlns:a16="http://schemas.microsoft.com/office/drawing/2014/main" id="{D5A35E62-33F9-407A-B971-C0168DDB4F72}"/>
              </a:ext>
            </a:extLst>
          </p:cNvPr>
          <p:cNvSpPr/>
          <p:nvPr/>
        </p:nvSpPr>
        <p:spPr bwMode="auto">
          <a:xfrm>
            <a:off x="9316202" y="2539637"/>
            <a:ext cx="2268826" cy="2028297"/>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8275" marR="0" lvl="0" indent="-168275"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Pilot minimal viable app in production-like environment</a:t>
            </a:r>
          </a:p>
          <a:p>
            <a:pPr marL="168275" marR="0" lvl="0" indent="-168275"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Azure consumption spend estimate</a:t>
            </a:r>
          </a:p>
          <a:p>
            <a:pPr marL="168275" marR="0" lvl="0" indent="-168275"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Address risk areas &amp; complexities</a:t>
            </a:r>
          </a:p>
          <a:p>
            <a:pPr marL="168275" marR="0" lvl="0" indent="-168275"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Build roadmap for</a:t>
            </a:r>
            <a:br>
              <a:rPr kumimoji="0" lang="en-US" sz="14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br>
            <a:r>
              <a:rPr kumimoji="0" lang="en-US" sz="14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next steps</a:t>
            </a:r>
          </a:p>
        </p:txBody>
      </p:sp>
      <p:sp>
        <p:nvSpPr>
          <p:cNvPr id="312" name="TextBox 311">
            <a:extLst>
              <a:ext uri="{FF2B5EF4-FFF2-40B4-BE49-F238E27FC236}">
                <a16:creationId xmlns:a16="http://schemas.microsoft.com/office/drawing/2014/main" id="{3A55F20A-4742-439B-A9EE-DE43C98D0A6D}"/>
              </a:ext>
            </a:extLst>
          </p:cNvPr>
          <p:cNvSpPr txBox="1"/>
          <p:nvPr/>
        </p:nvSpPr>
        <p:spPr>
          <a:xfrm>
            <a:off x="9325609" y="2082437"/>
            <a:ext cx="2268826" cy="457200"/>
          </a:xfrm>
          <a:prstGeom prst="rect">
            <a:avLst/>
          </a:prstGeom>
          <a:solidFill>
            <a:schemeClr val="tx2"/>
          </a:solidFill>
          <a:ln w="6350">
            <a:solidFill>
              <a:schemeClr val="accent1"/>
            </a:solidFill>
          </a:ln>
        </p:spPr>
        <p:txBody>
          <a:bodyPr wrap="square" lIns="91440" tIns="45720" rIns="91440" bIns="45720" rtlCol="0" anchor="ctr">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light"/>
                <a:ea typeface="Segoe UI" pitchFamily="34" charset="0"/>
                <a:cs typeface="Segoe UI" pitchFamily="34" charset="0"/>
              </a:rPr>
              <a:t>Deliverable</a:t>
            </a:r>
          </a:p>
        </p:txBody>
      </p:sp>
      <p:grpSp>
        <p:nvGrpSpPr>
          <p:cNvPr id="313" name="Group 312">
            <a:extLst>
              <a:ext uri="{FF2B5EF4-FFF2-40B4-BE49-F238E27FC236}">
                <a16:creationId xmlns:a16="http://schemas.microsoft.com/office/drawing/2014/main" id="{108678CE-BD55-489D-A1C3-F494F4613EFE}"/>
              </a:ext>
            </a:extLst>
          </p:cNvPr>
          <p:cNvGrpSpPr/>
          <p:nvPr/>
        </p:nvGrpSpPr>
        <p:grpSpPr>
          <a:xfrm>
            <a:off x="2653596" y="944192"/>
            <a:ext cx="330772" cy="375726"/>
            <a:chOff x="2084593" y="2157479"/>
            <a:chExt cx="958326" cy="1022668"/>
          </a:xfrm>
        </p:grpSpPr>
        <p:grpSp>
          <p:nvGrpSpPr>
            <p:cNvPr id="314" name="Group 4">
              <a:extLst>
                <a:ext uri="{FF2B5EF4-FFF2-40B4-BE49-F238E27FC236}">
                  <a16:creationId xmlns:a16="http://schemas.microsoft.com/office/drawing/2014/main" id="{34D4D678-4B79-4E40-B238-87F7B855AB99}"/>
                </a:ext>
              </a:extLst>
            </p:cNvPr>
            <p:cNvGrpSpPr>
              <a:grpSpLocks noChangeAspect="1"/>
            </p:cNvGrpSpPr>
            <p:nvPr/>
          </p:nvGrpSpPr>
          <p:grpSpPr bwMode="auto">
            <a:xfrm>
              <a:off x="2084593" y="2157479"/>
              <a:ext cx="475727" cy="1022668"/>
              <a:chOff x="7" y="12"/>
              <a:chExt cx="167" cy="359"/>
            </a:xfrm>
          </p:grpSpPr>
          <p:sp>
            <p:nvSpPr>
              <p:cNvPr id="322" name="Rectangle 5">
                <a:extLst>
                  <a:ext uri="{FF2B5EF4-FFF2-40B4-BE49-F238E27FC236}">
                    <a16:creationId xmlns:a16="http://schemas.microsoft.com/office/drawing/2014/main" id="{5F37ABCB-10C2-435C-938A-AA5597FF3AE1}"/>
                  </a:ext>
                </a:extLst>
              </p:cNvPr>
              <p:cNvSpPr>
                <a:spLocks noChangeArrowheads="1"/>
              </p:cNvSpPr>
              <p:nvPr/>
            </p:nvSpPr>
            <p:spPr bwMode="auto">
              <a:xfrm>
                <a:off x="7" y="45"/>
                <a:ext cx="167" cy="326"/>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3" name="Freeform 6">
                <a:extLst>
                  <a:ext uri="{FF2B5EF4-FFF2-40B4-BE49-F238E27FC236}">
                    <a16:creationId xmlns:a16="http://schemas.microsoft.com/office/drawing/2014/main" id="{CB047820-0B48-4B29-8072-26406864F51F}"/>
                  </a:ext>
                </a:extLst>
              </p:cNvPr>
              <p:cNvSpPr>
                <a:spLocks/>
              </p:cNvSpPr>
              <p:nvPr/>
            </p:nvSpPr>
            <p:spPr bwMode="auto">
              <a:xfrm>
                <a:off x="69" y="312"/>
                <a:ext cx="43" cy="59"/>
              </a:xfrm>
              <a:custGeom>
                <a:avLst/>
                <a:gdLst>
                  <a:gd name="T0" fmla="*/ 20 w 20"/>
                  <a:gd name="T1" fmla="*/ 28 h 28"/>
                  <a:gd name="T2" fmla="*/ 20 w 20"/>
                  <a:gd name="T3" fmla="*/ 10 h 28"/>
                  <a:gd name="T4" fmla="*/ 10 w 20"/>
                  <a:gd name="T5" fmla="*/ 0 h 28"/>
                  <a:gd name="T6" fmla="*/ 0 w 20"/>
                  <a:gd name="T7" fmla="*/ 10 h 28"/>
                  <a:gd name="T8" fmla="*/ 0 w 20"/>
                  <a:gd name="T9" fmla="*/ 28 h 28"/>
                </a:gdLst>
                <a:ahLst/>
                <a:cxnLst>
                  <a:cxn ang="0">
                    <a:pos x="T0" y="T1"/>
                  </a:cxn>
                  <a:cxn ang="0">
                    <a:pos x="T2" y="T3"/>
                  </a:cxn>
                  <a:cxn ang="0">
                    <a:pos x="T4" y="T5"/>
                  </a:cxn>
                  <a:cxn ang="0">
                    <a:pos x="T6" y="T7"/>
                  </a:cxn>
                  <a:cxn ang="0">
                    <a:pos x="T8" y="T9"/>
                  </a:cxn>
                </a:cxnLst>
                <a:rect l="0" t="0" r="r" b="b"/>
                <a:pathLst>
                  <a:path w="20" h="28">
                    <a:moveTo>
                      <a:pt x="20" y="28"/>
                    </a:moveTo>
                    <a:cubicBezTo>
                      <a:pt x="20" y="10"/>
                      <a:pt x="20" y="10"/>
                      <a:pt x="20" y="10"/>
                    </a:cubicBezTo>
                    <a:cubicBezTo>
                      <a:pt x="20" y="5"/>
                      <a:pt x="15" y="0"/>
                      <a:pt x="10" y="0"/>
                    </a:cubicBezTo>
                    <a:cubicBezTo>
                      <a:pt x="5" y="0"/>
                      <a:pt x="0" y="5"/>
                      <a:pt x="0" y="10"/>
                    </a:cubicBezTo>
                    <a:cubicBezTo>
                      <a:pt x="0" y="28"/>
                      <a:pt x="0" y="28"/>
                      <a:pt x="0" y="28"/>
                    </a:cubicBez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4" name="Rectangle 7">
                <a:extLst>
                  <a:ext uri="{FF2B5EF4-FFF2-40B4-BE49-F238E27FC236}">
                    <a16:creationId xmlns:a16="http://schemas.microsoft.com/office/drawing/2014/main" id="{689516F1-EC68-44B0-955D-656EF43D085D}"/>
                  </a:ext>
                </a:extLst>
              </p:cNvPr>
              <p:cNvSpPr>
                <a:spLocks noChangeArrowheads="1"/>
              </p:cNvSpPr>
              <p:nvPr/>
            </p:nvSpPr>
            <p:spPr bwMode="auto">
              <a:xfrm>
                <a:off x="42" y="232"/>
                <a:ext cx="25" cy="2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5" name="Rectangle 8">
                <a:extLst>
                  <a:ext uri="{FF2B5EF4-FFF2-40B4-BE49-F238E27FC236}">
                    <a16:creationId xmlns:a16="http://schemas.microsoft.com/office/drawing/2014/main" id="{0F1E5EE3-8BAC-4892-936F-F986C3A5332A}"/>
                  </a:ext>
                </a:extLst>
              </p:cNvPr>
              <p:cNvSpPr>
                <a:spLocks noChangeArrowheads="1"/>
              </p:cNvSpPr>
              <p:nvPr/>
            </p:nvSpPr>
            <p:spPr bwMode="auto">
              <a:xfrm>
                <a:off x="114" y="232"/>
                <a:ext cx="26" cy="2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6" name="Rectangle 9">
                <a:extLst>
                  <a:ext uri="{FF2B5EF4-FFF2-40B4-BE49-F238E27FC236}">
                    <a16:creationId xmlns:a16="http://schemas.microsoft.com/office/drawing/2014/main" id="{EFE31567-999F-46BB-A5B7-40FA3AB6559F}"/>
                  </a:ext>
                </a:extLst>
              </p:cNvPr>
              <p:cNvSpPr>
                <a:spLocks noChangeArrowheads="1"/>
              </p:cNvSpPr>
              <p:nvPr/>
            </p:nvSpPr>
            <p:spPr bwMode="auto">
              <a:xfrm>
                <a:off x="42" y="164"/>
                <a:ext cx="25" cy="2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7" name="Rectangle 10">
                <a:extLst>
                  <a:ext uri="{FF2B5EF4-FFF2-40B4-BE49-F238E27FC236}">
                    <a16:creationId xmlns:a16="http://schemas.microsoft.com/office/drawing/2014/main" id="{49686F90-C503-4B35-988D-94103A7C4010}"/>
                  </a:ext>
                </a:extLst>
              </p:cNvPr>
              <p:cNvSpPr>
                <a:spLocks noChangeArrowheads="1"/>
              </p:cNvSpPr>
              <p:nvPr/>
            </p:nvSpPr>
            <p:spPr bwMode="auto">
              <a:xfrm>
                <a:off x="114" y="164"/>
                <a:ext cx="26" cy="2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8" name="Rectangle 11">
                <a:extLst>
                  <a:ext uri="{FF2B5EF4-FFF2-40B4-BE49-F238E27FC236}">
                    <a16:creationId xmlns:a16="http://schemas.microsoft.com/office/drawing/2014/main" id="{53D67674-43EF-4606-B926-6A6BF550F240}"/>
                  </a:ext>
                </a:extLst>
              </p:cNvPr>
              <p:cNvSpPr>
                <a:spLocks noChangeArrowheads="1"/>
              </p:cNvSpPr>
              <p:nvPr/>
            </p:nvSpPr>
            <p:spPr bwMode="auto">
              <a:xfrm>
                <a:off x="42" y="98"/>
                <a:ext cx="25" cy="24"/>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9" name="Rectangle 12">
                <a:extLst>
                  <a:ext uri="{FF2B5EF4-FFF2-40B4-BE49-F238E27FC236}">
                    <a16:creationId xmlns:a16="http://schemas.microsoft.com/office/drawing/2014/main" id="{604A1543-3CF7-43EC-AC93-3D6ABD19749B}"/>
                  </a:ext>
                </a:extLst>
              </p:cNvPr>
              <p:cNvSpPr>
                <a:spLocks noChangeArrowheads="1"/>
              </p:cNvSpPr>
              <p:nvPr/>
            </p:nvSpPr>
            <p:spPr bwMode="auto">
              <a:xfrm>
                <a:off x="114" y="98"/>
                <a:ext cx="26" cy="24"/>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0" name="Rectangle 13">
                <a:extLst>
                  <a:ext uri="{FF2B5EF4-FFF2-40B4-BE49-F238E27FC236}">
                    <a16:creationId xmlns:a16="http://schemas.microsoft.com/office/drawing/2014/main" id="{C3E6A7B1-60EC-4038-B9F3-4A13A7939019}"/>
                  </a:ext>
                </a:extLst>
              </p:cNvPr>
              <p:cNvSpPr>
                <a:spLocks noChangeArrowheads="1"/>
              </p:cNvSpPr>
              <p:nvPr/>
            </p:nvSpPr>
            <p:spPr bwMode="auto">
              <a:xfrm>
                <a:off x="31" y="12"/>
                <a:ext cx="47" cy="33"/>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315" name="Group 314">
              <a:extLst>
                <a:ext uri="{FF2B5EF4-FFF2-40B4-BE49-F238E27FC236}">
                  <a16:creationId xmlns:a16="http://schemas.microsoft.com/office/drawing/2014/main" id="{981A1CE6-7B20-4D5D-BF73-1EE35404F7A9}"/>
                </a:ext>
              </a:extLst>
            </p:cNvPr>
            <p:cNvGrpSpPr/>
            <p:nvPr/>
          </p:nvGrpSpPr>
          <p:grpSpPr>
            <a:xfrm>
              <a:off x="2561534" y="2758439"/>
              <a:ext cx="475727" cy="421466"/>
              <a:chOff x="2779974" y="2727959"/>
              <a:chExt cx="475727" cy="421466"/>
            </a:xfrm>
          </p:grpSpPr>
          <p:sp>
            <p:nvSpPr>
              <p:cNvPr id="317" name="Rectangle 5">
                <a:extLst>
                  <a:ext uri="{FF2B5EF4-FFF2-40B4-BE49-F238E27FC236}">
                    <a16:creationId xmlns:a16="http://schemas.microsoft.com/office/drawing/2014/main" id="{C5E3B840-CB30-4B64-9314-F4CDA8C51A92}"/>
                  </a:ext>
                </a:extLst>
              </p:cNvPr>
              <p:cNvSpPr>
                <a:spLocks noChangeArrowheads="1"/>
              </p:cNvSpPr>
              <p:nvPr/>
            </p:nvSpPr>
            <p:spPr bwMode="auto">
              <a:xfrm>
                <a:off x="2779974" y="2727959"/>
                <a:ext cx="475727" cy="421465"/>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8" name="Freeform 6">
                <a:extLst>
                  <a:ext uri="{FF2B5EF4-FFF2-40B4-BE49-F238E27FC236}">
                    <a16:creationId xmlns:a16="http://schemas.microsoft.com/office/drawing/2014/main" id="{6F6A4FF2-9EF4-40F8-988A-0289709992AB}"/>
                  </a:ext>
                </a:extLst>
              </p:cNvPr>
              <p:cNvSpPr>
                <a:spLocks/>
              </p:cNvSpPr>
              <p:nvPr/>
            </p:nvSpPr>
            <p:spPr bwMode="auto">
              <a:xfrm>
                <a:off x="3058191" y="2981354"/>
                <a:ext cx="122493" cy="168071"/>
              </a:xfrm>
              <a:custGeom>
                <a:avLst/>
                <a:gdLst>
                  <a:gd name="T0" fmla="*/ 20 w 20"/>
                  <a:gd name="T1" fmla="*/ 28 h 28"/>
                  <a:gd name="T2" fmla="*/ 20 w 20"/>
                  <a:gd name="T3" fmla="*/ 10 h 28"/>
                  <a:gd name="T4" fmla="*/ 10 w 20"/>
                  <a:gd name="T5" fmla="*/ 0 h 28"/>
                  <a:gd name="T6" fmla="*/ 0 w 20"/>
                  <a:gd name="T7" fmla="*/ 10 h 28"/>
                  <a:gd name="T8" fmla="*/ 0 w 20"/>
                  <a:gd name="T9" fmla="*/ 28 h 28"/>
                </a:gdLst>
                <a:ahLst/>
                <a:cxnLst>
                  <a:cxn ang="0">
                    <a:pos x="T0" y="T1"/>
                  </a:cxn>
                  <a:cxn ang="0">
                    <a:pos x="T2" y="T3"/>
                  </a:cxn>
                  <a:cxn ang="0">
                    <a:pos x="T4" y="T5"/>
                  </a:cxn>
                  <a:cxn ang="0">
                    <a:pos x="T6" y="T7"/>
                  </a:cxn>
                  <a:cxn ang="0">
                    <a:pos x="T8" y="T9"/>
                  </a:cxn>
                </a:cxnLst>
                <a:rect l="0" t="0" r="r" b="b"/>
                <a:pathLst>
                  <a:path w="20" h="28">
                    <a:moveTo>
                      <a:pt x="20" y="28"/>
                    </a:moveTo>
                    <a:cubicBezTo>
                      <a:pt x="20" y="10"/>
                      <a:pt x="20" y="10"/>
                      <a:pt x="20" y="10"/>
                    </a:cubicBezTo>
                    <a:cubicBezTo>
                      <a:pt x="20" y="5"/>
                      <a:pt x="15" y="0"/>
                      <a:pt x="10" y="0"/>
                    </a:cubicBezTo>
                    <a:cubicBezTo>
                      <a:pt x="5" y="0"/>
                      <a:pt x="0" y="5"/>
                      <a:pt x="0" y="10"/>
                    </a:cubicBezTo>
                    <a:cubicBezTo>
                      <a:pt x="0" y="28"/>
                      <a:pt x="0" y="28"/>
                      <a:pt x="0" y="28"/>
                    </a:cubicBez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19" name="Rectangle 7">
                <a:extLst>
                  <a:ext uri="{FF2B5EF4-FFF2-40B4-BE49-F238E27FC236}">
                    <a16:creationId xmlns:a16="http://schemas.microsoft.com/office/drawing/2014/main" id="{DD121D7F-0515-43A7-AD03-8B305BB69EAB}"/>
                  </a:ext>
                </a:extLst>
              </p:cNvPr>
              <p:cNvSpPr>
                <a:spLocks noChangeArrowheads="1"/>
              </p:cNvSpPr>
              <p:nvPr/>
            </p:nvSpPr>
            <p:spPr bwMode="auto">
              <a:xfrm>
                <a:off x="2879677" y="2829662"/>
                <a:ext cx="71217" cy="71216"/>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0" name="Rectangle 8">
                <a:extLst>
                  <a:ext uri="{FF2B5EF4-FFF2-40B4-BE49-F238E27FC236}">
                    <a16:creationId xmlns:a16="http://schemas.microsoft.com/office/drawing/2014/main" id="{502F8B58-B26B-4874-885B-0E3101D5884E}"/>
                  </a:ext>
                </a:extLst>
              </p:cNvPr>
              <p:cNvSpPr>
                <a:spLocks noChangeArrowheads="1"/>
              </p:cNvSpPr>
              <p:nvPr/>
            </p:nvSpPr>
            <p:spPr bwMode="auto">
              <a:xfrm>
                <a:off x="3084781" y="2829662"/>
                <a:ext cx="74065" cy="71216"/>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21" name="Rectangle 9">
                <a:extLst>
                  <a:ext uri="{FF2B5EF4-FFF2-40B4-BE49-F238E27FC236}">
                    <a16:creationId xmlns:a16="http://schemas.microsoft.com/office/drawing/2014/main" id="{9F1283C6-E3E3-4801-A7E1-D27FD42E1F23}"/>
                  </a:ext>
                </a:extLst>
              </p:cNvPr>
              <p:cNvSpPr>
                <a:spLocks noChangeArrowheads="1"/>
              </p:cNvSpPr>
              <p:nvPr/>
            </p:nvSpPr>
            <p:spPr bwMode="auto">
              <a:xfrm>
                <a:off x="2879677" y="3004253"/>
                <a:ext cx="71217" cy="71216"/>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316" name="Isosceles Triangle 315">
              <a:extLst>
                <a:ext uri="{FF2B5EF4-FFF2-40B4-BE49-F238E27FC236}">
                  <a16:creationId xmlns:a16="http://schemas.microsoft.com/office/drawing/2014/main" id="{EC32A625-E6A8-454E-B59E-9467D40E9E79}"/>
                </a:ext>
              </a:extLst>
            </p:cNvPr>
            <p:cNvSpPr/>
            <p:nvPr/>
          </p:nvSpPr>
          <p:spPr bwMode="auto">
            <a:xfrm>
              <a:off x="2560320" y="2537142"/>
              <a:ext cx="482599" cy="221297"/>
            </a:xfrm>
            <a:prstGeom prst="triangle">
              <a:avLst>
                <a:gd name="adj" fmla="val 0"/>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err="1">
                <a:ln>
                  <a:noFill/>
                </a:ln>
                <a:solidFill>
                  <a:srgbClr val="353535"/>
                </a:solidFill>
                <a:effectLst/>
                <a:uLnTx/>
                <a:uFillTx/>
                <a:latin typeface="Segoe UI Semilight"/>
                <a:ea typeface="+mn-ea"/>
                <a:cs typeface="+mn-cs"/>
              </a:endParaRPr>
            </a:p>
          </p:txBody>
        </p:sp>
      </p:grpSp>
      <p:grpSp>
        <p:nvGrpSpPr>
          <p:cNvPr id="331" name="Group 31">
            <a:extLst>
              <a:ext uri="{FF2B5EF4-FFF2-40B4-BE49-F238E27FC236}">
                <a16:creationId xmlns:a16="http://schemas.microsoft.com/office/drawing/2014/main" id="{096D3D7C-4E07-4343-ACBE-9AFF44DDF368}"/>
              </a:ext>
            </a:extLst>
          </p:cNvPr>
          <p:cNvGrpSpPr>
            <a:grpSpLocks noChangeAspect="1"/>
          </p:cNvGrpSpPr>
          <p:nvPr/>
        </p:nvGrpSpPr>
        <p:grpSpPr bwMode="auto">
          <a:xfrm>
            <a:off x="2622663" y="3108541"/>
            <a:ext cx="297842" cy="311319"/>
            <a:chOff x="12" y="7"/>
            <a:chExt cx="221" cy="231"/>
          </a:xfrm>
        </p:grpSpPr>
        <p:sp>
          <p:nvSpPr>
            <p:cNvPr id="332" name="Rectangle 32">
              <a:extLst>
                <a:ext uri="{FF2B5EF4-FFF2-40B4-BE49-F238E27FC236}">
                  <a16:creationId xmlns:a16="http://schemas.microsoft.com/office/drawing/2014/main" id="{753BBAAA-7826-43FE-950A-CD50412004CA}"/>
                </a:ext>
              </a:extLst>
            </p:cNvPr>
            <p:cNvSpPr>
              <a:spLocks noChangeArrowheads="1"/>
            </p:cNvSpPr>
            <p:nvPr/>
          </p:nvSpPr>
          <p:spPr bwMode="auto">
            <a:xfrm>
              <a:off x="12" y="7"/>
              <a:ext cx="221" cy="60"/>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3" name="Line 33">
              <a:extLst>
                <a:ext uri="{FF2B5EF4-FFF2-40B4-BE49-F238E27FC236}">
                  <a16:creationId xmlns:a16="http://schemas.microsoft.com/office/drawing/2014/main" id="{465DCA91-E118-4427-9E95-433D6B1493C9}"/>
                </a:ext>
              </a:extLst>
            </p:cNvPr>
            <p:cNvSpPr>
              <a:spLocks noChangeShapeType="1"/>
            </p:cNvSpPr>
            <p:nvPr/>
          </p:nvSpPr>
          <p:spPr bwMode="auto">
            <a:xfrm flipH="1">
              <a:off x="191" y="37"/>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4" name="Line 34">
              <a:extLst>
                <a:ext uri="{FF2B5EF4-FFF2-40B4-BE49-F238E27FC236}">
                  <a16:creationId xmlns:a16="http://schemas.microsoft.com/office/drawing/2014/main" id="{B12157C9-D608-4808-8EF5-73A6DEB5A7F3}"/>
                </a:ext>
              </a:extLst>
            </p:cNvPr>
            <p:cNvSpPr>
              <a:spLocks noChangeShapeType="1"/>
            </p:cNvSpPr>
            <p:nvPr/>
          </p:nvSpPr>
          <p:spPr bwMode="auto">
            <a:xfrm flipH="1">
              <a:off x="157" y="37"/>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5" name="Line 35">
              <a:extLst>
                <a:ext uri="{FF2B5EF4-FFF2-40B4-BE49-F238E27FC236}">
                  <a16:creationId xmlns:a16="http://schemas.microsoft.com/office/drawing/2014/main" id="{FAA99FF5-1137-4001-AA44-CE1F18AB2E2B}"/>
                </a:ext>
              </a:extLst>
            </p:cNvPr>
            <p:cNvSpPr>
              <a:spLocks noChangeShapeType="1"/>
            </p:cNvSpPr>
            <p:nvPr/>
          </p:nvSpPr>
          <p:spPr bwMode="auto">
            <a:xfrm flipH="1">
              <a:off x="54" y="37"/>
              <a:ext cx="69"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6" name="Rectangle 36">
              <a:extLst>
                <a:ext uri="{FF2B5EF4-FFF2-40B4-BE49-F238E27FC236}">
                  <a16:creationId xmlns:a16="http://schemas.microsoft.com/office/drawing/2014/main" id="{48F3C311-EBD6-455F-91F0-79F14099DB73}"/>
                </a:ext>
              </a:extLst>
            </p:cNvPr>
            <p:cNvSpPr>
              <a:spLocks noChangeArrowheads="1"/>
            </p:cNvSpPr>
            <p:nvPr/>
          </p:nvSpPr>
          <p:spPr bwMode="auto">
            <a:xfrm>
              <a:off x="12" y="93"/>
              <a:ext cx="221" cy="59"/>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7" name="Line 37">
              <a:extLst>
                <a:ext uri="{FF2B5EF4-FFF2-40B4-BE49-F238E27FC236}">
                  <a16:creationId xmlns:a16="http://schemas.microsoft.com/office/drawing/2014/main" id="{096A43DD-8A1B-4F9E-93FA-8C21C7FD98DD}"/>
                </a:ext>
              </a:extLst>
            </p:cNvPr>
            <p:cNvSpPr>
              <a:spLocks noChangeShapeType="1"/>
            </p:cNvSpPr>
            <p:nvPr/>
          </p:nvSpPr>
          <p:spPr bwMode="auto">
            <a:xfrm flipH="1">
              <a:off x="191" y="123"/>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8" name="Line 38">
              <a:extLst>
                <a:ext uri="{FF2B5EF4-FFF2-40B4-BE49-F238E27FC236}">
                  <a16:creationId xmlns:a16="http://schemas.microsoft.com/office/drawing/2014/main" id="{B44EA1CB-0FEA-4C8A-B35F-9856A0FD357B}"/>
                </a:ext>
              </a:extLst>
            </p:cNvPr>
            <p:cNvSpPr>
              <a:spLocks noChangeShapeType="1"/>
            </p:cNvSpPr>
            <p:nvPr/>
          </p:nvSpPr>
          <p:spPr bwMode="auto">
            <a:xfrm flipH="1">
              <a:off x="157" y="123"/>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39" name="Line 39">
              <a:extLst>
                <a:ext uri="{FF2B5EF4-FFF2-40B4-BE49-F238E27FC236}">
                  <a16:creationId xmlns:a16="http://schemas.microsoft.com/office/drawing/2014/main" id="{3AA82336-12E4-43CF-B5F9-3C4B4CAB21C0}"/>
                </a:ext>
              </a:extLst>
            </p:cNvPr>
            <p:cNvSpPr>
              <a:spLocks noChangeShapeType="1"/>
            </p:cNvSpPr>
            <p:nvPr/>
          </p:nvSpPr>
          <p:spPr bwMode="auto">
            <a:xfrm flipH="1">
              <a:off x="54" y="123"/>
              <a:ext cx="69"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0" name="Rectangle 40">
              <a:extLst>
                <a:ext uri="{FF2B5EF4-FFF2-40B4-BE49-F238E27FC236}">
                  <a16:creationId xmlns:a16="http://schemas.microsoft.com/office/drawing/2014/main" id="{798EBBE8-0C0E-4C11-BD83-334DA96E4C56}"/>
                </a:ext>
              </a:extLst>
            </p:cNvPr>
            <p:cNvSpPr>
              <a:spLocks noChangeArrowheads="1"/>
            </p:cNvSpPr>
            <p:nvPr/>
          </p:nvSpPr>
          <p:spPr bwMode="auto">
            <a:xfrm>
              <a:off x="12" y="178"/>
              <a:ext cx="221" cy="60"/>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1" name="Line 41">
              <a:extLst>
                <a:ext uri="{FF2B5EF4-FFF2-40B4-BE49-F238E27FC236}">
                  <a16:creationId xmlns:a16="http://schemas.microsoft.com/office/drawing/2014/main" id="{3387984C-38AA-46EF-94A3-2AADD756FFB9}"/>
                </a:ext>
              </a:extLst>
            </p:cNvPr>
            <p:cNvSpPr>
              <a:spLocks noChangeShapeType="1"/>
            </p:cNvSpPr>
            <p:nvPr/>
          </p:nvSpPr>
          <p:spPr bwMode="auto">
            <a:xfrm flipH="1">
              <a:off x="191" y="208"/>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2" name="Line 42">
              <a:extLst>
                <a:ext uri="{FF2B5EF4-FFF2-40B4-BE49-F238E27FC236}">
                  <a16:creationId xmlns:a16="http://schemas.microsoft.com/office/drawing/2014/main" id="{103B973D-2AE3-4860-B9F6-52C555608D4C}"/>
                </a:ext>
              </a:extLst>
            </p:cNvPr>
            <p:cNvSpPr>
              <a:spLocks noChangeShapeType="1"/>
            </p:cNvSpPr>
            <p:nvPr/>
          </p:nvSpPr>
          <p:spPr bwMode="auto">
            <a:xfrm flipH="1">
              <a:off x="157" y="208"/>
              <a:ext cx="17"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3" name="Line 43">
              <a:extLst>
                <a:ext uri="{FF2B5EF4-FFF2-40B4-BE49-F238E27FC236}">
                  <a16:creationId xmlns:a16="http://schemas.microsoft.com/office/drawing/2014/main" id="{9396FF70-5856-476D-B5F0-F8C426DE6CFE}"/>
                </a:ext>
              </a:extLst>
            </p:cNvPr>
            <p:cNvSpPr>
              <a:spLocks noChangeShapeType="1"/>
            </p:cNvSpPr>
            <p:nvPr/>
          </p:nvSpPr>
          <p:spPr bwMode="auto">
            <a:xfrm flipH="1">
              <a:off x="54" y="208"/>
              <a:ext cx="69"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4" name="Line 44">
              <a:extLst>
                <a:ext uri="{FF2B5EF4-FFF2-40B4-BE49-F238E27FC236}">
                  <a16:creationId xmlns:a16="http://schemas.microsoft.com/office/drawing/2014/main" id="{C602BE37-EFAE-48B4-A8D1-B3648EAFEA98}"/>
                </a:ext>
              </a:extLst>
            </p:cNvPr>
            <p:cNvSpPr>
              <a:spLocks noChangeShapeType="1"/>
            </p:cNvSpPr>
            <p:nvPr/>
          </p:nvSpPr>
          <p:spPr bwMode="auto">
            <a:xfrm flipV="1">
              <a:off x="165" y="127"/>
              <a:ext cx="0" cy="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5" name="Line 45">
              <a:extLst>
                <a:ext uri="{FF2B5EF4-FFF2-40B4-BE49-F238E27FC236}">
                  <a16:creationId xmlns:a16="http://schemas.microsoft.com/office/drawing/2014/main" id="{BB2A7BB0-951B-4E17-8DF5-E8D4A6D16A61}"/>
                </a:ext>
              </a:extLst>
            </p:cNvPr>
            <p:cNvSpPr>
              <a:spLocks noChangeShapeType="1"/>
            </p:cNvSpPr>
            <p:nvPr/>
          </p:nvSpPr>
          <p:spPr bwMode="auto">
            <a:xfrm flipV="1">
              <a:off x="165" y="42"/>
              <a:ext cx="0" cy="25"/>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46" name="Line 46">
              <a:extLst>
                <a:ext uri="{FF2B5EF4-FFF2-40B4-BE49-F238E27FC236}">
                  <a16:creationId xmlns:a16="http://schemas.microsoft.com/office/drawing/2014/main" id="{54CF0741-8D63-4D13-A6EE-66FE89627E19}"/>
                </a:ext>
              </a:extLst>
            </p:cNvPr>
            <p:cNvSpPr>
              <a:spLocks noChangeShapeType="1"/>
            </p:cNvSpPr>
            <p:nvPr/>
          </p:nvSpPr>
          <p:spPr bwMode="auto">
            <a:xfrm flipV="1">
              <a:off x="165" y="212"/>
              <a:ext cx="0" cy="26"/>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347" name="TextBox 346">
            <a:extLst>
              <a:ext uri="{FF2B5EF4-FFF2-40B4-BE49-F238E27FC236}">
                <a16:creationId xmlns:a16="http://schemas.microsoft.com/office/drawing/2014/main" id="{C6B4B6B7-B102-4CCD-85F6-C326180A3DBB}"/>
              </a:ext>
            </a:extLst>
          </p:cNvPr>
          <p:cNvSpPr txBox="1"/>
          <p:nvPr/>
        </p:nvSpPr>
        <p:spPr>
          <a:xfrm>
            <a:off x="1782820" y="1149781"/>
            <a:ext cx="701290" cy="70116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a:solidFill>
                  <a:srgbClr val="353535"/>
                </a:solidFill>
                <a:latin typeface="Segoe UI Semilight"/>
                <a:ea typeface="Segoe UI" pitchFamily="34" charset="0"/>
                <a:cs typeface="Segoe UI" pitchFamily="34" charset="0"/>
              </a:rPr>
              <a:t>Move </a:t>
            </a: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 an</a:t>
            </a:r>
            <a:b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b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existing</a:t>
            </a:r>
            <a:b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b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App</a:t>
            </a:r>
            <a:b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b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to Azure</a:t>
            </a:r>
          </a:p>
        </p:txBody>
      </p:sp>
      <p:sp>
        <p:nvSpPr>
          <p:cNvPr id="348" name="TextBox 347">
            <a:extLst>
              <a:ext uri="{FF2B5EF4-FFF2-40B4-BE49-F238E27FC236}">
                <a16:creationId xmlns:a16="http://schemas.microsoft.com/office/drawing/2014/main" id="{74205E03-747F-48AD-B7C2-DAF942C6C77B}"/>
              </a:ext>
            </a:extLst>
          </p:cNvPr>
          <p:cNvSpPr txBox="1"/>
          <p:nvPr/>
        </p:nvSpPr>
        <p:spPr>
          <a:xfrm>
            <a:off x="1792269" y="5170828"/>
            <a:ext cx="790662" cy="70116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Build a new or extend existing </a:t>
            </a:r>
            <a:b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b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apps features</a:t>
            </a:r>
          </a:p>
        </p:txBody>
      </p:sp>
      <p:sp>
        <p:nvSpPr>
          <p:cNvPr id="352" name="TextBox 351">
            <a:extLst>
              <a:ext uri="{FF2B5EF4-FFF2-40B4-BE49-F238E27FC236}">
                <a16:creationId xmlns:a16="http://schemas.microsoft.com/office/drawing/2014/main" id="{98C9B58A-0B2B-4E44-82AC-D984E3A50CF0}"/>
              </a:ext>
            </a:extLst>
          </p:cNvPr>
          <p:cNvSpPr txBox="1"/>
          <p:nvPr/>
        </p:nvSpPr>
        <p:spPr>
          <a:xfrm>
            <a:off x="2412026" y="1358552"/>
            <a:ext cx="813912" cy="16021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On-Premises</a:t>
            </a:r>
          </a:p>
        </p:txBody>
      </p:sp>
      <p:sp>
        <p:nvSpPr>
          <p:cNvPr id="353" name="TextBox 352">
            <a:extLst>
              <a:ext uri="{FF2B5EF4-FFF2-40B4-BE49-F238E27FC236}">
                <a16:creationId xmlns:a16="http://schemas.microsoft.com/office/drawing/2014/main" id="{DD69F6D9-DB7F-492F-9C44-B39FC4D27149}"/>
              </a:ext>
            </a:extLst>
          </p:cNvPr>
          <p:cNvSpPr txBox="1"/>
          <p:nvPr/>
        </p:nvSpPr>
        <p:spPr>
          <a:xfrm>
            <a:off x="2420939" y="3483260"/>
            <a:ext cx="701290" cy="16021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IaaS VMs/ </a:t>
            </a: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Servers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Segoe UI" pitchFamily="34" charset="0"/>
                <a:cs typeface="Segoe UI" pitchFamily="34" charset="0"/>
              </a:rPr>
              <a:t>“lift &amp; shift”</a:t>
            </a:r>
          </a:p>
        </p:txBody>
      </p:sp>
      <p:cxnSp>
        <p:nvCxnSpPr>
          <p:cNvPr id="368" name="Straight Arrow Connector 367">
            <a:extLst>
              <a:ext uri="{FF2B5EF4-FFF2-40B4-BE49-F238E27FC236}">
                <a16:creationId xmlns:a16="http://schemas.microsoft.com/office/drawing/2014/main" id="{5A8202FD-8DE4-4BAF-9781-EFD5120B9CEB}"/>
              </a:ext>
            </a:extLst>
          </p:cNvPr>
          <p:cNvCxnSpPr>
            <a:cxnSpLocks/>
          </p:cNvCxnSpPr>
          <p:nvPr/>
        </p:nvCxnSpPr>
        <p:spPr>
          <a:xfrm>
            <a:off x="3121322" y="5367092"/>
            <a:ext cx="780255" cy="0"/>
          </a:xfrm>
          <a:prstGeom prst="straightConnector1">
            <a:avLst/>
          </a:prstGeom>
          <a:ln w="6350">
            <a:solidFill>
              <a:schemeClr val="bg1">
                <a:lumMod val="75000"/>
              </a:schemeClr>
            </a:solidFill>
            <a:headEnd type="none"/>
            <a:tailEnd type="triangle" w="med" len="sm"/>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2D969777-A0CA-4069-A6BA-309CCEC70206}"/>
              </a:ext>
            </a:extLst>
          </p:cNvPr>
          <p:cNvGrpSpPr/>
          <p:nvPr/>
        </p:nvGrpSpPr>
        <p:grpSpPr>
          <a:xfrm flipH="1">
            <a:off x="3183162" y="1200607"/>
            <a:ext cx="424648" cy="2480254"/>
            <a:chOff x="3515792" y="1474209"/>
            <a:chExt cx="424648" cy="2480254"/>
          </a:xfrm>
        </p:grpSpPr>
        <p:sp>
          <p:nvSpPr>
            <p:cNvPr id="148" name="Right Bracket 147">
              <a:extLst>
                <a:ext uri="{FF2B5EF4-FFF2-40B4-BE49-F238E27FC236}">
                  <a16:creationId xmlns:a16="http://schemas.microsoft.com/office/drawing/2014/main" id="{055A6BCB-F278-47F7-BE32-4404558DCAC2}"/>
                </a:ext>
              </a:extLst>
            </p:cNvPr>
            <p:cNvSpPr/>
            <p:nvPr/>
          </p:nvSpPr>
          <p:spPr>
            <a:xfrm flipH="1">
              <a:off x="3711361" y="1474209"/>
              <a:ext cx="229079" cy="2480254"/>
            </a:xfrm>
            <a:prstGeom prst="rightBracket">
              <a:avLst>
                <a:gd name="adj" fmla="val 0"/>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cxnSp>
          <p:nvCxnSpPr>
            <p:cNvPr id="149" name="Straight Connector 148">
              <a:extLst>
                <a:ext uri="{FF2B5EF4-FFF2-40B4-BE49-F238E27FC236}">
                  <a16:creationId xmlns:a16="http://schemas.microsoft.com/office/drawing/2014/main" id="{6A93A300-3889-4A3F-BB8A-EC8CF5970F01}"/>
                </a:ext>
              </a:extLst>
            </p:cNvPr>
            <p:cNvCxnSpPr>
              <a:cxnSpLocks/>
              <a:stCxn id="148" idx="2"/>
            </p:cNvCxnSpPr>
            <p:nvPr/>
          </p:nvCxnSpPr>
          <p:spPr>
            <a:xfrm flipH="1">
              <a:off x="3515792" y="2714337"/>
              <a:ext cx="195569" cy="0"/>
            </a:xfrm>
            <a:prstGeom prst="line">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D22D574-4AC0-498A-9E63-BAE4221CCB1C}"/>
              </a:ext>
            </a:extLst>
          </p:cNvPr>
          <p:cNvGrpSpPr/>
          <p:nvPr/>
        </p:nvGrpSpPr>
        <p:grpSpPr>
          <a:xfrm>
            <a:off x="8847890" y="1583225"/>
            <a:ext cx="468312" cy="3938186"/>
            <a:chOff x="8847752" y="1856827"/>
            <a:chExt cx="468312" cy="3938186"/>
          </a:xfrm>
        </p:grpSpPr>
        <p:sp>
          <p:nvSpPr>
            <p:cNvPr id="309" name="Right Bracket 308">
              <a:extLst>
                <a:ext uri="{FF2B5EF4-FFF2-40B4-BE49-F238E27FC236}">
                  <a16:creationId xmlns:a16="http://schemas.microsoft.com/office/drawing/2014/main" id="{C460C342-FC63-4647-AC14-8E9B747B8301}"/>
                </a:ext>
              </a:extLst>
            </p:cNvPr>
            <p:cNvSpPr/>
            <p:nvPr/>
          </p:nvSpPr>
          <p:spPr>
            <a:xfrm>
              <a:off x="8847752" y="1856827"/>
              <a:ext cx="218393" cy="3938186"/>
            </a:xfrm>
            <a:prstGeom prst="rightBracket">
              <a:avLst>
                <a:gd name="adj" fmla="val 0"/>
              </a:avLst>
            </a:prstGeom>
            <a:ln w="63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cxnSp>
          <p:nvCxnSpPr>
            <p:cNvPr id="310" name="Straight Connector 309">
              <a:extLst>
                <a:ext uri="{FF2B5EF4-FFF2-40B4-BE49-F238E27FC236}">
                  <a16:creationId xmlns:a16="http://schemas.microsoft.com/office/drawing/2014/main" id="{491F36D2-6119-4954-B77C-4563361E1DF3}"/>
                </a:ext>
              </a:extLst>
            </p:cNvPr>
            <p:cNvCxnSpPr>
              <a:cxnSpLocks/>
              <a:stCxn id="309" idx="2"/>
              <a:endCxn id="311" idx="1"/>
            </p:cNvCxnSpPr>
            <p:nvPr/>
          </p:nvCxnSpPr>
          <p:spPr>
            <a:xfrm>
              <a:off x="9066145" y="3825920"/>
              <a:ext cx="249919" cy="1468"/>
            </a:xfrm>
            <a:prstGeom prst="line">
              <a:avLst/>
            </a:prstGeom>
            <a:ln w="6350">
              <a:solidFill>
                <a:schemeClr val="bg1">
                  <a:lumMod val="75000"/>
                </a:schemeClr>
              </a:solidFill>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E639333-591A-4F38-92F5-CFA9E6DA7E27}"/>
                </a:ext>
              </a:extLst>
            </p:cNvPr>
            <p:cNvCxnSpPr>
              <a:cxnSpLocks/>
              <a:endCxn id="309" idx="2"/>
            </p:cNvCxnSpPr>
            <p:nvPr/>
          </p:nvCxnSpPr>
          <p:spPr>
            <a:xfrm>
              <a:off x="8847752" y="3825920"/>
              <a:ext cx="218393" cy="0"/>
            </a:xfrm>
            <a:prstGeom prst="line">
              <a:avLst/>
            </a:prstGeom>
            <a:ln w="6350">
              <a:solidFill>
                <a:schemeClr val="bg1">
                  <a:lumMod val="75000"/>
                </a:schemeClr>
              </a:solidFill>
              <a:headEnd type="none"/>
              <a:tailEnd type="none" w="med" len="sm"/>
            </a:ln>
          </p:spPr>
          <p:style>
            <a:lnRef idx="1">
              <a:schemeClr val="accent1"/>
            </a:lnRef>
            <a:fillRef idx="0">
              <a:schemeClr val="accent1"/>
            </a:fillRef>
            <a:effectRef idx="0">
              <a:schemeClr val="accent1"/>
            </a:effectRef>
            <a:fontRef idx="minor">
              <a:schemeClr val="tx1"/>
            </a:fontRef>
          </p:style>
        </p:cxnSp>
      </p:grpSp>
      <p:grpSp>
        <p:nvGrpSpPr>
          <p:cNvPr id="174" name="Group 16">
            <a:extLst>
              <a:ext uri="{FF2B5EF4-FFF2-40B4-BE49-F238E27FC236}">
                <a16:creationId xmlns:a16="http://schemas.microsoft.com/office/drawing/2014/main" id="{FC8BF5C4-0123-4743-8EDF-C3E03439DF8A}"/>
              </a:ext>
            </a:extLst>
          </p:cNvPr>
          <p:cNvGrpSpPr>
            <a:grpSpLocks noChangeAspect="1"/>
          </p:cNvGrpSpPr>
          <p:nvPr/>
        </p:nvGrpSpPr>
        <p:grpSpPr bwMode="auto">
          <a:xfrm>
            <a:off x="6173862" y="3417077"/>
            <a:ext cx="353273" cy="408631"/>
            <a:chOff x="13" y="7"/>
            <a:chExt cx="351" cy="406"/>
          </a:xfrm>
        </p:grpSpPr>
        <p:sp>
          <p:nvSpPr>
            <p:cNvPr id="175" name="Freeform 17">
              <a:extLst>
                <a:ext uri="{FF2B5EF4-FFF2-40B4-BE49-F238E27FC236}">
                  <a16:creationId xmlns:a16="http://schemas.microsoft.com/office/drawing/2014/main" id="{A2E1AE84-72F9-4288-B427-C90C1E538EDA}"/>
                </a:ext>
              </a:extLst>
            </p:cNvPr>
            <p:cNvSpPr>
              <a:spLocks/>
            </p:cNvSpPr>
            <p:nvPr/>
          </p:nvSpPr>
          <p:spPr bwMode="auto">
            <a:xfrm>
              <a:off x="212" y="199"/>
              <a:ext cx="152" cy="176"/>
            </a:xfrm>
            <a:custGeom>
              <a:avLst/>
              <a:gdLst>
                <a:gd name="T0" fmla="*/ 0 w 152"/>
                <a:gd name="T1" fmla="*/ 45 h 176"/>
                <a:gd name="T2" fmla="*/ 76 w 152"/>
                <a:gd name="T3" fmla="*/ 0 h 176"/>
                <a:gd name="T4" fmla="*/ 152 w 152"/>
                <a:gd name="T5" fmla="*/ 45 h 176"/>
                <a:gd name="T6" fmla="*/ 152 w 152"/>
                <a:gd name="T7" fmla="*/ 131 h 176"/>
                <a:gd name="T8" fmla="*/ 76 w 152"/>
                <a:gd name="T9" fmla="*/ 176 h 176"/>
                <a:gd name="T10" fmla="*/ 0 w 152"/>
                <a:gd name="T11" fmla="*/ 131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1"/>
                  </a:lnTo>
                  <a:lnTo>
                    <a:pt x="76" y="176"/>
                  </a:lnTo>
                  <a:lnTo>
                    <a:pt x="0" y="131"/>
                  </a:lnTo>
                  <a:lnTo>
                    <a:pt x="0" y="45"/>
                  </a:ln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6" name="Freeform 18">
              <a:extLst>
                <a:ext uri="{FF2B5EF4-FFF2-40B4-BE49-F238E27FC236}">
                  <a16:creationId xmlns:a16="http://schemas.microsoft.com/office/drawing/2014/main" id="{22633F6C-6F86-45EB-A62D-6378BE499A53}"/>
                </a:ext>
              </a:extLst>
            </p:cNvPr>
            <p:cNvSpPr>
              <a:spLocks/>
            </p:cNvSpPr>
            <p:nvPr/>
          </p:nvSpPr>
          <p:spPr bwMode="auto">
            <a:xfrm>
              <a:off x="212" y="244"/>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7" name="Line 19">
              <a:extLst>
                <a:ext uri="{FF2B5EF4-FFF2-40B4-BE49-F238E27FC236}">
                  <a16:creationId xmlns:a16="http://schemas.microsoft.com/office/drawing/2014/main" id="{CDDC5328-593B-4588-AF4D-9AD4FB2D617F}"/>
                </a:ext>
              </a:extLst>
            </p:cNvPr>
            <p:cNvSpPr>
              <a:spLocks noChangeShapeType="1"/>
            </p:cNvSpPr>
            <p:nvPr/>
          </p:nvSpPr>
          <p:spPr bwMode="auto">
            <a:xfrm>
              <a:off x="288" y="282"/>
              <a:ext cx="0" cy="93"/>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8" name="Freeform 20">
              <a:extLst>
                <a:ext uri="{FF2B5EF4-FFF2-40B4-BE49-F238E27FC236}">
                  <a16:creationId xmlns:a16="http://schemas.microsoft.com/office/drawing/2014/main" id="{5339EA9E-F4F9-44DD-8417-72A74BF533A0}"/>
                </a:ext>
              </a:extLst>
            </p:cNvPr>
            <p:cNvSpPr>
              <a:spLocks/>
            </p:cNvSpPr>
            <p:nvPr/>
          </p:nvSpPr>
          <p:spPr bwMode="auto">
            <a:xfrm>
              <a:off x="13" y="199"/>
              <a:ext cx="152" cy="176"/>
            </a:xfrm>
            <a:custGeom>
              <a:avLst/>
              <a:gdLst>
                <a:gd name="T0" fmla="*/ 0 w 152"/>
                <a:gd name="T1" fmla="*/ 45 h 176"/>
                <a:gd name="T2" fmla="*/ 76 w 152"/>
                <a:gd name="T3" fmla="*/ 0 h 176"/>
                <a:gd name="T4" fmla="*/ 152 w 152"/>
                <a:gd name="T5" fmla="*/ 45 h 176"/>
                <a:gd name="T6" fmla="*/ 152 w 152"/>
                <a:gd name="T7" fmla="*/ 131 h 176"/>
                <a:gd name="T8" fmla="*/ 76 w 152"/>
                <a:gd name="T9" fmla="*/ 176 h 176"/>
                <a:gd name="T10" fmla="*/ 0 w 152"/>
                <a:gd name="T11" fmla="*/ 131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1"/>
                  </a:lnTo>
                  <a:lnTo>
                    <a:pt x="76" y="176"/>
                  </a:lnTo>
                  <a:lnTo>
                    <a:pt x="0" y="131"/>
                  </a:lnTo>
                  <a:lnTo>
                    <a:pt x="0" y="45"/>
                  </a:ln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9" name="Freeform 21">
              <a:extLst>
                <a:ext uri="{FF2B5EF4-FFF2-40B4-BE49-F238E27FC236}">
                  <a16:creationId xmlns:a16="http://schemas.microsoft.com/office/drawing/2014/main" id="{266C0202-700D-4B4D-815A-D83639253100}"/>
                </a:ext>
              </a:extLst>
            </p:cNvPr>
            <p:cNvSpPr>
              <a:spLocks/>
            </p:cNvSpPr>
            <p:nvPr/>
          </p:nvSpPr>
          <p:spPr bwMode="auto">
            <a:xfrm>
              <a:off x="13" y="244"/>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5" name="Line 22">
              <a:extLst>
                <a:ext uri="{FF2B5EF4-FFF2-40B4-BE49-F238E27FC236}">
                  <a16:creationId xmlns:a16="http://schemas.microsoft.com/office/drawing/2014/main" id="{970B10C5-3155-4856-A910-854D4570DC81}"/>
                </a:ext>
              </a:extLst>
            </p:cNvPr>
            <p:cNvSpPr>
              <a:spLocks noChangeShapeType="1"/>
            </p:cNvSpPr>
            <p:nvPr/>
          </p:nvSpPr>
          <p:spPr bwMode="auto">
            <a:xfrm>
              <a:off x="89" y="282"/>
              <a:ext cx="0" cy="93"/>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6" name="Freeform 23">
              <a:extLst>
                <a:ext uri="{FF2B5EF4-FFF2-40B4-BE49-F238E27FC236}">
                  <a16:creationId xmlns:a16="http://schemas.microsoft.com/office/drawing/2014/main" id="{893310B6-4C91-4EE0-9F11-0356ED413EB4}"/>
                </a:ext>
              </a:extLst>
            </p:cNvPr>
            <p:cNvSpPr>
              <a:spLocks/>
            </p:cNvSpPr>
            <p:nvPr/>
          </p:nvSpPr>
          <p:spPr bwMode="auto">
            <a:xfrm>
              <a:off x="106" y="364"/>
              <a:ext cx="163" cy="49"/>
            </a:xfrm>
            <a:custGeom>
              <a:avLst/>
              <a:gdLst>
                <a:gd name="T0" fmla="*/ 163 w 163"/>
                <a:gd name="T1" fmla="*/ 2 h 49"/>
                <a:gd name="T2" fmla="*/ 83 w 163"/>
                <a:gd name="T3" fmla="*/ 49 h 49"/>
                <a:gd name="T4" fmla="*/ 0 w 163"/>
                <a:gd name="T5" fmla="*/ 0 h 49"/>
              </a:gdLst>
              <a:ahLst/>
              <a:cxnLst>
                <a:cxn ang="0">
                  <a:pos x="T0" y="T1"/>
                </a:cxn>
                <a:cxn ang="0">
                  <a:pos x="T2" y="T3"/>
                </a:cxn>
                <a:cxn ang="0">
                  <a:pos x="T4" y="T5"/>
                </a:cxn>
              </a:cxnLst>
              <a:rect l="0" t="0" r="r" b="b"/>
              <a:pathLst>
                <a:path w="163" h="49">
                  <a:moveTo>
                    <a:pt x="163" y="2"/>
                  </a:moveTo>
                  <a:lnTo>
                    <a:pt x="83" y="49"/>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1" name="Freeform 24">
              <a:extLst>
                <a:ext uri="{FF2B5EF4-FFF2-40B4-BE49-F238E27FC236}">
                  <a16:creationId xmlns:a16="http://schemas.microsoft.com/office/drawing/2014/main" id="{21B73722-4D44-42E0-8524-42913701A208}"/>
                </a:ext>
              </a:extLst>
            </p:cNvPr>
            <p:cNvSpPr>
              <a:spLocks/>
            </p:cNvSpPr>
            <p:nvPr/>
          </p:nvSpPr>
          <p:spPr bwMode="auto">
            <a:xfrm>
              <a:off x="113" y="7"/>
              <a:ext cx="152" cy="176"/>
            </a:xfrm>
            <a:custGeom>
              <a:avLst/>
              <a:gdLst>
                <a:gd name="T0" fmla="*/ 0 w 152"/>
                <a:gd name="T1" fmla="*/ 45 h 176"/>
                <a:gd name="T2" fmla="*/ 76 w 152"/>
                <a:gd name="T3" fmla="*/ 0 h 176"/>
                <a:gd name="T4" fmla="*/ 152 w 152"/>
                <a:gd name="T5" fmla="*/ 45 h 176"/>
                <a:gd name="T6" fmla="*/ 152 w 152"/>
                <a:gd name="T7" fmla="*/ 133 h 176"/>
                <a:gd name="T8" fmla="*/ 76 w 152"/>
                <a:gd name="T9" fmla="*/ 176 h 176"/>
                <a:gd name="T10" fmla="*/ 0 w 152"/>
                <a:gd name="T11" fmla="*/ 133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3"/>
                  </a:lnTo>
                  <a:lnTo>
                    <a:pt x="76" y="176"/>
                  </a:lnTo>
                  <a:lnTo>
                    <a:pt x="0" y="133"/>
                  </a:lnTo>
                  <a:lnTo>
                    <a:pt x="0" y="45"/>
                  </a:ln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2" name="Freeform 25">
              <a:extLst>
                <a:ext uri="{FF2B5EF4-FFF2-40B4-BE49-F238E27FC236}">
                  <a16:creationId xmlns:a16="http://schemas.microsoft.com/office/drawing/2014/main" id="{5706A8AD-DC42-4F88-A5BD-BC01EE7F875C}"/>
                </a:ext>
              </a:extLst>
            </p:cNvPr>
            <p:cNvSpPr>
              <a:spLocks/>
            </p:cNvSpPr>
            <p:nvPr/>
          </p:nvSpPr>
          <p:spPr bwMode="auto">
            <a:xfrm>
              <a:off x="113" y="52"/>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3" name="Line 26">
              <a:extLst>
                <a:ext uri="{FF2B5EF4-FFF2-40B4-BE49-F238E27FC236}">
                  <a16:creationId xmlns:a16="http://schemas.microsoft.com/office/drawing/2014/main" id="{53F67566-015E-4269-9EDB-853D6DE57A02}"/>
                </a:ext>
              </a:extLst>
            </p:cNvPr>
            <p:cNvSpPr>
              <a:spLocks noChangeShapeType="1"/>
            </p:cNvSpPr>
            <p:nvPr/>
          </p:nvSpPr>
          <p:spPr bwMode="auto">
            <a:xfrm>
              <a:off x="189" y="96"/>
              <a:ext cx="0" cy="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4" name="Freeform 27">
              <a:extLst>
                <a:ext uri="{FF2B5EF4-FFF2-40B4-BE49-F238E27FC236}">
                  <a16:creationId xmlns:a16="http://schemas.microsoft.com/office/drawing/2014/main" id="{A55765E3-01F3-47A5-90D7-A7F9EAEB6046}"/>
                </a:ext>
              </a:extLst>
            </p:cNvPr>
            <p:cNvSpPr>
              <a:spLocks/>
            </p:cNvSpPr>
            <p:nvPr/>
          </p:nvSpPr>
          <p:spPr bwMode="auto">
            <a:xfrm>
              <a:off x="265" y="92"/>
              <a:ext cx="82" cy="141"/>
            </a:xfrm>
            <a:custGeom>
              <a:avLst/>
              <a:gdLst>
                <a:gd name="T0" fmla="*/ 0 w 82"/>
                <a:gd name="T1" fmla="*/ 0 h 141"/>
                <a:gd name="T2" fmla="*/ 82 w 82"/>
                <a:gd name="T3" fmla="*/ 46 h 141"/>
                <a:gd name="T4" fmla="*/ 82 w 82"/>
                <a:gd name="T5" fmla="*/ 141 h 141"/>
              </a:gdLst>
              <a:ahLst/>
              <a:cxnLst>
                <a:cxn ang="0">
                  <a:pos x="T0" y="T1"/>
                </a:cxn>
                <a:cxn ang="0">
                  <a:pos x="T2" y="T3"/>
                </a:cxn>
                <a:cxn ang="0">
                  <a:pos x="T4" y="T5"/>
                </a:cxn>
              </a:cxnLst>
              <a:rect l="0" t="0" r="r" b="b"/>
              <a:pathLst>
                <a:path w="82" h="141">
                  <a:moveTo>
                    <a:pt x="0" y="0"/>
                  </a:moveTo>
                  <a:lnTo>
                    <a:pt x="82" y="46"/>
                  </a:lnTo>
                  <a:lnTo>
                    <a:pt x="82" y="141"/>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95" name="Freeform 28">
              <a:extLst>
                <a:ext uri="{FF2B5EF4-FFF2-40B4-BE49-F238E27FC236}">
                  <a16:creationId xmlns:a16="http://schemas.microsoft.com/office/drawing/2014/main" id="{E691DF6C-897F-4052-BFC1-E506A097755B}"/>
                </a:ext>
              </a:extLst>
            </p:cNvPr>
            <p:cNvSpPr>
              <a:spLocks/>
            </p:cNvSpPr>
            <p:nvPr/>
          </p:nvSpPr>
          <p:spPr bwMode="auto">
            <a:xfrm>
              <a:off x="30" y="92"/>
              <a:ext cx="83" cy="141"/>
            </a:xfrm>
            <a:custGeom>
              <a:avLst/>
              <a:gdLst>
                <a:gd name="T0" fmla="*/ 0 w 83"/>
                <a:gd name="T1" fmla="*/ 141 h 141"/>
                <a:gd name="T2" fmla="*/ 0 w 83"/>
                <a:gd name="T3" fmla="*/ 46 h 141"/>
                <a:gd name="T4" fmla="*/ 83 w 83"/>
                <a:gd name="T5" fmla="*/ 0 h 141"/>
              </a:gdLst>
              <a:ahLst/>
              <a:cxnLst>
                <a:cxn ang="0">
                  <a:pos x="T0" y="T1"/>
                </a:cxn>
                <a:cxn ang="0">
                  <a:pos x="T2" y="T3"/>
                </a:cxn>
                <a:cxn ang="0">
                  <a:pos x="T4" y="T5"/>
                </a:cxn>
              </a:cxnLst>
              <a:rect l="0" t="0" r="r" b="b"/>
              <a:pathLst>
                <a:path w="83" h="141">
                  <a:moveTo>
                    <a:pt x="0" y="141"/>
                  </a:moveTo>
                  <a:lnTo>
                    <a:pt x="0" y="46"/>
                  </a:lnTo>
                  <a:lnTo>
                    <a:pt x="83"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11" name="Group 10">
            <a:extLst>
              <a:ext uri="{FF2B5EF4-FFF2-40B4-BE49-F238E27FC236}">
                <a16:creationId xmlns:a16="http://schemas.microsoft.com/office/drawing/2014/main" id="{655E3FAD-9A9A-481E-95AF-C88A7BD5D0C7}"/>
              </a:ext>
            </a:extLst>
          </p:cNvPr>
          <p:cNvGrpSpPr/>
          <p:nvPr/>
        </p:nvGrpSpPr>
        <p:grpSpPr>
          <a:xfrm>
            <a:off x="7871787" y="3384820"/>
            <a:ext cx="297602" cy="392951"/>
            <a:chOff x="7871649" y="3658422"/>
            <a:chExt cx="297602" cy="392951"/>
          </a:xfrm>
        </p:grpSpPr>
        <p:sp>
          <p:nvSpPr>
            <p:cNvPr id="213" name="Freeform 54">
              <a:extLst>
                <a:ext uri="{FF2B5EF4-FFF2-40B4-BE49-F238E27FC236}">
                  <a16:creationId xmlns:a16="http://schemas.microsoft.com/office/drawing/2014/main" id="{DCA90B38-3864-43FB-BA55-1C7C032DACB4}"/>
                </a:ext>
              </a:extLst>
            </p:cNvPr>
            <p:cNvSpPr>
              <a:spLocks noEditPoints="1"/>
            </p:cNvSpPr>
            <p:nvPr/>
          </p:nvSpPr>
          <p:spPr bwMode="auto">
            <a:xfrm>
              <a:off x="7871649" y="3658422"/>
              <a:ext cx="297602" cy="392951"/>
            </a:xfrm>
            <a:custGeom>
              <a:avLst/>
              <a:gdLst>
                <a:gd name="T0" fmla="*/ 206 w 206"/>
                <a:gd name="T1" fmla="*/ 68 h 272"/>
                <a:gd name="T2" fmla="*/ 137 w 206"/>
                <a:gd name="T3" fmla="*/ 0 h 272"/>
                <a:gd name="T4" fmla="*/ 0 w 206"/>
                <a:gd name="T5" fmla="*/ 0 h 272"/>
                <a:gd name="T6" fmla="*/ 0 w 206"/>
                <a:gd name="T7" fmla="*/ 272 h 272"/>
                <a:gd name="T8" fmla="*/ 206 w 206"/>
                <a:gd name="T9" fmla="*/ 272 h 272"/>
                <a:gd name="T10" fmla="*/ 206 w 206"/>
                <a:gd name="T11" fmla="*/ 68 h 272"/>
                <a:gd name="T12" fmla="*/ 137 w 206"/>
                <a:gd name="T13" fmla="*/ 23 h 272"/>
                <a:gd name="T14" fmla="*/ 182 w 206"/>
                <a:gd name="T15" fmla="*/ 68 h 272"/>
                <a:gd name="T16" fmla="*/ 137 w 206"/>
                <a:gd name="T17" fmla="*/ 68 h 272"/>
                <a:gd name="T18" fmla="*/ 137 w 206"/>
                <a:gd name="T19" fmla="*/ 23 h 272"/>
                <a:gd name="T20" fmla="*/ 17 w 206"/>
                <a:gd name="T21" fmla="*/ 255 h 272"/>
                <a:gd name="T22" fmla="*/ 17 w 206"/>
                <a:gd name="T23" fmla="*/ 17 h 272"/>
                <a:gd name="T24" fmla="*/ 120 w 206"/>
                <a:gd name="T25" fmla="*/ 17 h 272"/>
                <a:gd name="T26" fmla="*/ 120 w 206"/>
                <a:gd name="T27" fmla="*/ 85 h 272"/>
                <a:gd name="T28" fmla="*/ 189 w 206"/>
                <a:gd name="T29" fmla="*/ 85 h 272"/>
                <a:gd name="T30" fmla="*/ 189 w 206"/>
                <a:gd name="T31" fmla="*/ 255 h 272"/>
                <a:gd name="T32" fmla="*/ 17 w 206"/>
                <a:gd name="T33" fmla="*/ 25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272">
                  <a:moveTo>
                    <a:pt x="206" y="68"/>
                  </a:moveTo>
                  <a:lnTo>
                    <a:pt x="137" y="0"/>
                  </a:lnTo>
                  <a:lnTo>
                    <a:pt x="0" y="0"/>
                  </a:lnTo>
                  <a:lnTo>
                    <a:pt x="0" y="272"/>
                  </a:lnTo>
                  <a:lnTo>
                    <a:pt x="206" y="272"/>
                  </a:lnTo>
                  <a:lnTo>
                    <a:pt x="206" y="68"/>
                  </a:lnTo>
                  <a:close/>
                  <a:moveTo>
                    <a:pt x="137" y="23"/>
                  </a:moveTo>
                  <a:lnTo>
                    <a:pt x="182" y="68"/>
                  </a:lnTo>
                  <a:lnTo>
                    <a:pt x="137" y="68"/>
                  </a:lnTo>
                  <a:lnTo>
                    <a:pt x="137" y="23"/>
                  </a:lnTo>
                  <a:close/>
                  <a:moveTo>
                    <a:pt x="17" y="255"/>
                  </a:moveTo>
                  <a:lnTo>
                    <a:pt x="17" y="17"/>
                  </a:lnTo>
                  <a:lnTo>
                    <a:pt x="120" y="17"/>
                  </a:lnTo>
                  <a:lnTo>
                    <a:pt x="120" y="85"/>
                  </a:lnTo>
                  <a:lnTo>
                    <a:pt x="189" y="85"/>
                  </a:lnTo>
                  <a:lnTo>
                    <a:pt x="189" y="255"/>
                  </a:lnTo>
                  <a:lnTo>
                    <a:pt x="17" y="255"/>
                  </a:lnTo>
                  <a:close/>
                </a:path>
              </a:pathLst>
            </a:custGeom>
            <a:solidFill>
              <a:schemeClr val="accent1"/>
            </a:solidFill>
            <a:ln w="25400">
              <a:noFill/>
              <a:miter lim="800000"/>
            </a:ln>
          </p:spPr>
          <p:txBody>
            <a:bodyPr vert="horz" wrap="square" lIns="89630" tIns="44814" rIns="89630" bIns="44814" numCol="1" anchor="t" anchorCtr="0" compatLnSpc="1">
              <a:prstTxWarp prst="textNoShape">
                <a:avLst/>
              </a:prstTxWarp>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nvGrpSpPr>
            <p:cNvPr id="214" name="Group 213">
              <a:extLst>
                <a:ext uri="{FF2B5EF4-FFF2-40B4-BE49-F238E27FC236}">
                  <a16:creationId xmlns:a16="http://schemas.microsoft.com/office/drawing/2014/main" id="{8EC0050C-16F2-46A9-8E42-E26299C33B43}"/>
                </a:ext>
              </a:extLst>
            </p:cNvPr>
            <p:cNvGrpSpPr/>
            <p:nvPr/>
          </p:nvGrpSpPr>
          <p:grpSpPr>
            <a:xfrm>
              <a:off x="7974892" y="3798053"/>
              <a:ext cx="92201" cy="162709"/>
              <a:chOff x="10949140" y="2845563"/>
              <a:chExt cx="207305" cy="365835"/>
            </a:xfrm>
          </p:grpSpPr>
          <p:sp>
            <p:nvSpPr>
              <p:cNvPr id="215" name="Right Brace 214">
                <a:extLst>
                  <a:ext uri="{FF2B5EF4-FFF2-40B4-BE49-F238E27FC236}">
                    <a16:creationId xmlns:a16="http://schemas.microsoft.com/office/drawing/2014/main" id="{D537243C-890A-478A-A25B-2B119D2F12FA}"/>
                  </a:ext>
                </a:extLst>
              </p:cNvPr>
              <p:cNvSpPr/>
              <p:nvPr/>
            </p:nvSpPr>
            <p:spPr>
              <a:xfrm>
                <a:off x="11094253" y="2845563"/>
                <a:ext cx="62192" cy="365835"/>
              </a:xfrm>
              <a:prstGeom prst="rightBrace">
                <a:avLst>
                  <a:gd name="adj1" fmla="val 80466"/>
                  <a:gd name="adj2" fmla="val 50000"/>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16" name="Right Brace 215">
                <a:extLst>
                  <a:ext uri="{FF2B5EF4-FFF2-40B4-BE49-F238E27FC236}">
                    <a16:creationId xmlns:a16="http://schemas.microsoft.com/office/drawing/2014/main" id="{3E18234F-B731-4513-9F4E-09C1127E286F}"/>
                  </a:ext>
                </a:extLst>
              </p:cNvPr>
              <p:cNvSpPr/>
              <p:nvPr/>
            </p:nvSpPr>
            <p:spPr>
              <a:xfrm flipH="1">
                <a:off x="10949140" y="2845563"/>
                <a:ext cx="62192" cy="365835"/>
              </a:xfrm>
              <a:prstGeom prst="rightBrace">
                <a:avLst>
                  <a:gd name="adj1" fmla="val 80466"/>
                  <a:gd name="adj2" fmla="val 50000"/>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grpSp>
        <p:nvGrpSpPr>
          <p:cNvPr id="217" name="Group 216">
            <a:extLst>
              <a:ext uri="{FF2B5EF4-FFF2-40B4-BE49-F238E27FC236}">
                <a16:creationId xmlns:a16="http://schemas.microsoft.com/office/drawing/2014/main" id="{40747819-5FDF-428C-A4C6-A38B9C053B2F}"/>
              </a:ext>
            </a:extLst>
          </p:cNvPr>
          <p:cNvGrpSpPr/>
          <p:nvPr/>
        </p:nvGrpSpPr>
        <p:grpSpPr>
          <a:xfrm>
            <a:off x="4573685" y="3445162"/>
            <a:ext cx="387973" cy="310380"/>
            <a:chOff x="5395286" y="2674311"/>
            <a:chExt cx="914389" cy="731512"/>
          </a:xfrm>
        </p:grpSpPr>
        <p:grpSp>
          <p:nvGrpSpPr>
            <p:cNvPr id="218" name="Group 217">
              <a:extLst>
                <a:ext uri="{FF2B5EF4-FFF2-40B4-BE49-F238E27FC236}">
                  <a16:creationId xmlns:a16="http://schemas.microsoft.com/office/drawing/2014/main" id="{E8971A8C-E265-415D-B075-EF8958183674}"/>
                </a:ext>
              </a:extLst>
            </p:cNvPr>
            <p:cNvGrpSpPr/>
            <p:nvPr/>
          </p:nvGrpSpPr>
          <p:grpSpPr>
            <a:xfrm>
              <a:off x="5395286" y="2674311"/>
              <a:ext cx="914389" cy="457195"/>
              <a:chOff x="5303847" y="2765750"/>
              <a:chExt cx="914389" cy="457195"/>
            </a:xfrm>
          </p:grpSpPr>
          <p:sp>
            <p:nvSpPr>
              <p:cNvPr id="224" name="Rectangle 32">
                <a:extLst>
                  <a:ext uri="{FF2B5EF4-FFF2-40B4-BE49-F238E27FC236}">
                    <a16:creationId xmlns:a16="http://schemas.microsoft.com/office/drawing/2014/main" id="{28344A68-1DB8-4012-81EA-2EC0352D3C48}"/>
                  </a:ext>
                </a:extLst>
              </p:cNvPr>
              <p:cNvSpPr>
                <a:spLocks noChangeArrowheads="1"/>
              </p:cNvSpPr>
              <p:nvPr/>
            </p:nvSpPr>
            <p:spPr bwMode="auto">
              <a:xfrm>
                <a:off x="5303847" y="3131506"/>
                <a:ext cx="914389" cy="91439"/>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5" name="Rectangle 32">
                <a:extLst>
                  <a:ext uri="{FF2B5EF4-FFF2-40B4-BE49-F238E27FC236}">
                    <a16:creationId xmlns:a16="http://schemas.microsoft.com/office/drawing/2014/main" id="{E0EC0BE4-6E51-40AB-A23E-F635EA61863F}"/>
                  </a:ext>
                </a:extLst>
              </p:cNvPr>
              <p:cNvSpPr>
                <a:spLocks noChangeArrowheads="1"/>
              </p:cNvSpPr>
              <p:nvPr/>
            </p:nvSpPr>
            <p:spPr bwMode="auto">
              <a:xfrm>
                <a:off x="5395286" y="2948628"/>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6" name="Rectangle 32">
                <a:extLst>
                  <a:ext uri="{FF2B5EF4-FFF2-40B4-BE49-F238E27FC236}">
                    <a16:creationId xmlns:a16="http://schemas.microsoft.com/office/drawing/2014/main" id="{5E654892-D418-401A-A530-AC28E3CC0DA1}"/>
                  </a:ext>
                </a:extLst>
              </p:cNvPr>
              <p:cNvSpPr>
                <a:spLocks noChangeArrowheads="1"/>
              </p:cNvSpPr>
              <p:nvPr/>
            </p:nvSpPr>
            <p:spPr bwMode="auto">
              <a:xfrm>
                <a:off x="5578164" y="2948628"/>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7" name="Rectangle 32">
                <a:extLst>
                  <a:ext uri="{FF2B5EF4-FFF2-40B4-BE49-F238E27FC236}">
                    <a16:creationId xmlns:a16="http://schemas.microsoft.com/office/drawing/2014/main" id="{955183F1-BC1C-4416-9E8E-A9893842E491}"/>
                  </a:ext>
                </a:extLst>
              </p:cNvPr>
              <p:cNvSpPr>
                <a:spLocks noChangeArrowheads="1"/>
              </p:cNvSpPr>
              <p:nvPr/>
            </p:nvSpPr>
            <p:spPr bwMode="auto">
              <a:xfrm>
                <a:off x="5943920" y="2948628"/>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8" name="Rectangle 32">
                <a:extLst>
                  <a:ext uri="{FF2B5EF4-FFF2-40B4-BE49-F238E27FC236}">
                    <a16:creationId xmlns:a16="http://schemas.microsoft.com/office/drawing/2014/main" id="{885AEDC4-6195-43B9-8495-833125113EBD}"/>
                  </a:ext>
                </a:extLst>
              </p:cNvPr>
              <p:cNvSpPr>
                <a:spLocks noChangeArrowheads="1"/>
              </p:cNvSpPr>
              <p:nvPr/>
            </p:nvSpPr>
            <p:spPr bwMode="auto">
              <a:xfrm>
                <a:off x="5669603" y="2765750"/>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9" name="Rectangle 32">
                <a:extLst>
                  <a:ext uri="{FF2B5EF4-FFF2-40B4-BE49-F238E27FC236}">
                    <a16:creationId xmlns:a16="http://schemas.microsoft.com/office/drawing/2014/main" id="{3E17DEF1-CDC1-401B-924C-A424360E0B44}"/>
                  </a:ext>
                </a:extLst>
              </p:cNvPr>
              <p:cNvSpPr>
                <a:spLocks noChangeArrowheads="1"/>
              </p:cNvSpPr>
              <p:nvPr/>
            </p:nvSpPr>
            <p:spPr bwMode="auto">
              <a:xfrm>
                <a:off x="5852481" y="2765750"/>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219" name="Rectangle 32">
              <a:extLst>
                <a:ext uri="{FF2B5EF4-FFF2-40B4-BE49-F238E27FC236}">
                  <a16:creationId xmlns:a16="http://schemas.microsoft.com/office/drawing/2014/main" id="{5842B974-FB74-4EF2-9247-06385A1161AB}"/>
                </a:ext>
              </a:extLst>
            </p:cNvPr>
            <p:cNvSpPr>
              <a:spLocks noChangeArrowheads="1"/>
            </p:cNvSpPr>
            <p:nvPr/>
          </p:nvSpPr>
          <p:spPr bwMode="auto">
            <a:xfrm>
              <a:off x="5486725" y="3217854"/>
              <a:ext cx="692354" cy="187969"/>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0" name="Line 33">
              <a:extLst>
                <a:ext uri="{FF2B5EF4-FFF2-40B4-BE49-F238E27FC236}">
                  <a16:creationId xmlns:a16="http://schemas.microsoft.com/office/drawing/2014/main" id="{96E0270B-077E-4227-A6D1-34FB66E3A526}"/>
                </a:ext>
              </a:extLst>
            </p:cNvPr>
            <p:cNvSpPr>
              <a:spLocks noChangeShapeType="1"/>
            </p:cNvSpPr>
            <p:nvPr/>
          </p:nvSpPr>
          <p:spPr bwMode="auto">
            <a:xfrm flipH="1">
              <a:off x="6047500" y="3311839"/>
              <a:ext cx="53258"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1" name="Line 34">
              <a:extLst>
                <a:ext uri="{FF2B5EF4-FFF2-40B4-BE49-F238E27FC236}">
                  <a16:creationId xmlns:a16="http://schemas.microsoft.com/office/drawing/2014/main" id="{F13E6970-0C1A-4425-BDFE-D65670375D93}"/>
                </a:ext>
              </a:extLst>
            </p:cNvPr>
            <p:cNvSpPr>
              <a:spLocks noChangeShapeType="1"/>
            </p:cNvSpPr>
            <p:nvPr/>
          </p:nvSpPr>
          <p:spPr bwMode="auto">
            <a:xfrm flipH="1">
              <a:off x="5940984" y="3311839"/>
              <a:ext cx="53258"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2" name="Line 35">
              <a:extLst>
                <a:ext uri="{FF2B5EF4-FFF2-40B4-BE49-F238E27FC236}">
                  <a16:creationId xmlns:a16="http://schemas.microsoft.com/office/drawing/2014/main" id="{E8F2E39A-A997-4E68-B547-AC0C6C4BC63A}"/>
                </a:ext>
              </a:extLst>
            </p:cNvPr>
            <p:cNvSpPr>
              <a:spLocks noChangeShapeType="1"/>
            </p:cNvSpPr>
            <p:nvPr/>
          </p:nvSpPr>
          <p:spPr bwMode="auto">
            <a:xfrm flipH="1">
              <a:off x="5618304" y="3311839"/>
              <a:ext cx="216165"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23" name="Line 45">
              <a:extLst>
                <a:ext uri="{FF2B5EF4-FFF2-40B4-BE49-F238E27FC236}">
                  <a16:creationId xmlns:a16="http://schemas.microsoft.com/office/drawing/2014/main" id="{26DD384F-433B-4B10-9304-3675689D78DE}"/>
                </a:ext>
              </a:extLst>
            </p:cNvPr>
            <p:cNvSpPr>
              <a:spLocks noChangeShapeType="1"/>
            </p:cNvSpPr>
            <p:nvPr/>
          </p:nvSpPr>
          <p:spPr bwMode="auto">
            <a:xfrm flipV="1">
              <a:off x="5966047" y="3327503"/>
              <a:ext cx="0" cy="7832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230" name="Group 16">
            <a:extLst>
              <a:ext uri="{FF2B5EF4-FFF2-40B4-BE49-F238E27FC236}">
                <a16:creationId xmlns:a16="http://schemas.microsoft.com/office/drawing/2014/main" id="{ACE18324-8CAD-478A-B463-9906133B0078}"/>
              </a:ext>
            </a:extLst>
          </p:cNvPr>
          <p:cNvGrpSpPr>
            <a:grpSpLocks noChangeAspect="1"/>
          </p:cNvGrpSpPr>
          <p:nvPr/>
        </p:nvGrpSpPr>
        <p:grpSpPr bwMode="auto">
          <a:xfrm>
            <a:off x="6919149" y="1673806"/>
            <a:ext cx="353273" cy="408631"/>
            <a:chOff x="13" y="7"/>
            <a:chExt cx="351" cy="406"/>
          </a:xfrm>
        </p:grpSpPr>
        <p:sp>
          <p:nvSpPr>
            <p:cNvPr id="231" name="Freeform 17">
              <a:extLst>
                <a:ext uri="{FF2B5EF4-FFF2-40B4-BE49-F238E27FC236}">
                  <a16:creationId xmlns:a16="http://schemas.microsoft.com/office/drawing/2014/main" id="{803C0B28-6BD0-4F1E-80F6-EDCC47CEFA9F}"/>
                </a:ext>
              </a:extLst>
            </p:cNvPr>
            <p:cNvSpPr>
              <a:spLocks/>
            </p:cNvSpPr>
            <p:nvPr/>
          </p:nvSpPr>
          <p:spPr bwMode="auto">
            <a:xfrm>
              <a:off x="212" y="199"/>
              <a:ext cx="152" cy="176"/>
            </a:xfrm>
            <a:custGeom>
              <a:avLst/>
              <a:gdLst>
                <a:gd name="T0" fmla="*/ 0 w 152"/>
                <a:gd name="T1" fmla="*/ 45 h 176"/>
                <a:gd name="T2" fmla="*/ 76 w 152"/>
                <a:gd name="T3" fmla="*/ 0 h 176"/>
                <a:gd name="T4" fmla="*/ 152 w 152"/>
                <a:gd name="T5" fmla="*/ 45 h 176"/>
                <a:gd name="T6" fmla="*/ 152 w 152"/>
                <a:gd name="T7" fmla="*/ 131 h 176"/>
                <a:gd name="T8" fmla="*/ 76 w 152"/>
                <a:gd name="T9" fmla="*/ 176 h 176"/>
                <a:gd name="T10" fmla="*/ 0 w 152"/>
                <a:gd name="T11" fmla="*/ 131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1"/>
                  </a:lnTo>
                  <a:lnTo>
                    <a:pt x="76" y="176"/>
                  </a:lnTo>
                  <a:lnTo>
                    <a:pt x="0" y="131"/>
                  </a:lnTo>
                  <a:lnTo>
                    <a:pt x="0" y="45"/>
                  </a:ln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2" name="Freeform 18">
              <a:extLst>
                <a:ext uri="{FF2B5EF4-FFF2-40B4-BE49-F238E27FC236}">
                  <a16:creationId xmlns:a16="http://schemas.microsoft.com/office/drawing/2014/main" id="{7E596DF6-E7BF-4B3F-B673-FE0B270BB805}"/>
                </a:ext>
              </a:extLst>
            </p:cNvPr>
            <p:cNvSpPr>
              <a:spLocks/>
            </p:cNvSpPr>
            <p:nvPr/>
          </p:nvSpPr>
          <p:spPr bwMode="auto">
            <a:xfrm>
              <a:off x="212" y="244"/>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3" name="Line 19">
              <a:extLst>
                <a:ext uri="{FF2B5EF4-FFF2-40B4-BE49-F238E27FC236}">
                  <a16:creationId xmlns:a16="http://schemas.microsoft.com/office/drawing/2014/main" id="{EED1976C-22C6-4946-8FFC-44DE4D40EEF6}"/>
                </a:ext>
              </a:extLst>
            </p:cNvPr>
            <p:cNvSpPr>
              <a:spLocks noChangeShapeType="1"/>
            </p:cNvSpPr>
            <p:nvPr/>
          </p:nvSpPr>
          <p:spPr bwMode="auto">
            <a:xfrm>
              <a:off x="288" y="282"/>
              <a:ext cx="0" cy="93"/>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4" name="Freeform 20">
              <a:extLst>
                <a:ext uri="{FF2B5EF4-FFF2-40B4-BE49-F238E27FC236}">
                  <a16:creationId xmlns:a16="http://schemas.microsoft.com/office/drawing/2014/main" id="{1FF84C9A-DEE6-4E9D-8DDF-3850CB185C1A}"/>
                </a:ext>
              </a:extLst>
            </p:cNvPr>
            <p:cNvSpPr>
              <a:spLocks/>
            </p:cNvSpPr>
            <p:nvPr/>
          </p:nvSpPr>
          <p:spPr bwMode="auto">
            <a:xfrm>
              <a:off x="13" y="199"/>
              <a:ext cx="152" cy="176"/>
            </a:xfrm>
            <a:custGeom>
              <a:avLst/>
              <a:gdLst>
                <a:gd name="T0" fmla="*/ 0 w 152"/>
                <a:gd name="T1" fmla="*/ 45 h 176"/>
                <a:gd name="T2" fmla="*/ 76 w 152"/>
                <a:gd name="T3" fmla="*/ 0 h 176"/>
                <a:gd name="T4" fmla="*/ 152 w 152"/>
                <a:gd name="T5" fmla="*/ 45 h 176"/>
                <a:gd name="T6" fmla="*/ 152 w 152"/>
                <a:gd name="T7" fmla="*/ 131 h 176"/>
                <a:gd name="T8" fmla="*/ 76 w 152"/>
                <a:gd name="T9" fmla="*/ 176 h 176"/>
                <a:gd name="T10" fmla="*/ 0 w 152"/>
                <a:gd name="T11" fmla="*/ 131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1"/>
                  </a:lnTo>
                  <a:lnTo>
                    <a:pt x="76" y="176"/>
                  </a:lnTo>
                  <a:lnTo>
                    <a:pt x="0" y="131"/>
                  </a:lnTo>
                  <a:lnTo>
                    <a:pt x="0" y="45"/>
                  </a:ln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5" name="Freeform 21">
              <a:extLst>
                <a:ext uri="{FF2B5EF4-FFF2-40B4-BE49-F238E27FC236}">
                  <a16:creationId xmlns:a16="http://schemas.microsoft.com/office/drawing/2014/main" id="{220E8AD8-B631-43BA-B9C5-263B306F38BD}"/>
                </a:ext>
              </a:extLst>
            </p:cNvPr>
            <p:cNvSpPr>
              <a:spLocks/>
            </p:cNvSpPr>
            <p:nvPr/>
          </p:nvSpPr>
          <p:spPr bwMode="auto">
            <a:xfrm>
              <a:off x="13" y="244"/>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6" name="Line 22">
              <a:extLst>
                <a:ext uri="{FF2B5EF4-FFF2-40B4-BE49-F238E27FC236}">
                  <a16:creationId xmlns:a16="http://schemas.microsoft.com/office/drawing/2014/main" id="{6251C282-B8FE-4417-9987-DD03C5D7F9D3}"/>
                </a:ext>
              </a:extLst>
            </p:cNvPr>
            <p:cNvSpPr>
              <a:spLocks noChangeShapeType="1"/>
            </p:cNvSpPr>
            <p:nvPr/>
          </p:nvSpPr>
          <p:spPr bwMode="auto">
            <a:xfrm>
              <a:off x="89" y="282"/>
              <a:ext cx="0" cy="93"/>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7" name="Freeform 23">
              <a:extLst>
                <a:ext uri="{FF2B5EF4-FFF2-40B4-BE49-F238E27FC236}">
                  <a16:creationId xmlns:a16="http://schemas.microsoft.com/office/drawing/2014/main" id="{F01B7757-FBD8-4F96-B996-897EEBF61E57}"/>
                </a:ext>
              </a:extLst>
            </p:cNvPr>
            <p:cNvSpPr>
              <a:spLocks/>
            </p:cNvSpPr>
            <p:nvPr/>
          </p:nvSpPr>
          <p:spPr bwMode="auto">
            <a:xfrm>
              <a:off x="106" y="364"/>
              <a:ext cx="163" cy="49"/>
            </a:xfrm>
            <a:custGeom>
              <a:avLst/>
              <a:gdLst>
                <a:gd name="T0" fmla="*/ 163 w 163"/>
                <a:gd name="T1" fmla="*/ 2 h 49"/>
                <a:gd name="T2" fmla="*/ 83 w 163"/>
                <a:gd name="T3" fmla="*/ 49 h 49"/>
                <a:gd name="T4" fmla="*/ 0 w 163"/>
                <a:gd name="T5" fmla="*/ 0 h 49"/>
              </a:gdLst>
              <a:ahLst/>
              <a:cxnLst>
                <a:cxn ang="0">
                  <a:pos x="T0" y="T1"/>
                </a:cxn>
                <a:cxn ang="0">
                  <a:pos x="T2" y="T3"/>
                </a:cxn>
                <a:cxn ang="0">
                  <a:pos x="T4" y="T5"/>
                </a:cxn>
              </a:cxnLst>
              <a:rect l="0" t="0" r="r" b="b"/>
              <a:pathLst>
                <a:path w="163" h="49">
                  <a:moveTo>
                    <a:pt x="163" y="2"/>
                  </a:moveTo>
                  <a:lnTo>
                    <a:pt x="83" y="49"/>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8" name="Freeform 24">
              <a:extLst>
                <a:ext uri="{FF2B5EF4-FFF2-40B4-BE49-F238E27FC236}">
                  <a16:creationId xmlns:a16="http://schemas.microsoft.com/office/drawing/2014/main" id="{33CDD23B-7C70-4240-B072-7DFA01B8B34F}"/>
                </a:ext>
              </a:extLst>
            </p:cNvPr>
            <p:cNvSpPr>
              <a:spLocks/>
            </p:cNvSpPr>
            <p:nvPr/>
          </p:nvSpPr>
          <p:spPr bwMode="auto">
            <a:xfrm>
              <a:off x="113" y="7"/>
              <a:ext cx="152" cy="176"/>
            </a:xfrm>
            <a:custGeom>
              <a:avLst/>
              <a:gdLst>
                <a:gd name="T0" fmla="*/ 0 w 152"/>
                <a:gd name="T1" fmla="*/ 45 h 176"/>
                <a:gd name="T2" fmla="*/ 76 w 152"/>
                <a:gd name="T3" fmla="*/ 0 h 176"/>
                <a:gd name="T4" fmla="*/ 152 w 152"/>
                <a:gd name="T5" fmla="*/ 45 h 176"/>
                <a:gd name="T6" fmla="*/ 152 w 152"/>
                <a:gd name="T7" fmla="*/ 133 h 176"/>
                <a:gd name="T8" fmla="*/ 76 w 152"/>
                <a:gd name="T9" fmla="*/ 176 h 176"/>
                <a:gd name="T10" fmla="*/ 0 w 152"/>
                <a:gd name="T11" fmla="*/ 133 h 176"/>
                <a:gd name="T12" fmla="*/ 0 w 152"/>
                <a:gd name="T13" fmla="*/ 45 h 176"/>
              </a:gdLst>
              <a:ahLst/>
              <a:cxnLst>
                <a:cxn ang="0">
                  <a:pos x="T0" y="T1"/>
                </a:cxn>
                <a:cxn ang="0">
                  <a:pos x="T2" y="T3"/>
                </a:cxn>
                <a:cxn ang="0">
                  <a:pos x="T4" y="T5"/>
                </a:cxn>
                <a:cxn ang="0">
                  <a:pos x="T6" y="T7"/>
                </a:cxn>
                <a:cxn ang="0">
                  <a:pos x="T8" y="T9"/>
                </a:cxn>
                <a:cxn ang="0">
                  <a:pos x="T10" y="T11"/>
                </a:cxn>
                <a:cxn ang="0">
                  <a:pos x="T12" y="T13"/>
                </a:cxn>
              </a:cxnLst>
              <a:rect l="0" t="0" r="r" b="b"/>
              <a:pathLst>
                <a:path w="152" h="176">
                  <a:moveTo>
                    <a:pt x="0" y="45"/>
                  </a:moveTo>
                  <a:lnTo>
                    <a:pt x="76" y="0"/>
                  </a:lnTo>
                  <a:lnTo>
                    <a:pt x="152" y="45"/>
                  </a:lnTo>
                  <a:lnTo>
                    <a:pt x="152" y="133"/>
                  </a:lnTo>
                  <a:lnTo>
                    <a:pt x="76" y="176"/>
                  </a:lnTo>
                  <a:lnTo>
                    <a:pt x="0" y="133"/>
                  </a:lnTo>
                  <a:lnTo>
                    <a:pt x="0" y="45"/>
                  </a:lnTo>
                  <a:close/>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39" name="Freeform 25">
              <a:extLst>
                <a:ext uri="{FF2B5EF4-FFF2-40B4-BE49-F238E27FC236}">
                  <a16:creationId xmlns:a16="http://schemas.microsoft.com/office/drawing/2014/main" id="{C7A5D351-42AA-4B5A-BE48-300B5561BAB3}"/>
                </a:ext>
              </a:extLst>
            </p:cNvPr>
            <p:cNvSpPr>
              <a:spLocks/>
            </p:cNvSpPr>
            <p:nvPr/>
          </p:nvSpPr>
          <p:spPr bwMode="auto">
            <a:xfrm>
              <a:off x="113" y="52"/>
              <a:ext cx="152" cy="44"/>
            </a:xfrm>
            <a:custGeom>
              <a:avLst/>
              <a:gdLst>
                <a:gd name="T0" fmla="*/ 152 w 152"/>
                <a:gd name="T1" fmla="*/ 0 h 44"/>
                <a:gd name="T2" fmla="*/ 76 w 152"/>
                <a:gd name="T3" fmla="*/ 44 h 44"/>
                <a:gd name="T4" fmla="*/ 0 w 152"/>
                <a:gd name="T5" fmla="*/ 0 h 44"/>
              </a:gdLst>
              <a:ahLst/>
              <a:cxnLst>
                <a:cxn ang="0">
                  <a:pos x="T0" y="T1"/>
                </a:cxn>
                <a:cxn ang="0">
                  <a:pos x="T2" y="T3"/>
                </a:cxn>
                <a:cxn ang="0">
                  <a:pos x="T4" y="T5"/>
                </a:cxn>
              </a:cxnLst>
              <a:rect l="0" t="0" r="r" b="b"/>
              <a:pathLst>
                <a:path w="152" h="44">
                  <a:moveTo>
                    <a:pt x="152" y="0"/>
                  </a:moveTo>
                  <a:lnTo>
                    <a:pt x="76" y="44"/>
                  </a:lnTo>
                  <a:lnTo>
                    <a:pt x="0"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0" name="Line 26">
              <a:extLst>
                <a:ext uri="{FF2B5EF4-FFF2-40B4-BE49-F238E27FC236}">
                  <a16:creationId xmlns:a16="http://schemas.microsoft.com/office/drawing/2014/main" id="{4AEBFF07-A0F2-4F58-A54E-BAE355FB1A81}"/>
                </a:ext>
              </a:extLst>
            </p:cNvPr>
            <p:cNvSpPr>
              <a:spLocks noChangeShapeType="1"/>
            </p:cNvSpPr>
            <p:nvPr/>
          </p:nvSpPr>
          <p:spPr bwMode="auto">
            <a:xfrm>
              <a:off x="189" y="96"/>
              <a:ext cx="0" cy="87"/>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1" name="Freeform 27">
              <a:extLst>
                <a:ext uri="{FF2B5EF4-FFF2-40B4-BE49-F238E27FC236}">
                  <a16:creationId xmlns:a16="http://schemas.microsoft.com/office/drawing/2014/main" id="{D0E85ACA-A979-448A-B6BF-666B6FFA6C99}"/>
                </a:ext>
              </a:extLst>
            </p:cNvPr>
            <p:cNvSpPr>
              <a:spLocks/>
            </p:cNvSpPr>
            <p:nvPr/>
          </p:nvSpPr>
          <p:spPr bwMode="auto">
            <a:xfrm>
              <a:off x="265" y="92"/>
              <a:ext cx="82" cy="141"/>
            </a:xfrm>
            <a:custGeom>
              <a:avLst/>
              <a:gdLst>
                <a:gd name="T0" fmla="*/ 0 w 82"/>
                <a:gd name="T1" fmla="*/ 0 h 141"/>
                <a:gd name="T2" fmla="*/ 82 w 82"/>
                <a:gd name="T3" fmla="*/ 46 h 141"/>
                <a:gd name="T4" fmla="*/ 82 w 82"/>
                <a:gd name="T5" fmla="*/ 141 h 141"/>
              </a:gdLst>
              <a:ahLst/>
              <a:cxnLst>
                <a:cxn ang="0">
                  <a:pos x="T0" y="T1"/>
                </a:cxn>
                <a:cxn ang="0">
                  <a:pos x="T2" y="T3"/>
                </a:cxn>
                <a:cxn ang="0">
                  <a:pos x="T4" y="T5"/>
                </a:cxn>
              </a:cxnLst>
              <a:rect l="0" t="0" r="r" b="b"/>
              <a:pathLst>
                <a:path w="82" h="141">
                  <a:moveTo>
                    <a:pt x="0" y="0"/>
                  </a:moveTo>
                  <a:lnTo>
                    <a:pt x="82" y="46"/>
                  </a:lnTo>
                  <a:lnTo>
                    <a:pt x="82" y="141"/>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2" name="Freeform 28">
              <a:extLst>
                <a:ext uri="{FF2B5EF4-FFF2-40B4-BE49-F238E27FC236}">
                  <a16:creationId xmlns:a16="http://schemas.microsoft.com/office/drawing/2014/main" id="{0ECDDDF0-5797-46DF-84D3-F343E05691A2}"/>
                </a:ext>
              </a:extLst>
            </p:cNvPr>
            <p:cNvSpPr>
              <a:spLocks/>
            </p:cNvSpPr>
            <p:nvPr/>
          </p:nvSpPr>
          <p:spPr bwMode="auto">
            <a:xfrm>
              <a:off x="30" y="92"/>
              <a:ext cx="83" cy="141"/>
            </a:xfrm>
            <a:custGeom>
              <a:avLst/>
              <a:gdLst>
                <a:gd name="T0" fmla="*/ 0 w 83"/>
                <a:gd name="T1" fmla="*/ 141 h 141"/>
                <a:gd name="T2" fmla="*/ 0 w 83"/>
                <a:gd name="T3" fmla="*/ 46 h 141"/>
                <a:gd name="T4" fmla="*/ 83 w 83"/>
                <a:gd name="T5" fmla="*/ 0 h 141"/>
              </a:gdLst>
              <a:ahLst/>
              <a:cxnLst>
                <a:cxn ang="0">
                  <a:pos x="T0" y="T1"/>
                </a:cxn>
                <a:cxn ang="0">
                  <a:pos x="T2" y="T3"/>
                </a:cxn>
                <a:cxn ang="0">
                  <a:pos x="T4" y="T5"/>
                </a:cxn>
              </a:cxnLst>
              <a:rect l="0" t="0" r="r" b="b"/>
              <a:pathLst>
                <a:path w="83" h="141">
                  <a:moveTo>
                    <a:pt x="0" y="141"/>
                  </a:moveTo>
                  <a:lnTo>
                    <a:pt x="0" y="46"/>
                  </a:lnTo>
                  <a:lnTo>
                    <a:pt x="83"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grpSp>
        <p:nvGrpSpPr>
          <p:cNvPr id="243" name="Group 242">
            <a:extLst>
              <a:ext uri="{FF2B5EF4-FFF2-40B4-BE49-F238E27FC236}">
                <a16:creationId xmlns:a16="http://schemas.microsoft.com/office/drawing/2014/main" id="{C32C84E3-6DEA-4865-8E02-6E15C1E5FF2D}"/>
              </a:ext>
            </a:extLst>
          </p:cNvPr>
          <p:cNvGrpSpPr/>
          <p:nvPr/>
        </p:nvGrpSpPr>
        <p:grpSpPr>
          <a:xfrm>
            <a:off x="5447199" y="1747494"/>
            <a:ext cx="387973" cy="310380"/>
            <a:chOff x="5395286" y="2674311"/>
            <a:chExt cx="914389" cy="731512"/>
          </a:xfrm>
        </p:grpSpPr>
        <p:grpSp>
          <p:nvGrpSpPr>
            <p:cNvPr id="244" name="Group 243">
              <a:extLst>
                <a:ext uri="{FF2B5EF4-FFF2-40B4-BE49-F238E27FC236}">
                  <a16:creationId xmlns:a16="http://schemas.microsoft.com/office/drawing/2014/main" id="{DFBF056B-3D19-4A65-89A0-5244917B6256}"/>
                </a:ext>
              </a:extLst>
            </p:cNvPr>
            <p:cNvGrpSpPr/>
            <p:nvPr/>
          </p:nvGrpSpPr>
          <p:grpSpPr>
            <a:xfrm>
              <a:off x="5395286" y="2674311"/>
              <a:ext cx="914389" cy="457195"/>
              <a:chOff x="5303847" y="2765750"/>
              <a:chExt cx="914389" cy="457195"/>
            </a:xfrm>
          </p:grpSpPr>
          <p:sp>
            <p:nvSpPr>
              <p:cNvPr id="250" name="Rectangle 32">
                <a:extLst>
                  <a:ext uri="{FF2B5EF4-FFF2-40B4-BE49-F238E27FC236}">
                    <a16:creationId xmlns:a16="http://schemas.microsoft.com/office/drawing/2014/main" id="{3B862735-1E2F-44D6-A687-4C4C7E000B0A}"/>
                  </a:ext>
                </a:extLst>
              </p:cNvPr>
              <p:cNvSpPr>
                <a:spLocks noChangeArrowheads="1"/>
              </p:cNvSpPr>
              <p:nvPr/>
            </p:nvSpPr>
            <p:spPr bwMode="auto">
              <a:xfrm>
                <a:off x="5303847" y="3131506"/>
                <a:ext cx="914389" cy="91439"/>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51" name="Rectangle 32">
                <a:extLst>
                  <a:ext uri="{FF2B5EF4-FFF2-40B4-BE49-F238E27FC236}">
                    <a16:creationId xmlns:a16="http://schemas.microsoft.com/office/drawing/2014/main" id="{EB628018-073F-469E-BF89-0E2EAD94F0BA}"/>
                  </a:ext>
                </a:extLst>
              </p:cNvPr>
              <p:cNvSpPr>
                <a:spLocks noChangeArrowheads="1"/>
              </p:cNvSpPr>
              <p:nvPr/>
            </p:nvSpPr>
            <p:spPr bwMode="auto">
              <a:xfrm>
                <a:off x="5395286" y="2948628"/>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52" name="Rectangle 32">
                <a:extLst>
                  <a:ext uri="{FF2B5EF4-FFF2-40B4-BE49-F238E27FC236}">
                    <a16:creationId xmlns:a16="http://schemas.microsoft.com/office/drawing/2014/main" id="{B42353A9-3161-4FC1-9C19-19D14DAF4AE0}"/>
                  </a:ext>
                </a:extLst>
              </p:cNvPr>
              <p:cNvSpPr>
                <a:spLocks noChangeArrowheads="1"/>
              </p:cNvSpPr>
              <p:nvPr/>
            </p:nvSpPr>
            <p:spPr bwMode="auto">
              <a:xfrm>
                <a:off x="5578164" y="2948628"/>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53" name="Rectangle 32">
                <a:extLst>
                  <a:ext uri="{FF2B5EF4-FFF2-40B4-BE49-F238E27FC236}">
                    <a16:creationId xmlns:a16="http://schemas.microsoft.com/office/drawing/2014/main" id="{D00BDE3C-B44A-4024-8B01-EEBEE6FDF444}"/>
                  </a:ext>
                </a:extLst>
              </p:cNvPr>
              <p:cNvSpPr>
                <a:spLocks noChangeArrowheads="1"/>
              </p:cNvSpPr>
              <p:nvPr/>
            </p:nvSpPr>
            <p:spPr bwMode="auto">
              <a:xfrm>
                <a:off x="5943920" y="2948628"/>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54" name="Rectangle 32">
                <a:extLst>
                  <a:ext uri="{FF2B5EF4-FFF2-40B4-BE49-F238E27FC236}">
                    <a16:creationId xmlns:a16="http://schemas.microsoft.com/office/drawing/2014/main" id="{4EA8E3C9-163D-48AF-B1E1-63A2977EE033}"/>
                  </a:ext>
                </a:extLst>
              </p:cNvPr>
              <p:cNvSpPr>
                <a:spLocks noChangeArrowheads="1"/>
              </p:cNvSpPr>
              <p:nvPr/>
            </p:nvSpPr>
            <p:spPr bwMode="auto">
              <a:xfrm>
                <a:off x="5669603" y="2765750"/>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55" name="Rectangle 32">
                <a:extLst>
                  <a:ext uri="{FF2B5EF4-FFF2-40B4-BE49-F238E27FC236}">
                    <a16:creationId xmlns:a16="http://schemas.microsoft.com/office/drawing/2014/main" id="{412DCD69-E19A-45F0-8E35-33BC8C8D4C02}"/>
                  </a:ext>
                </a:extLst>
              </p:cNvPr>
              <p:cNvSpPr>
                <a:spLocks noChangeArrowheads="1"/>
              </p:cNvSpPr>
              <p:nvPr/>
            </p:nvSpPr>
            <p:spPr bwMode="auto">
              <a:xfrm>
                <a:off x="5852481" y="2765750"/>
                <a:ext cx="182878" cy="182878"/>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245" name="Rectangle 32">
              <a:extLst>
                <a:ext uri="{FF2B5EF4-FFF2-40B4-BE49-F238E27FC236}">
                  <a16:creationId xmlns:a16="http://schemas.microsoft.com/office/drawing/2014/main" id="{5DA82BDC-E90E-48FD-8D71-C45C43EAA90C}"/>
                </a:ext>
              </a:extLst>
            </p:cNvPr>
            <p:cNvSpPr>
              <a:spLocks noChangeArrowheads="1"/>
            </p:cNvSpPr>
            <p:nvPr/>
          </p:nvSpPr>
          <p:spPr bwMode="auto">
            <a:xfrm>
              <a:off x="5486725" y="3217854"/>
              <a:ext cx="692354" cy="187969"/>
            </a:xfrm>
            <a:prstGeom prst="rect">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6" name="Line 33">
              <a:extLst>
                <a:ext uri="{FF2B5EF4-FFF2-40B4-BE49-F238E27FC236}">
                  <a16:creationId xmlns:a16="http://schemas.microsoft.com/office/drawing/2014/main" id="{4864B803-C39D-4921-94EF-6704CA7151FE}"/>
                </a:ext>
              </a:extLst>
            </p:cNvPr>
            <p:cNvSpPr>
              <a:spLocks noChangeShapeType="1"/>
            </p:cNvSpPr>
            <p:nvPr/>
          </p:nvSpPr>
          <p:spPr bwMode="auto">
            <a:xfrm flipH="1">
              <a:off x="6047500" y="3311839"/>
              <a:ext cx="53258"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7" name="Line 34">
              <a:extLst>
                <a:ext uri="{FF2B5EF4-FFF2-40B4-BE49-F238E27FC236}">
                  <a16:creationId xmlns:a16="http://schemas.microsoft.com/office/drawing/2014/main" id="{B3F3BA3C-2A2F-47B4-BAB9-5BF3FB19EBAD}"/>
                </a:ext>
              </a:extLst>
            </p:cNvPr>
            <p:cNvSpPr>
              <a:spLocks noChangeShapeType="1"/>
            </p:cNvSpPr>
            <p:nvPr/>
          </p:nvSpPr>
          <p:spPr bwMode="auto">
            <a:xfrm flipH="1">
              <a:off x="5940984" y="3311839"/>
              <a:ext cx="53258"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8" name="Line 35">
              <a:extLst>
                <a:ext uri="{FF2B5EF4-FFF2-40B4-BE49-F238E27FC236}">
                  <a16:creationId xmlns:a16="http://schemas.microsoft.com/office/drawing/2014/main" id="{21B9829A-EAFE-4291-8B09-E4B797108956}"/>
                </a:ext>
              </a:extLst>
            </p:cNvPr>
            <p:cNvSpPr>
              <a:spLocks noChangeShapeType="1"/>
            </p:cNvSpPr>
            <p:nvPr/>
          </p:nvSpPr>
          <p:spPr bwMode="auto">
            <a:xfrm flipH="1">
              <a:off x="5618304" y="3311839"/>
              <a:ext cx="216165"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49" name="Line 45">
              <a:extLst>
                <a:ext uri="{FF2B5EF4-FFF2-40B4-BE49-F238E27FC236}">
                  <a16:creationId xmlns:a16="http://schemas.microsoft.com/office/drawing/2014/main" id="{1A4E928A-9B10-4188-97C1-6F0F8F6EF277}"/>
                </a:ext>
              </a:extLst>
            </p:cNvPr>
            <p:cNvSpPr>
              <a:spLocks noChangeShapeType="1"/>
            </p:cNvSpPr>
            <p:nvPr/>
          </p:nvSpPr>
          <p:spPr bwMode="auto">
            <a:xfrm flipV="1">
              <a:off x="5966047" y="3327503"/>
              <a:ext cx="0" cy="7832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89630" tIns="44814" rIns="89630" bIns="44814" numCol="1" spcCol="0" rtlCol="0" fromWordArt="0" anchor="t" anchorCtr="0" forceAA="0" compatLnSpc="1">
              <a:prstTxWarp prst="textNoShape">
                <a:avLst/>
              </a:prstTxWarp>
              <a:no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306" name="TextBox 305">
            <a:extLst>
              <a:ext uri="{FF2B5EF4-FFF2-40B4-BE49-F238E27FC236}">
                <a16:creationId xmlns:a16="http://schemas.microsoft.com/office/drawing/2014/main" id="{FEDF1AFB-C58F-4FB2-90CB-0B4B03190194}"/>
              </a:ext>
            </a:extLst>
          </p:cNvPr>
          <p:cNvSpPr txBox="1"/>
          <p:nvPr/>
        </p:nvSpPr>
        <p:spPr>
          <a:xfrm>
            <a:off x="6340225" y="5607628"/>
            <a:ext cx="25431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mn-ea"/>
                <a:cs typeface="+mn-cs"/>
              </a:rPr>
              <a:t>Web</a:t>
            </a:r>
          </a:p>
        </p:txBody>
      </p:sp>
      <p:grpSp>
        <p:nvGrpSpPr>
          <p:cNvPr id="19" name="Group 18">
            <a:extLst>
              <a:ext uri="{FF2B5EF4-FFF2-40B4-BE49-F238E27FC236}">
                <a16:creationId xmlns:a16="http://schemas.microsoft.com/office/drawing/2014/main" id="{961EB7F8-9919-42BD-BBB6-C59F72577323}"/>
              </a:ext>
            </a:extLst>
          </p:cNvPr>
          <p:cNvGrpSpPr/>
          <p:nvPr/>
        </p:nvGrpSpPr>
        <p:grpSpPr>
          <a:xfrm>
            <a:off x="6230635" y="5055681"/>
            <a:ext cx="473497" cy="472633"/>
            <a:chOff x="6469063" y="7029450"/>
            <a:chExt cx="869950" cy="868363"/>
          </a:xfrm>
          <a:solidFill>
            <a:schemeClr val="tx2"/>
          </a:solidFill>
        </p:grpSpPr>
        <p:sp>
          <p:nvSpPr>
            <p:cNvPr id="17" name="Freeform 5">
              <a:extLst>
                <a:ext uri="{FF2B5EF4-FFF2-40B4-BE49-F238E27FC236}">
                  <a16:creationId xmlns:a16="http://schemas.microsoft.com/office/drawing/2014/main" id="{87B5992B-7D26-4D0F-BDA7-A46DF022EDD7}"/>
                </a:ext>
              </a:extLst>
            </p:cNvPr>
            <p:cNvSpPr>
              <a:spLocks noEditPoints="1"/>
            </p:cNvSpPr>
            <p:nvPr/>
          </p:nvSpPr>
          <p:spPr bwMode="auto">
            <a:xfrm>
              <a:off x="6635750" y="7199313"/>
              <a:ext cx="536575" cy="533400"/>
            </a:xfrm>
            <a:custGeom>
              <a:avLst/>
              <a:gdLst>
                <a:gd name="T0" fmla="*/ 937 w 937"/>
                <a:gd name="T1" fmla="*/ 468 h 936"/>
                <a:gd name="T2" fmla="*/ 0 w 937"/>
                <a:gd name="T3" fmla="*/ 468 h 936"/>
                <a:gd name="T4" fmla="*/ 140 w 937"/>
                <a:gd name="T5" fmla="*/ 206 h 936"/>
                <a:gd name="T6" fmla="*/ 192 w 937"/>
                <a:gd name="T7" fmla="*/ 444 h 936"/>
                <a:gd name="T8" fmla="*/ 140 w 937"/>
                <a:gd name="T9" fmla="*/ 206 h 936"/>
                <a:gd name="T10" fmla="*/ 745 w 937"/>
                <a:gd name="T11" fmla="*/ 444 h 936"/>
                <a:gd name="T12" fmla="*/ 795 w 937"/>
                <a:gd name="T13" fmla="*/ 204 h 936"/>
                <a:gd name="T14" fmla="*/ 796 w 937"/>
                <a:gd name="T15" fmla="*/ 731 h 936"/>
                <a:gd name="T16" fmla="*/ 746 w 937"/>
                <a:gd name="T17" fmla="*/ 491 h 936"/>
                <a:gd name="T18" fmla="*/ 796 w 937"/>
                <a:gd name="T19" fmla="*/ 731 h 936"/>
                <a:gd name="T20" fmla="*/ 492 w 937"/>
                <a:gd name="T21" fmla="*/ 644 h 936"/>
                <a:gd name="T22" fmla="*/ 492 w 937"/>
                <a:gd name="T23" fmla="*/ 878 h 936"/>
                <a:gd name="T24" fmla="*/ 492 w 937"/>
                <a:gd name="T25" fmla="*/ 492 h 936"/>
                <a:gd name="T26" fmla="*/ 672 w 937"/>
                <a:gd name="T27" fmla="*/ 643 h 936"/>
                <a:gd name="T28" fmla="*/ 492 w 937"/>
                <a:gd name="T29" fmla="*/ 443 h 936"/>
                <a:gd name="T30" fmla="*/ 672 w 937"/>
                <a:gd name="T31" fmla="*/ 292 h 936"/>
                <a:gd name="T32" fmla="*/ 492 w 937"/>
                <a:gd name="T33" fmla="*/ 443 h 936"/>
                <a:gd name="T34" fmla="*/ 492 w 937"/>
                <a:gd name="T35" fmla="*/ 57 h 936"/>
                <a:gd name="T36" fmla="*/ 492 w 937"/>
                <a:gd name="T37" fmla="*/ 290 h 936"/>
                <a:gd name="T38" fmla="*/ 444 w 937"/>
                <a:gd name="T39" fmla="*/ 290 h 936"/>
                <a:gd name="T40" fmla="*/ 444 w 937"/>
                <a:gd name="T41" fmla="*/ 57 h 936"/>
                <a:gd name="T42" fmla="*/ 444 w 937"/>
                <a:gd name="T43" fmla="*/ 443 h 936"/>
                <a:gd name="T44" fmla="*/ 264 w 937"/>
                <a:gd name="T45" fmla="*/ 292 h 936"/>
                <a:gd name="T46" fmla="*/ 444 w 937"/>
                <a:gd name="T47" fmla="*/ 491 h 936"/>
                <a:gd name="T48" fmla="*/ 264 w 937"/>
                <a:gd name="T49" fmla="*/ 642 h 936"/>
                <a:gd name="T50" fmla="*/ 444 w 937"/>
                <a:gd name="T51" fmla="*/ 491 h 936"/>
                <a:gd name="T52" fmla="*/ 444 w 937"/>
                <a:gd name="T53" fmla="*/ 878 h 936"/>
                <a:gd name="T54" fmla="*/ 444 w 937"/>
                <a:gd name="T55" fmla="*/ 644 h 936"/>
                <a:gd name="T56" fmla="*/ 172 w 937"/>
                <a:gd name="T57" fmla="*/ 765 h 936"/>
                <a:gd name="T58" fmla="*/ 354 w 937"/>
                <a:gd name="T59" fmla="*/ 872 h 936"/>
                <a:gd name="T60" fmla="*/ 764 w 937"/>
                <a:gd name="T61" fmla="*/ 765 h 936"/>
                <a:gd name="T62" fmla="*/ 698 w 937"/>
                <a:gd name="T63" fmla="*/ 712 h 936"/>
                <a:gd name="T64" fmla="*/ 583 w 937"/>
                <a:gd name="T65" fmla="*/ 62 h 936"/>
                <a:gd name="T66" fmla="*/ 698 w 937"/>
                <a:gd name="T67" fmla="*/ 223 h 936"/>
                <a:gd name="T68" fmla="*/ 239 w 937"/>
                <a:gd name="T69" fmla="*/ 223 h 936"/>
                <a:gd name="T70" fmla="*/ 354 w 937"/>
                <a:gd name="T71" fmla="*/ 63 h 936"/>
                <a:gd name="T72" fmla="*/ 239 w 937"/>
                <a:gd name="T73" fmla="*/ 223 h 936"/>
                <a:gd name="T74" fmla="*/ 221 w 937"/>
                <a:gd name="T75" fmla="*/ 665 h 936"/>
                <a:gd name="T76" fmla="*/ 48 w 937"/>
                <a:gd name="T77" fmla="*/ 49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7" h="936">
                  <a:moveTo>
                    <a:pt x="468" y="936"/>
                  </a:moveTo>
                  <a:cubicBezTo>
                    <a:pt x="727" y="936"/>
                    <a:pt x="937" y="726"/>
                    <a:pt x="937" y="468"/>
                  </a:cubicBezTo>
                  <a:cubicBezTo>
                    <a:pt x="937" y="209"/>
                    <a:pt x="727" y="0"/>
                    <a:pt x="468" y="0"/>
                  </a:cubicBezTo>
                  <a:cubicBezTo>
                    <a:pt x="210" y="0"/>
                    <a:pt x="0" y="209"/>
                    <a:pt x="0" y="468"/>
                  </a:cubicBezTo>
                  <a:cubicBezTo>
                    <a:pt x="1" y="726"/>
                    <a:pt x="210" y="935"/>
                    <a:pt x="468" y="936"/>
                  </a:cubicBezTo>
                  <a:close/>
                  <a:moveTo>
                    <a:pt x="140" y="206"/>
                  </a:moveTo>
                  <a:cubicBezTo>
                    <a:pt x="165" y="230"/>
                    <a:pt x="192" y="251"/>
                    <a:pt x="221" y="270"/>
                  </a:cubicBezTo>
                  <a:cubicBezTo>
                    <a:pt x="203" y="326"/>
                    <a:pt x="193" y="385"/>
                    <a:pt x="192" y="444"/>
                  </a:cubicBezTo>
                  <a:lnTo>
                    <a:pt x="49" y="444"/>
                  </a:lnTo>
                  <a:cubicBezTo>
                    <a:pt x="54" y="357"/>
                    <a:pt x="86" y="274"/>
                    <a:pt x="140" y="206"/>
                  </a:cubicBezTo>
                  <a:close/>
                  <a:moveTo>
                    <a:pt x="888" y="444"/>
                  </a:moveTo>
                  <a:lnTo>
                    <a:pt x="745" y="444"/>
                  </a:lnTo>
                  <a:cubicBezTo>
                    <a:pt x="744" y="384"/>
                    <a:pt x="733" y="324"/>
                    <a:pt x="715" y="268"/>
                  </a:cubicBezTo>
                  <a:cubicBezTo>
                    <a:pt x="744" y="249"/>
                    <a:pt x="771" y="228"/>
                    <a:pt x="795" y="204"/>
                  </a:cubicBezTo>
                  <a:cubicBezTo>
                    <a:pt x="850" y="272"/>
                    <a:pt x="883" y="356"/>
                    <a:pt x="888" y="444"/>
                  </a:cubicBezTo>
                  <a:close/>
                  <a:moveTo>
                    <a:pt x="796" y="731"/>
                  </a:moveTo>
                  <a:cubicBezTo>
                    <a:pt x="772" y="706"/>
                    <a:pt x="745" y="685"/>
                    <a:pt x="716" y="667"/>
                  </a:cubicBezTo>
                  <a:cubicBezTo>
                    <a:pt x="734" y="610"/>
                    <a:pt x="744" y="550"/>
                    <a:pt x="746" y="491"/>
                  </a:cubicBezTo>
                  <a:lnTo>
                    <a:pt x="889" y="491"/>
                  </a:lnTo>
                  <a:cubicBezTo>
                    <a:pt x="884" y="578"/>
                    <a:pt x="851" y="662"/>
                    <a:pt x="796" y="731"/>
                  </a:cubicBezTo>
                  <a:close/>
                  <a:moveTo>
                    <a:pt x="492" y="878"/>
                  </a:moveTo>
                  <a:lnTo>
                    <a:pt x="492" y="644"/>
                  </a:lnTo>
                  <a:cubicBezTo>
                    <a:pt x="549" y="648"/>
                    <a:pt x="604" y="663"/>
                    <a:pt x="655" y="688"/>
                  </a:cubicBezTo>
                  <a:cubicBezTo>
                    <a:pt x="623" y="768"/>
                    <a:pt x="566" y="834"/>
                    <a:pt x="492" y="878"/>
                  </a:cubicBezTo>
                  <a:close/>
                  <a:moveTo>
                    <a:pt x="492" y="596"/>
                  </a:moveTo>
                  <a:lnTo>
                    <a:pt x="492" y="492"/>
                  </a:lnTo>
                  <a:lnTo>
                    <a:pt x="697" y="492"/>
                  </a:lnTo>
                  <a:cubicBezTo>
                    <a:pt x="696" y="543"/>
                    <a:pt x="687" y="594"/>
                    <a:pt x="672" y="643"/>
                  </a:cubicBezTo>
                  <a:cubicBezTo>
                    <a:pt x="616" y="616"/>
                    <a:pt x="555" y="600"/>
                    <a:pt x="492" y="596"/>
                  </a:cubicBezTo>
                  <a:close/>
                  <a:moveTo>
                    <a:pt x="492" y="443"/>
                  </a:moveTo>
                  <a:lnTo>
                    <a:pt x="492" y="338"/>
                  </a:lnTo>
                  <a:cubicBezTo>
                    <a:pt x="555" y="335"/>
                    <a:pt x="616" y="320"/>
                    <a:pt x="672" y="292"/>
                  </a:cubicBezTo>
                  <a:cubicBezTo>
                    <a:pt x="687" y="342"/>
                    <a:pt x="696" y="393"/>
                    <a:pt x="697" y="444"/>
                  </a:cubicBezTo>
                  <a:lnTo>
                    <a:pt x="492" y="443"/>
                  </a:lnTo>
                  <a:close/>
                  <a:moveTo>
                    <a:pt x="492" y="290"/>
                  </a:moveTo>
                  <a:lnTo>
                    <a:pt x="492" y="57"/>
                  </a:lnTo>
                  <a:cubicBezTo>
                    <a:pt x="566" y="100"/>
                    <a:pt x="624" y="167"/>
                    <a:pt x="656" y="247"/>
                  </a:cubicBezTo>
                  <a:cubicBezTo>
                    <a:pt x="605" y="272"/>
                    <a:pt x="549" y="287"/>
                    <a:pt x="492" y="290"/>
                  </a:cubicBezTo>
                  <a:close/>
                  <a:moveTo>
                    <a:pt x="444" y="57"/>
                  </a:moveTo>
                  <a:lnTo>
                    <a:pt x="444" y="290"/>
                  </a:lnTo>
                  <a:cubicBezTo>
                    <a:pt x="388" y="287"/>
                    <a:pt x="332" y="272"/>
                    <a:pt x="281" y="247"/>
                  </a:cubicBezTo>
                  <a:cubicBezTo>
                    <a:pt x="313" y="168"/>
                    <a:pt x="370" y="101"/>
                    <a:pt x="444" y="57"/>
                  </a:cubicBezTo>
                  <a:close/>
                  <a:moveTo>
                    <a:pt x="444" y="338"/>
                  </a:moveTo>
                  <a:lnTo>
                    <a:pt x="444" y="443"/>
                  </a:lnTo>
                  <a:lnTo>
                    <a:pt x="240" y="443"/>
                  </a:lnTo>
                  <a:cubicBezTo>
                    <a:pt x="241" y="392"/>
                    <a:pt x="249" y="341"/>
                    <a:pt x="264" y="292"/>
                  </a:cubicBezTo>
                  <a:cubicBezTo>
                    <a:pt x="321" y="320"/>
                    <a:pt x="382" y="335"/>
                    <a:pt x="444" y="338"/>
                  </a:cubicBezTo>
                  <a:close/>
                  <a:moveTo>
                    <a:pt x="444" y="491"/>
                  </a:moveTo>
                  <a:lnTo>
                    <a:pt x="444" y="596"/>
                  </a:lnTo>
                  <a:cubicBezTo>
                    <a:pt x="382" y="600"/>
                    <a:pt x="321" y="615"/>
                    <a:pt x="264" y="642"/>
                  </a:cubicBezTo>
                  <a:cubicBezTo>
                    <a:pt x="249" y="593"/>
                    <a:pt x="241" y="543"/>
                    <a:pt x="240" y="491"/>
                  </a:cubicBezTo>
                  <a:lnTo>
                    <a:pt x="444" y="491"/>
                  </a:lnTo>
                  <a:close/>
                  <a:moveTo>
                    <a:pt x="444" y="644"/>
                  </a:moveTo>
                  <a:lnTo>
                    <a:pt x="444" y="878"/>
                  </a:lnTo>
                  <a:cubicBezTo>
                    <a:pt x="370" y="834"/>
                    <a:pt x="313" y="768"/>
                    <a:pt x="281" y="688"/>
                  </a:cubicBezTo>
                  <a:cubicBezTo>
                    <a:pt x="332" y="663"/>
                    <a:pt x="388" y="648"/>
                    <a:pt x="444" y="644"/>
                  </a:cubicBezTo>
                  <a:close/>
                  <a:moveTo>
                    <a:pt x="354" y="872"/>
                  </a:moveTo>
                  <a:cubicBezTo>
                    <a:pt x="285" y="852"/>
                    <a:pt x="223" y="816"/>
                    <a:pt x="172" y="765"/>
                  </a:cubicBezTo>
                  <a:cubicBezTo>
                    <a:pt x="193" y="745"/>
                    <a:pt x="215" y="727"/>
                    <a:pt x="239" y="712"/>
                  </a:cubicBezTo>
                  <a:cubicBezTo>
                    <a:pt x="265" y="773"/>
                    <a:pt x="304" y="827"/>
                    <a:pt x="354" y="872"/>
                  </a:cubicBezTo>
                  <a:close/>
                  <a:moveTo>
                    <a:pt x="698" y="712"/>
                  </a:moveTo>
                  <a:cubicBezTo>
                    <a:pt x="722" y="727"/>
                    <a:pt x="744" y="745"/>
                    <a:pt x="764" y="765"/>
                  </a:cubicBezTo>
                  <a:cubicBezTo>
                    <a:pt x="714" y="816"/>
                    <a:pt x="651" y="852"/>
                    <a:pt x="583" y="872"/>
                  </a:cubicBezTo>
                  <a:cubicBezTo>
                    <a:pt x="633" y="828"/>
                    <a:pt x="672" y="773"/>
                    <a:pt x="698" y="712"/>
                  </a:cubicBezTo>
                  <a:close/>
                  <a:moveTo>
                    <a:pt x="698" y="222"/>
                  </a:moveTo>
                  <a:cubicBezTo>
                    <a:pt x="672" y="161"/>
                    <a:pt x="633" y="106"/>
                    <a:pt x="583" y="62"/>
                  </a:cubicBezTo>
                  <a:cubicBezTo>
                    <a:pt x="651" y="81"/>
                    <a:pt x="714" y="118"/>
                    <a:pt x="764" y="167"/>
                  </a:cubicBezTo>
                  <a:cubicBezTo>
                    <a:pt x="744" y="188"/>
                    <a:pt x="722" y="207"/>
                    <a:pt x="698" y="223"/>
                  </a:cubicBezTo>
                  <a:lnTo>
                    <a:pt x="698" y="222"/>
                  </a:lnTo>
                  <a:close/>
                  <a:moveTo>
                    <a:pt x="239" y="223"/>
                  </a:moveTo>
                  <a:cubicBezTo>
                    <a:pt x="215" y="207"/>
                    <a:pt x="193" y="189"/>
                    <a:pt x="172" y="169"/>
                  </a:cubicBezTo>
                  <a:cubicBezTo>
                    <a:pt x="223" y="119"/>
                    <a:pt x="285" y="82"/>
                    <a:pt x="354" y="63"/>
                  </a:cubicBezTo>
                  <a:cubicBezTo>
                    <a:pt x="304" y="107"/>
                    <a:pt x="265" y="162"/>
                    <a:pt x="239" y="224"/>
                  </a:cubicBezTo>
                  <a:lnTo>
                    <a:pt x="239" y="223"/>
                  </a:lnTo>
                  <a:close/>
                  <a:moveTo>
                    <a:pt x="191" y="491"/>
                  </a:moveTo>
                  <a:cubicBezTo>
                    <a:pt x="193" y="550"/>
                    <a:pt x="203" y="609"/>
                    <a:pt x="221" y="665"/>
                  </a:cubicBezTo>
                  <a:cubicBezTo>
                    <a:pt x="192" y="683"/>
                    <a:pt x="164" y="705"/>
                    <a:pt x="140" y="729"/>
                  </a:cubicBezTo>
                  <a:cubicBezTo>
                    <a:pt x="85" y="661"/>
                    <a:pt x="53" y="578"/>
                    <a:pt x="48" y="491"/>
                  </a:cubicBezTo>
                  <a:lnTo>
                    <a:pt x="191" y="491"/>
                  </a:lnTo>
                  <a:close/>
                </a:path>
              </a:pathLst>
            </a:custGeom>
            <a:grpFill/>
            <a:ln w="3175">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8" name="Freeform 6">
              <a:extLst>
                <a:ext uri="{FF2B5EF4-FFF2-40B4-BE49-F238E27FC236}">
                  <a16:creationId xmlns:a16="http://schemas.microsoft.com/office/drawing/2014/main" id="{7BC1F81D-2427-4F87-9F28-E89F31F2DE8E}"/>
                </a:ext>
              </a:extLst>
            </p:cNvPr>
            <p:cNvSpPr>
              <a:spLocks noEditPoints="1"/>
            </p:cNvSpPr>
            <p:nvPr/>
          </p:nvSpPr>
          <p:spPr bwMode="auto">
            <a:xfrm>
              <a:off x="6469063" y="7029450"/>
              <a:ext cx="869950" cy="868363"/>
            </a:xfrm>
            <a:custGeom>
              <a:avLst/>
              <a:gdLst>
                <a:gd name="T0" fmla="*/ 52 w 1522"/>
                <a:gd name="T1" fmla="*/ 1304 h 1521"/>
                <a:gd name="T2" fmla="*/ 52 w 1522"/>
                <a:gd name="T3" fmla="*/ 1474 h 1521"/>
                <a:gd name="T4" fmla="*/ 222 w 1522"/>
                <a:gd name="T5" fmla="*/ 1474 h 1521"/>
                <a:gd name="T6" fmla="*/ 232 w 1522"/>
                <a:gd name="T7" fmla="*/ 1317 h 1521"/>
                <a:gd name="T8" fmla="*/ 304 w 1522"/>
                <a:gd name="T9" fmla="*/ 1244 h 1521"/>
                <a:gd name="T10" fmla="*/ 1208 w 1522"/>
                <a:gd name="T11" fmla="*/ 1253 h 1521"/>
                <a:gd name="T12" fmla="*/ 1280 w 1522"/>
                <a:gd name="T13" fmla="*/ 1324 h 1521"/>
                <a:gd name="T14" fmla="*/ 1325 w 1522"/>
                <a:gd name="T15" fmla="*/ 1488 h 1521"/>
                <a:gd name="T16" fmla="*/ 1489 w 1522"/>
                <a:gd name="T17" fmla="*/ 1444 h 1521"/>
                <a:gd name="T18" fmla="*/ 1444 w 1522"/>
                <a:gd name="T19" fmla="*/ 1280 h 1521"/>
                <a:gd name="T20" fmla="*/ 1312 w 1522"/>
                <a:gd name="T21" fmla="*/ 1288 h 1521"/>
                <a:gd name="T22" fmla="*/ 1243 w 1522"/>
                <a:gd name="T23" fmla="*/ 1219 h 1521"/>
                <a:gd name="T24" fmla="*/ 1252 w 1522"/>
                <a:gd name="T25" fmla="*/ 317 h 1521"/>
                <a:gd name="T26" fmla="*/ 1326 w 1522"/>
                <a:gd name="T27" fmla="*/ 244 h 1521"/>
                <a:gd name="T28" fmla="*/ 1489 w 1522"/>
                <a:gd name="T29" fmla="*/ 199 h 1521"/>
                <a:gd name="T30" fmla="*/ 1445 w 1522"/>
                <a:gd name="T31" fmla="*/ 35 h 1521"/>
                <a:gd name="T32" fmla="*/ 1281 w 1522"/>
                <a:gd name="T33" fmla="*/ 80 h 1521"/>
                <a:gd name="T34" fmla="*/ 1289 w 1522"/>
                <a:gd name="T35" fmla="*/ 212 h 1521"/>
                <a:gd name="T36" fmla="*/ 1219 w 1522"/>
                <a:gd name="T37" fmla="*/ 282 h 1521"/>
                <a:gd name="T38" fmla="*/ 315 w 1522"/>
                <a:gd name="T39" fmla="*/ 271 h 1521"/>
                <a:gd name="T40" fmla="*/ 241 w 1522"/>
                <a:gd name="T41" fmla="*/ 198 h 1521"/>
                <a:gd name="T42" fmla="*/ 197 w 1522"/>
                <a:gd name="T43" fmla="*/ 34 h 1521"/>
                <a:gd name="T44" fmla="*/ 33 w 1522"/>
                <a:gd name="T45" fmla="*/ 78 h 1521"/>
                <a:gd name="T46" fmla="*/ 77 w 1522"/>
                <a:gd name="T47" fmla="*/ 242 h 1521"/>
                <a:gd name="T48" fmla="*/ 209 w 1522"/>
                <a:gd name="T49" fmla="*/ 234 h 1521"/>
                <a:gd name="T50" fmla="*/ 280 w 1522"/>
                <a:gd name="T51" fmla="*/ 306 h 1521"/>
                <a:gd name="T52" fmla="*/ 270 w 1522"/>
                <a:gd name="T53" fmla="*/ 1211 h 1521"/>
                <a:gd name="T54" fmla="*/ 196 w 1522"/>
                <a:gd name="T55" fmla="*/ 1285 h 1521"/>
                <a:gd name="T56" fmla="*/ 52 w 1522"/>
                <a:gd name="T57" fmla="*/ 1304 h 1521"/>
                <a:gd name="T58" fmla="*/ 188 w 1522"/>
                <a:gd name="T59" fmla="*/ 1440 h 1521"/>
                <a:gd name="T60" fmla="*/ 86 w 1522"/>
                <a:gd name="T61" fmla="*/ 1440 h 1521"/>
                <a:gd name="T62" fmla="*/ 86 w 1522"/>
                <a:gd name="T63" fmla="*/ 1338 h 1521"/>
                <a:gd name="T64" fmla="*/ 188 w 1522"/>
                <a:gd name="T65" fmla="*/ 1338 h 1521"/>
                <a:gd name="T66" fmla="*/ 209 w 1522"/>
                <a:gd name="T67" fmla="*/ 1389 h 1521"/>
                <a:gd name="T68" fmla="*/ 187 w 1522"/>
                <a:gd name="T69" fmla="*/ 1440 h 1521"/>
                <a:gd name="T70" fmla="*/ 188 w 1522"/>
                <a:gd name="T71" fmla="*/ 1440 h 1521"/>
                <a:gd name="T72" fmla="*/ 1385 w 1522"/>
                <a:gd name="T73" fmla="*/ 1312 h 1521"/>
                <a:gd name="T74" fmla="*/ 1457 w 1522"/>
                <a:gd name="T75" fmla="*/ 1384 h 1521"/>
                <a:gd name="T76" fmla="*/ 1385 w 1522"/>
                <a:gd name="T77" fmla="*/ 1456 h 1521"/>
                <a:gd name="T78" fmla="*/ 1313 w 1522"/>
                <a:gd name="T79" fmla="*/ 1384 h 1521"/>
                <a:gd name="T80" fmla="*/ 1334 w 1522"/>
                <a:gd name="T81" fmla="*/ 1333 h 1521"/>
                <a:gd name="T82" fmla="*/ 1384 w 1522"/>
                <a:gd name="T83" fmla="*/ 1312 h 1521"/>
                <a:gd name="T84" fmla="*/ 1385 w 1522"/>
                <a:gd name="T85" fmla="*/ 1312 h 1521"/>
                <a:gd name="T86" fmla="*/ 1334 w 1522"/>
                <a:gd name="T87" fmla="*/ 89 h 1521"/>
                <a:gd name="T88" fmla="*/ 1435 w 1522"/>
                <a:gd name="T89" fmla="*/ 89 h 1521"/>
                <a:gd name="T90" fmla="*/ 1435 w 1522"/>
                <a:gd name="T91" fmla="*/ 190 h 1521"/>
                <a:gd name="T92" fmla="*/ 1334 w 1522"/>
                <a:gd name="T93" fmla="*/ 190 h 1521"/>
                <a:gd name="T94" fmla="*/ 1334 w 1522"/>
                <a:gd name="T95" fmla="*/ 190 h 1521"/>
                <a:gd name="T96" fmla="*/ 1333 w 1522"/>
                <a:gd name="T97" fmla="*/ 89 h 1521"/>
                <a:gd name="T98" fmla="*/ 1334 w 1522"/>
                <a:gd name="T99" fmla="*/ 89 h 1521"/>
                <a:gd name="T100" fmla="*/ 86 w 1522"/>
                <a:gd name="T101" fmla="*/ 190 h 1521"/>
                <a:gd name="T102" fmla="*/ 86 w 1522"/>
                <a:gd name="T103" fmla="*/ 89 h 1521"/>
                <a:gd name="T104" fmla="*/ 187 w 1522"/>
                <a:gd name="T105" fmla="*/ 89 h 1521"/>
                <a:gd name="T106" fmla="*/ 187 w 1522"/>
                <a:gd name="T107" fmla="*/ 190 h 1521"/>
                <a:gd name="T108" fmla="*/ 187 w 1522"/>
                <a:gd name="T109" fmla="*/ 190 h 1521"/>
                <a:gd name="T110" fmla="*/ 86 w 1522"/>
                <a:gd name="T111" fmla="*/ 191 h 1521"/>
                <a:gd name="T112" fmla="*/ 86 w 1522"/>
                <a:gd name="T113" fmla="*/ 190 h 1521"/>
                <a:gd name="T114" fmla="*/ 760 w 1522"/>
                <a:gd name="T115" fmla="*/ 148 h 1521"/>
                <a:gd name="T116" fmla="*/ 1376 w 1522"/>
                <a:gd name="T117" fmla="*/ 764 h 1521"/>
                <a:gd name="T118" fmla="*/ 760 w 1522"/>
                <a:gd name="T119" fmla="*/ 1380 h 1521"/>
                <a:gd name="T120" fmla="*/ 144 w 1522"/>
                <a:gd name="T121" fmla="*/ 764 h 1521"/>
                <a:gd name="T122" fmla="*/ 760 w 1522"/>
                <a:gd name="T123" fmla="*/ 148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2" h="1521">
                  <a:moveTo>
                    <a:pt x="52" y="1304"/>
                  </a:moveTo>
                  <a:cubicBezTo>
                    <a:pt x="5" y="1351"/>
                    <a:pt x="5" y="1428"/>
                    <a:pt x="52" y="1474"/>
                  </a:cubicBezTo>
                  <a:cubicBezTo>
                    <a:pt x="99" y="1521"/>
                    <a:pt x="175" y="1521"/>
                    <a:pt x="222" y="1474"/>
                  </a:cubicBezTo>
                  <a:cubicBezTo>
                    <a:pt x="264" y="1432"/>
                    <a:pt x="269" y="1364"/>
                    <a:pt x="232" y="1317"/>
                  </a:cubicBezTo>
                  <a:lnTo>
                    <a:pt x="304" y="1244"/>
                  </a:lnTo>
                  <a:cubicBezTo>
                    <a:pt x="556" y="1485"/>
                    <a:pt x="952" y="1489"/>
                    <a:pt x="1208" y="1253"/>
                  </a:cubicBezTo>
                  <a:lnTo>
                    <a:pt x="1280" y="1324"/>
                  </a:lnTo>
                  <a:cubicBezTo>
                    <a:pt x="1247" y="1382"/>
                    <a:pt x="1267" y="1455"/>
                    <a:pt x="1325" y="1488"/>
                  </a:cubicBezTo>
                  <a:cubicBezTo>
                    <a:pt x="1382" y="1521"/>
                    <a:pt x="1456" y="1501"/>
                    <a:pt x="1489" y="1444"/>
                  </a:cubicBezTo>
                  <a:cubicBezTo>
                    <a:pt x="1521" y="1386"/>
                    <a:pt x="1501" y="1313"/>
                    <a:pt x="1444" y="1280"/>
                  </a:cubicBezTo>
                  <a:cubicBezTo>
                    <a:pt x="1402" y="1256"/>
                    <a:pt x="1350" y="1259"/>
                    <a:pt x="1312" y="1288"/>
                  </a:cubicBezTo>
                  <a:lnTo>
                    <a:pt x="1243" y="1219"/>
                  </a:lnTo>
                  <a:cubicBezTo>
                    <a:pt x="1482" y="967"/>
                    <a:pt x="1486" y="574"/>
                    <a:pt x="1252" y="317"/>
                  </a:cubicBezTo>
                  <a:lnTo>
                    <a:pt x="1326" y="244"/>
                  </a:lnTo>
                  <a:cubicBezTo>
                    <a:pt x="1383" y="276"/>
                    <a:pt x="1457" y="256"/>
                    <a:pt x="1489" y="199"/>
                  </a:cubicBezTo>
                  <a:cubicBezTo>
                    <a:pt x="1522" y="141"/>
                    <a:pt x="1502" y="68"/>
                    <a:pt x="1445" y="35"/>
                  </a:cubicBezTo>
                  <a:cubicBezTo>
                    <a:pt x="1387" y="2"/>
                    <a:pt x="1314" y="22"/>
                    <a:pt x="1281" y="80"/>
                  </a:cubicBezTo>
                  <a:cubicBezTo>
                    <a:pt x="1257" y="121"/>
                    <a:pt x="1261" y="173"/>
                    <a:pt x="1289" y="212"/>
                  </a:cubicBezTo>
                  <a:lnTo>
                    <a:pt x="1219" y="282"/>
                  </a:lnTo>
                  <a:cubicBezTo>
                    <a:pt x="967" y="42"/>
                    <a:pt x="572" y="37"/>
                    <a:pt x="315" y="271"/>
                  </a:cubicBezTo>
                  <a:lnTo>
                    <a:pt x="241" y="198"/>
                  </a:lnTo>
                  <a:cubicBezTo>
                    <a:pt x="274" y="140"/>
                    <a:pt x="255" y="67"/>
                    <a:pt x="197" y="34"/>
                  </a:cubicBezTo>
                  <a:cubicBezTo>
                    <a:pt x="139" y="0"/>
                    <a:pt x="66" y="20"/>
                    <a:pt x="33" y="78"/>
                  </a:cubicBezTo>
                  <a:cubicBezTo>
                    <a:pt x="0" y="135"/>
                    <a:pt x="19" y="209"/>
                    <a:pt x="77" y="242"/>
                  </a:cubicBezTo>
                  <a:cubicBezTo>
                    <a:pt x="119" y="266"/>
                    <a:pt x="171" y="263"/>
                    <a:pt x="209" y="234"/>
                  </a:cubicBezTo>
                  <a:lnTo>
                    <a:pt x="280" y="306"/>
                  </a:lnTo>
                  <a:cubicBezTo>
                    <a:pt x="40" y="558"/>
                    <a:pt x="35" y="953"/>
                    <a:pt x="270" y="1211"/>
                  </a:cubicBezTo>
                  <a:lnTo>
                    <a:pt x="196" y="1285"/>
                  </a:lnTo>
                  <a:cubicBezTo>
                    <a:pt x="149" y="1258"/>
                    <a:pt x="90" y="1266"/>
                    <a:pt x="52" y="1304"/>
                  </a:cubicBezTo>
                  <a:close/>
                  <a:moveTo>
                    <a:pt x="188" y="1440"/>
                  </a:moveTo>
                  <a:cubicBezTo>
                    <a:pt x="159" y="1468"/>
                    <a:pt x="114" y="1468"/>
                    <a:pt x="86" y="1440"/>
                  </a:cubicBezTo>
                  <a:cubicBezTo>
                    <a:pt x="58" y="1412"/>
                    <a:pt x="58" y="1367"/>
                    <a:pt x="86" y="1338"/>
                  </a:cubicBezTo>
                  <a:cubicBezTo>
                    <a:pt x="114" y="1310"/>
                    <a:pt x="159" y="1310"/>
                    <a:pt x="188" y="1338"/>
                  </a:cubicBezTo>
                  <a:cubicBezTo>
                    <a:pt x="201" y="1352"/>
                    <a:pt x="209" y="1370"/>
                    <a:pt x="209" y="1389"/>
                  </a:cubicBezTo>
                  <a:cubicBezTo>
                    <a:pt x="209" y="1409"/>
                    <a:pt x="201" y="1427"/>
                    <a:pt x="187" y="1440"/>
                  </a:cubicBezTo>
                  <a:lnTo>
                    <a:pt x="188" y="1440"/>
                  </a:lnTo>
                  <a:close/>
                  <a:moveTo>
                    <a:pt x="1385" y="1312"/>
                  </a:moveTo>
                  <a:cubicBezTo>
                    <a:pt x="1424" y="1312"/>
                    <a:pt x="1457" y="1344"/>
                    <a:pt x="1457" y="1384"/>
                  </a:cubicBezTo>
                  <a:cubicBezTo>
                    <a:pt x="1457" y="1424"/>
                    <a:pt x="1425" y="1456"/>
                    <a:pt x="1385" y="1456"/>
                  </a:cubicBezTo>
                  <a:cubicBezTo>
                    <a:pt x="1345" y="1456"/>
                    <a:pt x="1313" y="1424"/>
                    <a:pt x="1313" y="1384"/>
                  </a:cubicBezTo>
                  <a:cubicBezTo>
                    <a:pt x="1313" y="1365"/>
                    <a:pt x="1320" y="1347"/>
                    <a:pt x="1334" y="1333"/>
                  </a:cubicBezTo>
                  <a:cubicBezTo>
                    <a:pt x="1347" y="1320"/>
                    <a:pt x="1365" y="1312"/>
                    <a:pt x="1384" y="1312"/>
                  </a:cubicBezTo>
                  <a:lnTo>
                    <a:pt x="1385" y="1312"/>
                  </a:lnTo>
                  <a:close/>
                  <a:moveTo>
                    <a:pt x="1334" y="89"/>
                  </a:moveTo>
                  <a:cubicBezTo>
                    <a:pt x="1362" y="60"/>
                    <a:pt x="1407" y="60"/>
                    <a:pt x="1435" y="89"/>
                  </a:cubicBezTo>
                  <a:cubicBezTo>
                    <a:pt x="1464" y="117"/>
                    <a:pt x="1464" y="162"/>
                    <a:pt x="1435" y="190"/>
                  </a:cubicBezTo>
                  <a:cubicBezTo>
                    <a:pt x="1407" y="219"/>
                    <a:pt x="1362" y="219"/>
                    <a:pt x="1334" y="190"/>
                  </a:cubicBezTo>
                  <a:cubicBezTo>
                    <a:pt x="1334" y="190"/>
                    <a:pt x="1334" y="190"/>
                    <a:pt x="1334" y="190"/>
                  </a:cubicBezTo>
                  <a:cubicBezTo>
                    <a:pt x="1305" y="163"/>
                    <a:pt x="1305" y="117"/>
                    <a:pt x="1333" y="89"/>
                  </a:cubicBezTo>
                  <a:cubicBezTo>
                    <a:pt x="1333" y="89"/>
                    <a:pt x="1333" y="89"/>
                    <a:pt x="1334" y="89"/>
                  </a:cubicBezTo>
                  <a:close/>
                  <a:moveTo>
                    <a:pt x="86" y="190"/>
                  </a:moveTo>
                  <a:cubicBezTo>
                    <a:pt x="57" y="162"/>
                    <a:pt x="57" y="117"/>
                    <a:pt x="86" y="89"/>
                  </a:cubicBezTo>
                  <a:cubicBezTo>
                    <a:pt x="114" y="60"/>
                    <a:pt x="159" y="60"/>
                    <a:pt x="187" y="89"/>
                  </a:cubicBezTo>
                  <a:cubicBezTo>
                    <a:pt x="215" y="117"/>
                    <a:pt x="216" y="162"/>
                    <a:pt x="187" y="190"/>
                  </a:cubicBezTo>
                  <a:cubicBezTo>
                    <a:pt x="187" y="190"/>
                    <a:pt x="187" y="190"/>
                    <a:pt x="187" y="190"/>
                  </a:cubicBezTo>
                  <a:cubicBezTo>
                    <a:pt x="159" y="218"/>
                    <a:pt x="114" y="218"/>
                    <a:pt x="86" y="191"/>
                  </a:cubicBezTo>
                  <a:lnTo>
                    <a:pt x="86" y="190"/>
                  </a:lnTo>
                  <a:close/>
                  <a:moveTo>
                    <a:pt x="760" y="148"/>
                  </a:moveTo>
                  <a:cubicBezTo>
                    <a:pt x="1101" y="148"/>
                    <a:pt x="1376" y="423"/>
                    <a:pt x="1376" y="764"/>
                  </a:cubicBezTo>
                  <a:cubicBezTo>
                    <a:pt x="1376" y="1104"/>
                    <a:pt x="1101" y="1380"/>
                    <a:pt x="760" y="1380"/>
                  </a:cubicBezTo>
                  <a:cubicBezTo>
                    <a:pt x="420" y="1380"/>
                    <a:pt x="144" y="1104"/>
                    <a:pt x="144" y="764"/>
                  </a:cubicBezTo>
                  <a:cubicBezTo>
                    <a:pt x="145" y="423"/>
                    <a:pt x="420" y="148"/>
                    <a:pt x="760" y="148"/>
                  </a:cubicBezTo>
                  <a:close/>
                </a:path>
              </a:pathLst>
            </a:custGeom>
            <a:grpFill/>
            <a:ln w="3175">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308" name="TextBox 307">
            <a:extLst>
              <a:ext uri="{FF2B5EF4-FFF2-40B4-BE49-F238E27FC236}">
                <a16:creationId xmlns:a16="http://schemas.microsoft.com/office/drawing/2014/main" id="{EF4820CA-BD3C-4E38-B28A-30A315DA473D}"/>
              </a:ext>
            </a:extLst>
          </p:cNvPr>
          <p:cNvSpPr txBox="1"/>
          <p:nvPr/>
        </p:nvSpPr>
        <p:spPr>
          <a:xfrm>
            <a:off x="6832179" y="5530794"/>
            <a:ext cx="1011123"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000">
                <a:solidFill>
                  <a:srgbClr val="353535"/>
                </a:solidFill>
                <a:latin typeface="Segoe UI Semilight"/>
              </a:rPr>
              <a:t>Business</a:t>
            </a:r>
            <a:br>
              <a:rPr lang="en-US" sz="1000">
                <a:solidFill>
                  <a:srgbClr val="353535"/>
                </a:solidFill>
                <a:latin typeface="Segoe UI Semilight"/>
              </a:rPr>
            </a:br>
            <a:r>
              <a:rPr lang="en-US" sz="1000">
                <a:solidFill>
                  <a:srgbClr val="353535"/>
                </a:solidFill>
                <a:latin typeface="Segoe UI Semilight"/>
              </a:rPr>
              <a:t>Intelligence</a:t>
            </a:r>
            <a:endParaRPr kumimoji="0" lang="en-US" sz="10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6" name="Freeform 10">
            <a:extLst>
              <a:ext uri="{FF2B5EF4-FFF2-40B4-BE49-F238E27FC236}">
                <a16:creationId xmlns:a16="http://schemas.microsoft.com/office/drawing/2014/main" id="{2B717625-4D84-4719-A951-A42E91495B96}"/>
              </a:ext>
            </a:extLst>
          </p:cNvPr>
          <p:cNvSpPr>
            <a:spLocks noEditPoints="1"/>
          </p:cNvSpPr>
          <p:nvPr/>
        </p:nvSpPr>
        <p:spPr bwMode="auto">
          <a:xfrm>
            <a:off x="7112507" y="5038713"/>
            <a:ext cx="458781" cy="436582"/>
          </a:xfrm>
          <a:custGeom>
            <a:avLst/>
            <a:gdLst>
              <a:gd name="T0" fmla="*/ 0 w 1376"/>
              <a:gd name="T1" fmla="*/ 16 h 1312"/>
              <a:gd name="T2" fmla="*/ 16 w 1376"/>
              <a:gd name="T3" fmla="*/ 1312 h 1312"/>
              <a:gd name="T4" fmla="*/ 1376 w 1376"/>
              <a:gd name="T5" fmla="*/ 1296 h 1312"/>
              <a:gd name="T6" fmla="*/ 32 w 1376"/>
              <a:gd name="T7" fmla="*/ 1280 h 1312"/>
              <a:gd name="T8" fmla="*/ 16 w 1376"/>
              <a:gd name="T9" fmla="*/ 0 h 1312"/>
              <a:gd name="T10" fmla="*/ 1056 w 1376"/>
              <a:gd name="T11" fmla="*/ 400 h 1312"/>
              <a:gd name="T12" fmla="*/ 1072 w 1376"/>
              <a:gd name="T13" fmla="*/ 1120 h 1312"/>
              <a:gd name="T14" fmla="*/ 1216 w 1376"/>
              <a:gd name="T15" fmla="*/ 1104 h 1312"/>
              <a:gd name="T16" fmla="*/ 1200 w 1376"/>
              <a:gd name="T17" fmla="*/ 384 h 1312"/>
              <a:gd name="T18" fmla="*/ 1088 w 1376"/>
              <a:gd name="T19" fmla="*/ 416 h 1312"/>
              <a:gd name="T20" fmla="*/ 1184 w 1376"/>
              <a:gd name="T21" fmla="*/ 1088 h 1312"/>
              <a:gd name="T22" fmla="*/ 1088 w 1376"/>
              <a:gd name="T23" fmla="*/ 416 h 1312"/>
              <a:gd name="T24" fmla="*/ 480 w 1376"/>
              <a:gd name="T25" fmla="*/ 496 h 1312"/>
              <a:gd name="T26" fmla="*/ 496 w 1376"/>
              <a:gd name="T27" fmla="*/ 1120 h 1312"/>
              <a:gd name="T28" fmla="*/ 640 w 1376"/>
              <a:gd name="T29" fmla="*/ 1104 h 1312"/>
              <a:gd name="T30" fmla="*/ 624 w 1376"/>
              <a:gd name="T31" fmla="*/ 480 h 1312"/>
              <a:gd name="T32" fmla="*/ 512 w 1376"/>
              <a:gd name="T33" fmla="*/ 512 h 1312"/>
              <a:gd name="T34" fmla="*/ 608 w 1376"/>
              <a:gd name="T35" fmla="*/ 1088 h 1312"/>
              <a:gd name="T36" fmla="*/ 512 w 1376"/>
              <a:gd name="T37" fmla="*/ 512 h 1312"/>
              <a:gd name="T38" fmla="*/ 768 w 1376"/>
              <a:gd name="T39" fmla="*/ 592 h 1312"/>
              <a:gd name="T40" fmla="*/ 784 w 1376"/>
              <a:gd name="T41" fmla="*/ 1120 h 1312"/>
              <a:gd name="T42" fmla="*/ 928 w 1376"/>
              <a:gd name="T43" fmla="*/ 1104 h 1312"/>
              <a:gd name="T44" fmla="*/ 912 w 1376"/>
              <a:gd name="T45" fmla="*/ 576 h 1312"/>
              <a:gd name="T46" fmla="*/ 800 w 1376"/>
              <a:gd name="T47" fmla="*/ 608 h 1312"/>
              <a:gd name="T48" fmla="*/ 896 w 1376"/>
              <a:gd name="T49" fmla="*/ 1088 h 1312"/>
              <a:gd name="T50" fmla="*/ 800 w 1376"/>
              <a:gd name="T51" fmla="*/ 608 h 1312"/>
              <a:gd name="T52" fmla="*/ 192 w 1376"/>
              <a:gd name="T53" fmla="*/ 688 h 1312"/>
              <a:gd name="T54" fmla="*/ 208 w 1376"/>
              <a:gd name="T55" fmla="*/ 1120 h 1312"/>
              <a:gd name="T56" fmla="*/ 352 w 1376"/>
              <a:gd name="T57" fmla="*/ 1104 h 1312"/>
              <a:gd name="T58" fmla="*/ 336 w 1376"/>
              <a:gd name="T59" fmla="*/ 672 h 1312"/>
              <a:gd name="T60" fmla="*/ 224 w 1376"/>
              <a:gd name="T61" fmla="*/ 704 h 1312"/>
              <a:gd name="T62" fmla="*/ 320 w 1376"/>
              <a:gd name="T63" fmla="*/ 1088 h 1312"/>
              <a:gd name="T64" fmla="*/ 224 w 1376"/>
              <a:gd name="T65" fmla="*/ 704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6" h="1312">
                <a:moveTo>
                  <a:pt x="16" y="0"/>
                </a:moveTo>
                <a:cubicBezTo>
                  <a:pt x="8" y="0"/>
                  <a:pt x="0" y="8"/>
                  <a:pt x="0" y="16"/>
                </a:cubicBezTo>
                <a:lnTo>
                  <a:pt x="0" y="1296"/>
                </a:lnTo>
                <a:cubicBezTo>
                  <a:pt x="0" y="1305"/>
                  <a:pt x="8" y="1312"/>
                  <a:pt x="16" y="1312"/>
                </a:cubicBezTo>
                <a:lnTo>
                  <a:pt x="1360" y="1312"/>
                </a:lnTo>
                <a:cubicBezTo>
                  <a:pt x="1369" y="1312"/>
                  <a:pt x="1376" y="1305"/>
                  <a:pt x="1376" y="1296"/>
                </a:cubicBezTo>
                <a:cubicBezTo>
                  <a:pt x="1376" y="1288"/>
                  <a:pt x="1369" y="1280"/>
                  <a:pt x="1360" y="1280"/>
                </a:cubicBezTo>
                <a:lnTo>
                  <a:pt x="32" y="1280"/>
                </a:lnTo>
                <a:lnTo>
                  <a:pt x="32" y="16"/>
                </a:lnTo>
                <a:cubicBezTo>
                  <a:pt x="32" y="8"/>
                  <a:pt x="25" y="0"/>
                  <a:pt x="16" y="0"/>
                </a:cubicBezTo>
                <a:close/>
                <a:moveTo>
                  <a:pt x="1072" y="384"/>
                </a:moveTo>
                <a:cubicBezTo>
                  <a:pt x="1062" y="385"/>
                  <a:pt x="1057" y="393"/>
                  <a:pt x="1056" y="400"/>
                </a:cubicBezTo>
                <a:lnTo>
                  <a:pt x="1056" y="1104"/>
                </a:lnTo>
                <a:cubicBezTo>
                  <a:pt x="1056" y="1113"/>
                  <a:pt x="1064" y="1120"/>
                  <a:pt x="1072" y="1120"/>
                </a:cubicBezTo>
                <a:lnTo>
                  <a:pt x="1200" y="1120"/>
                </a:lnTo>
                <a:cubicBezTo>
                  <a:pt x="1209" y="1120"/>
                  <a:pt x="1216" y="1113"/>
                  <a:pt x="1216" y="1104"/>
                </a:cubicBezTo>
                <a:lnTo>
                  <a:pt x="1216" y="400"/>
                </a:lnTo>
                <a:cubicBezTo>
                  <a:pt x="1216" y="392"/>
                  <a:pt x="1209" y="384"/>
                  <a:pt x="1200" y="384"/>
                </a:cubicBezTo>
                <a:lnTo>
                  <a:pt x="1072" y="384"/>
                </a:lnTo>
                <a:close/>
                <a:moveTo>
                  <a:pt x="1088" y="416"/>
                </a:moveTo>
                <a:lnTo>
                  <a:pt x="1184" y="416"/>
                </a:lnTo>
                <a:lnTo>
                  <a:pt x="1184" y="1088"/>
                </a:lnTo>
                <a:lnTo>
                  <a:pt x="1088" y="1088"/>
                </a:lnTo>
                <a:lnTo>
                  <a:pt x="1088" y="416"/>
                </a:lnTo>
                <a:close/>
                <a:moveTo>
                  <a:pt x="496" y="480"/>
                </a:moveTo>
                <a:cubicBezTo>
                  <a:pt x="486" y="481"/>
                  <a:pt x="481" y="489"/>
                  <a:pt x="480" y="496"/>
                </a:cubicBezTo>
                <a:lnTo>
                  <a:pt x="480" y="1104"/>
                </a:lnTo>
                <a:cubicBezTo>
                  <a:pt x="480" y="1113"/>
                  <a:pt x="488" y="1120"/>
                  <a:pt x="496" y="1120"/>
                </a:cubicBezTo>
                <a:lnTo>
                  <a:pt x="624" y="1120"/>
                </a:lnTo>
                <a:cubicBezTo>
                  <a:pt x="633" y="1120"/>
                  <a:pt x="640" y="1113"/>
                  <a:pt x="640" y="1104"/>
                </a:cubicBezTo>
                <a:lnTo>
                  <a:pt x="640" y="496"/>
                </a:lnTo>
                <a:cubicBezTo>
                  <a:pt x="640" y="488"/>
                  <a:pt x="633" y="480"/>
                  <a:pt x="624" y="480"/>
                </a:cubicBezTo>
                <a:lnTo>
                  <a:pt x="496" y="480"/>
                </a:lnTo>
                <a:close/>
                <a:moveTo>
                  <a:pt x="512" y="512"/>
                </a:moveTo>
                <a:lnTo>
                  <a:pt x="608" y="512"/>
                </a:lnTo>
                <a:lnTo>
                  <a:pt x="608" y="1088"/>
                </a:lnTo>
                <a:lnTo>
                  <a:pt x="512" y="1088"/>
                </a:lnTo>
                <a:lnTo>
                  <a:pt x="512" y="512"/>
                </a:lnTo>
                <a:close/>
                <a:moveTo>
                  <a:pt x="784" y="576"/>
                </a:moveTo>
                <a:cubicBezTo>
                  <a:pt x="774" y="577"/>
                  <a:pt x="769" y="585"/>
                  <a:pt x="768" y="592"/>
                </a:cubicBezTo>
                <a:lnTo>
                  <a:pt x="768" y="1104"/>
                </a:lnTo>
                <a:cubicBezTo>
                  <a:pt x="768" y="1113"/>
                  <a:pt x="776" y="1120"/>
                  <a:pt x="784" y="1120"/>
                </a:cubicBezTo>
                <a:lnTo>
                  <a:pt x="912" y="1120"/>
                </a:lnTo>
                <a:cubicBezTo>
                  <a:pt x="921" y="1120"/>
                  <a:pt x="928" y="1113"/>
                  <a:pt x="928" y="1104"/>
                </a:cubicBezTo>
                <a:lnTo>
                  <a:pt x="928" y="592"/>
                </a:lnTo>
                <a:cubicBezTo>
                  <a:pt x="928" y="584"/>
                  <a:pt x="921" y="576"/>
                  <a:pt x="912" y="576"/>
                </a:cubicBezTo>
                <a:lnTo>
                  <a:pt x="784" y="576"/>
                </a:lnTo>
                <a:close/>
                <a:moveTo>
                  <a:pt x="800" y="608"/>
                </a:moveTo>
                <a:lnTo>
                  <a:pt x="896" y="608"/>
                </a:lnTo>
                <a:lnTo>
                  <a:pt x="896" y="1088"/>
                </a:lnTo>
                <a:lnTo>
                  <a:pt x="800" y="1088"/>
                </a:lnTo>
                <a:lnTo>
                  <a:pt x="800" y="608"/>
                </a:lnTo>
                <a:close/>
                <a:moveTo>
                  <a:pt x="208" y="672"/>
                </a:moveTo>
                <a:cubicBezTo>
                  <a:pt x="198" y="673"/>
                  <a:pt x="193" y="681"/>
                  <a:pt x="192" y="688"/>
                </a:cubicBezTo>
                <a:lnTo>
                  <a:pt x="192" y="1104"/>
                </a:lnTo>
                <a:cubicBezTo>
                  <a:pt x="192" y="1113"/>
                  <a:pt x="200" y="1120"/>
                  <a:pt x="208" y="1120"/>
                </a:cubicBezTo>
                <a:lnTo>
                  <a:pt x="336" y="1120"/>
                </a:lnTo>
                <a:cubicBezTo>
                  <a:pt x="345" y="1120"/>
                  <a:pt x="352" y="1113"/>
                  <a:pt x="352" y="1104"/>
                </a:cubicBezTo>
                <a:lnTo>
                  <a:pt x="352" y="688"/>
                </a:lnTo>
                <a:cubicBezTo>
                  <a:pt x="352" y="680"/>
                  <a:pt x="345" y="672"/>
                  <a:pt x="336" y="672"/>
                </a:cubicBezTo>
                <a:lnTo>
                  <a:pt x="208" y="672"/>
                </a:lnTo>
                <a:close/>
                <a:moveTo>
                  <a:pt x="224" y="704"/>
                </a:moveTo>
                <a:lnTo>
                  <a:pt x="320" y="704"/>
                </a:lnTo>
                <a:lnTo>
                  <a:pt x="320" y="1088"/>
                </a:lnTo>
                <a:lnTo>
                  <a:pt x="224" y="1088"/>
                </a:lnTo>
                <a:lnTo>
                  <a:pt x="224" y="704"/>
                </a:lnTo>
                <a:close/>
              </a:path>
            </a:pathLst>
          </a:custGeom>
          <a:solidFill>
            <a:schemeClr val="tx2"/>
          </a:solidFill>
          <a:ln w="63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98" name="TextBox 297">
            <a:extLst>
              <a:ext uri="{FF2B5EF4-FFF2-40B4-BE49-F238E27FC236}">
                <a16:creationId xmlns:a16="http://schemas.microsoft.com/office/drawing/2014/main" id="{75D6C513-5367-47D4-9D00-521D3AD13F87}"/>
              </a:ext>
            </a:extLst>
          </p:cNvPr>
          <p:cNvSpPr txBox="1"/>
          <p:nvPr/>
        </p:nvSpPr>
        <p:spPr>
          <a:xfrm>
            <a:off x="4135769" y="5607628"/>
            <a:ext cx="39139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mn-ea"/>
                <a:cs typeface="+mn-cs"/>
              </a:rPr>
              <a:t>Mobile</a:t>
            </a:r>
          </a:p>
        </p:txBody>
      </p:sp>
      <p:grpSp>
        <p:nvGrpSpPr>
          <p:cNvPr id="262" name="Group 261">
            <a:extLst>
              <a:ext uri="{FF2B5EF4-FFF2-40B4-BE49-F238E27FC236}">
                <a16:creationId xmlns:a16="http://schemas.microsoft.com/office/drawing/2014/main" id="{6F6B00CD-1052-49D9-AD6E-77C8F0D443BE}"/>
              </a:ext>
            </a:extLst>
          </p:cNvPr>
          <p:cNvGrpSpPr/>
          <p:nvPr/>
        </p:nvGrpSpPr>
        <p:grpSpPr>
          <a:xfrm>
            <a:off x="4231912" y="5079686"/>
            <a:ext cx="199112" cy="370548"/>
            <a:chOff x="4368801" y="6669088"/>
            <a:chExt cx="411163" cy="765175"/>
          </a:xfrm>
        </p:grpSpPr>
        <p:sp>
          <p:nvSpPr>
            <p:cNvPr id="256" name="Freeform 14">
              <a:extLst>
                <a:ext uri="{FF2B5EF4-FFF2-40B4-BE49-F238E27FC236}">
                  <a16:creationId xmlns:a16="http://schemas.microsoft.com/office/drawing/2014/main" id="{6016F2B1-4001-4743-B55B-AD506FEAA35C}"/>
                </a:ext>
              </a:extLst>
            </p:cNvPr>
            <p:cNvSpPr>
              <a:spLocks noEditPoints="1"/>
            </p:cNvSpPr>
            <p:nvPr/>
          </p:nvSpPr>
          <p:spPr bwMode="auto">
            <a:xfrm>
              <a:off x="4368801" y="6669088"/>
              <a:ext cx="411163" cy="765175"/>
            </a:xfrm>
            <a:custGeom>
              <a:avLst/>
              <a:gdLst>
                <a:gd name="T0" fmla="*/ 96 w 717"/>
                <a:gd name="T1" fmla="*/ 0 h 1341"/>
                <a:gd name="T2" fmla="*/ 0 w 717"/>
                <a:gd name="T3" fmla="*/ 936 h 1341"/>
                <a:gd name="T4" fmla="*/ 130 w 717"/>
                <a:gd name="T5" fmla="*/ 1032 h 1341"/>
                <a:gd name="T6" fmla="*/ 175 w 717"/>
                <a:gd name="T7" fmla="*/ 1183 h 1341"/>
                <a:gd name="T8" fmla="*/ 242 w 717"/>
                <a:gd name="T9" fmla="*/ 1341 h 1341"/>
                <a:gd name="T10" fmla="*/ 397 w 717"/>
                <a:gd name="T11" fmla="*/ 1341 h 1341"/>
                <a:gd name="T12" fmla="*/ 408 w 717"/>
                <a:gd name="T13" fmla="*/ 973 h 1341"/>
                <a:gd name="T14" fmla="*/ 408 w 717"/>
                <a:gd name="T15" fmla="*/ 669 h 1341"/>
                <a:gd name="T16" fmla="*/ 530 w 717"/>
                <a:gd name="T17" fmla="*/ 669 h 1341"/>
                <a:gd name="T18" fmla="*/ 530 w 717"/>
                <a:gd name="T19" fmla="*/ 838 h 1341"/>
                <a:gd name="T20" fmla="*/ 624 w 717"/>
                <a:gd name="T21" fmla="*/ 1033 h 1341"/>
                <a:gd name="T22" fmla="*/ 717 w 717"/>
                <a:gd name="T23" fmla="*/ 917 h 1341"/>
                <a:gd name="T24" fmla="*/ 717 w 717"/>
                <a:gd name="T25" fmla="*/ 96 h 1341"/>
                <a:gd name="T26" fmla="*/ 376 w 717"/>
                <a:gd name="T27" fmla="*/ 1309 h 1341"/>
                <a:gd name="T28" fmla="*/ 181 w 717"/>
                <a:gd name="T29" fmla="*/ 1248 h 1341"/>
                <a:gd name="T30" fmla="*/ 376 w 717"/>
                <a:gd name="T31" fmla="*/ 1186 h 1341"/>
                <a:gd name="T32" fmla="*/ 376 w 717"/>
                <a:gd name="T33" fmla="*/ 1154 h 1341"/>
                <a:gd name="T34" fmla="*/ 200 w 717"/>
                <a:gd name="T35" fmla="*/ 1154 h 1341"/>
                <a:gd name="T36" fmla="*/ 200 w 717"/>
                <a:gd name="T37" fmla="*/ 1032 h 1341"/>
                <a:gd name="T38" fmla="*/ 376 w 717"/>
                <a:gd name="T39" fmla="*/ 1032 h 1341"/>
                <a:gd name="T40" fmla="*/ 376 w 717"/>
                <a:gd name="T41" fmla="*/ 930 h 1341"/>
                <a:gd name="T42" fmla="*/ 376 w 717"/>
                <a:gd name="T43" fmla="*/ 1000 h 1341"/>
                <a:gd name="T44" fmla="*/ 200 w 717"/>
                <a:gd name="T45" fmla="*/ 1000 h 1341"/>
                <a:gd name="T46" fmla="*/ 32 w 717"/>
                <a:gd name="T47" fmla="*/ 936 h 1341"/>
                <a:gd name="T48" fmla="*/ 376 w 717"/>
                <a:gd name="T49" fmla="*/ 861 h 1341"/>
                <a:gd name="T50" fmla="*/ 685 w 717"/>
                <a:gd name="T51" fmla="*/ 915 h 1341"/>
                <a:gd name="T52" fmla="*/ 624 w 717"/>
                <a:gd name="T53" fmla="*/ 1001 h 1341"/>
                <a:gd name="T54" fmla="*/ 562 w 717"/>
                <a:gd name="T55" fmla="*/ 861 h 1341"/>
                <a:gd name="T56" fmla="*/ 685 w 717"/>
                <a:gd name="T57" fmla="*/ 915 h 1341"/>
                <a:gd name="T58" fmla="*/ 685 w 717"/>
                <a:gd name="T59" fmla="*/ 829 h 1341"/>
                <a:gd name="T60" fmla="*/ 562 w 717"/>
                <a:gd name="T61" fmla="*/ 827 h 1341"/>
                <a:gd name="T62" fmla="*/ 562 w 717"/>
                <a:gd name="T63" fmla="*/ 669 h 1341"/>
                <a:gd name="T64" fmla="*/ 376 w 717"/>
                <a:gd name="T65" fmla="*/ 669 h 1341"/>
                <a:gd name="T66" fmla="*/ 32 w 717"/>
                <a:gd name="T67" fmla="*/ 829 h 1341"/>
                <a:gd name="T68" fmla="*/ 685 w 717"/>
                <a:gd name="T69" fmla="*/ 200 h 1341"/>
                <a:gd name="T70" fmla="*/ 685 w 717"/>
                <a:gd name="T71" fmla="*/ 168 h 1341"/>
                <a:gd name="T72" fmla="*/ 32 w 717"/>
                <a:gd name="T73" fmla="*/ 96 h 1341"/>
                <a:gd name="T74" fmla="*/ 621 w 717"/>
                <a:gd name="T75" fmla="*/ 32 h 1341"/>
                <a:gd name="T76" fmla="*/ 685 w 717"/>
                <a:gd name="T77" fmla="*/ 168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7" h="1341">
                  <a:moveTo>
                    <a:pt x="621" y="0"/>
                  </a:moveTo>
                  <a:lnTo>
                    <a:pt x="96" y="0"/>
                  </a:lnTo>
                  <a:cubicBezTo>
                    <a:pt x="43" y="0"/>
                    <a:pt x="0" y="43"/>
                    <a:pt x="0" y="96"/>
                  </a:cubicBezTo>
                  <a:lnTo>
                    <a:pt x="0" y="936"/>
                  </a:lnTo>
                  <a:cubicBezTo>
                    <a:pt x="0" y="989"/>
                    <a:pt x="43" y="1032"/>
                    <a:pt x="96" y="1032"/>
                  </a:cubicBezTo>
                  <a:lnTo>
                    <a:pt x="130" y="1032"/>
                  </a:lnTo>
                  <a:cubicBezTo>
                    <a:pt x="115" y="1048"/>
                    <a:pt x="106" y="1070"/>
                    <a:pt x="106" y="1093"/>
                  </a:cubicBezTo>
                  <a:cubicBezTo>
                    <a:pt x="106" y="1136"/>
                    <a:pt x="136" y="1172"/>
                    <a:pt x="175" y="1183"/>
                  </a:cubicBezTo>
                  <a:cubicBezTo>
                    <a:pt x="159" y="1200"/>
                    <a:pt x="149" y="1223"/>
                    <a:pt x="149" y="1248"/>
                  </a:cubicBezTo>
                  <a:cubicBezTo>
                    <a:pt x="149" y="1299"/>
                    <a:pt x="191" y="1341"/>
                    <a:pt x="242" y="1341"/>
                  </a:cubicBezTo>
                  <a:lnTo>
                    <a:pt x="376" y="1341"/>
                  </a:lnTo>
                  <a:lnTo>
                    <a:pt x="397" y="1341"/>
                  </a:lnTo>
                  <a:lnTo>
                    <a:pt x="408" y="1341"/>
                  </a:lnTo>
                  <a:lnTo>
                    <a:pt x="408" y="973"/>
                  </a:lnTo>
                  <a:lnTo>
                    <a:pt x="408" y="930"/>
                  </a:lnTo>
                  <a:lnTo>
                    <a:pt x="408" y="669"/>
                  </a:lnTo>
                  <a:cubicBezTo>
                    <a:pt x="408" y="635"/>
                    <a:pt x="435" y="608"/>
                    <a:pt x="469" y="608"/>
                  </a:cubicBezTo>
                  <a:cubicBezTo>
                    <a:pt x="503" y="608"/>
                    <a:pt x="530" y="635"/>
                    <a:pt x="530" y="669"/>
                  </a:cubicBezTo>
                  <a:lnTo>
                    <a:pt x="530" y="748"/>
                  </a:lnTo>
                  <a:lnTo>
                    <a:pt x="530" y="838"/>
                  </a:lnTo>
                  <a:lnTo>
                    <a:pt x="530" y="940"/>
                  </a:lnTo>
                  <a:cubicBezTo>
                    <a:pt x="530" y="991"/>
                    <a:pt x="572" y="1033"/>
                    <a:pt x="624" y="1033"/>
                  </a:cubicBezTo>
                  <a:cubicBezTo>
                    <a:pt x="675" y="1033"/>
                    <a:pt x="717" y="991"/>
                    <a:pt x="717" y="940"/>
                  </a:cubicBezTo>
                  <a:lnTo>
                    <a:pt x="717" y="917"/>
                  </a:lnTo>
                  <a:lnTo>
                    <a:pt x="717" y="791"/>
                  </a:lnTo>
                  <a:lnTo>
                    <a:pt x="717" y="96"/>
                  </a:lnTo>
                  <a:cubicBezTo>
                    <a:pt x="717" y="43"/>
                    <a:pt x="674" y="0"/>
                    <a:pt x="621" y="0"/>
                  </a:cubicBezTo>
                  <a:close/>
                  <a:moveTo>
                    <a:pt x="376" y="1309"/>
                  </a:moveTo>
                  <a:lnTo>
                    <a:pt x="242" y="1309"/>
                  </a:lnTo>
                  <a:cubicBezTo>
                    <a:pt x="209" y="1309"/>
                    <a:pt x="181" y="1282"/>
                    <a:pt x="181" y="1248"/>
                  </a:cubicBezTo>
                  <a:cubicBezTo>
                    <a:pt x="181" y="1214"/>
                    <a:pt x="209" y="1186"/>
                    <a:pt x="242" y="1186"/>
                  </a:cubicBezTo>
                  <a:lnTo>
                    <a:pt x="376" y="1186"/>
                  </a:lnTo>
                  <a:lnTo>
                    <a:pt x="376" y="1309"/>
                  </a:lnTo>
                  <a:close/>
                  <a:moveTo>
                    <a:pt x="376" y="1154"/>
                  </a:moveTo>
                  <a:lnTo>
                    <a:pt x="242" y="1154"/>
                  </a:lnTo>
                  <a:lnTo>
                    <a:pt x="200" y="1154"/>
                  </a:lnTo>
                  <a:cubicBezTo>
                    <a:pt x="166" y="1154"/>
                    <a:pt x="138" y="1127"/>
                    <a:pt x="138" y="1093"/>
                  </a:cubicBezTo>
                  <a:cubicBezTo>
                    <a:pt x="138" y="1059"/>
                    <a:pt x="166" y="1032"/>
                    <a:pt x="200" y="1032"/>
                  </a:cubicBezTo>
                  <a:lnTo>
                    <a:pt x="210" y="1032"/>
                  </a:lnTo>
                  <a:lnTo>
                    <a:pt x="376" y="1032"/>
                  </a:lnTo>
                  <a:lnTo>
                    <a:pt x="376" y="1154"/>
                  </a:lnTo>
                  <a:close/>
                  <a:moveTo>
                    <a:pt x="376" y="930"/>
                  </a:moveTo>
                  <a:lnTo>
                    <a:pt x="376" y="978"/>
                  </a:lnTo>
                  <a:lnTo>
                    <a:pt x="376" y="1000"/>
                  </a:lnTo>
                  <a:lnTo>
                    <a:pt x="208" y="1000"/>
                  </a:lnTo>
                  <a:lnTo>
                    <a:pt x="200" y="1000"/>
                  </a:lnTo>
                  <a:lnTo>
                    <a:pt x="96" y="1000"/>
                  </a:lnTo>
                  <a:cubicBezTo>
                    <a:pt x="61" y="1000"/>
                    <a:pt x="32" y="971"/>
                    <a:pt x="32" y="936"/>
                  </a:cubicBezTo>
                  <a:lnTo>
                    <a:pt x="32" y="861"/>
                  </a:lnTo>
                  <a:lnTo>
                    <a:pt x="376" y="861"/>
                  </a:lnTo>
                  <a:lnTo>
                    <a:pt x="376" y="930"/>
                  </a:lnTo>
                  <a:close/>
                  <a:moveTo>
                    <a:pt x="685" y="915"/>
                  </a:moveTo>
                  <a:lnTo>
                    <a:pt x="685" y="940"/>
                  </a:lnTo>
                  <a:cubicBezTo>
                    <a:pt x="685" y="974"/>
                    <a:pt x="658" y="1001"/>
                    <a:pt x="624" y="1001"/>
                  </a:cubicBezTo>
                  <a:cubicBezTo>
                    <a:pt x="590" y="1001"/>
                    <a:pt x="562" y="974"/>
                    <a:pt x="562" y="940"/>
                  </a:cubicBezTo>
                  <a:lnTo>
                    <a:pt x="562" y="861"/>
                  </a:lnTo>
                  <a:lnTo>
                    <a:pt x="685" y="861"/>
                  </a:lnTo>
                  <a:lnTo>
                    <a:pt x="685" y="915"/>
                  </a:lnTo>
                  <a:close/>
                  <a:moveTo>
                    <a:pt x="685" y="802"/>
                  </a:moveTo>
                  <a:lnTo>
                    <a:pt x="685" y="829"/>
                  </a:lnTo>
                  <a:lnTo>
                    <a:pt x="562" y="829"/>
                  </a:lnTo>
                  <a:lnTo>
                    <a:pt x="562" y="827"/>
                  </a:lnTo>
                  <a:lnTo>
                    <a:pt x="562" y="747"/>
                  </a:lnTo>
                  <a:lnTo>
                    <a:pt x="562" y="669"/>
                  </a:lnTo>
                  <a:cubicBezTo>
                    <a:pt x="562" y="618"/>
                    <a:pt x="521" y="576"/>
                    <a:pt x="469" y="576"/>
                  </a:cubicBezTo>
                  <a:cubicBezTo>
                    <a:pt x="418" y="576"/>
                    <a:pt x="376" y="618"/>
                    <a:pt x="376" y="669"/>
                  </a:cubicBezTo>
                  <a:lnTo>
                    <a:pt x="376" y="829"/>
                  </a:lnTo>
                  <a:lnTo>
                    <a:pt x="32" y="829"/>
                  </a:lnTo>
                  <a:lnTo>
                    <a:pt x="32" y="200"/>
                  </a:lnTo>
                  <a:lnTo>
                    <a:pt x="685" y="200"/>
                  </a:lnTo>
                  <a:lnTo>
                    <a:pt x="685" y="802"/>
                  </a:lnTo>
                  <a:close/>
                  <a:moveTo>
                    <a:pt x="685" y="168"/>
                  </a:moveTo>
                  <a:lnTo>
                    <a:pt x="32" y="168"/>
                  </a:lnTo>
                  <a:lnTo>
                    <a:pt x="32" y="96"/>
                  </a:lnTo>
                  <a:cubicBezTo>
                    <a:pt x="32" y="61"/>
                    <a:pt x="61" y="32"/>
                    <a:pt x="96" y="32"/>
                  </a:cubicBezTo>
                  <a:lnTo>
                    <a:pt x="621" y="32"/>
                  </a:lnTo>
                  <a:cubicBezTo>
                    <a:pt x="656" y="32"/>
                    <a:pt x="685" y="61"/>
                    <a:pt x="685" y="96"/>
                  </a:cubicBezTo>
                  <a:lnTo>
                    <a:pt x="685" y="168"/>
                  </a:lnTo>
                  <a:close/>
                </a:path>
              </a:pathLst>
            </a:custGeom>
            <a:solidFill>
              <a:schemeClr val="tx2"/>
            </a:solidFill>
            <a:ln w="9525">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57" name="Rectangle 15">
              <a:extLst>
                <a:ext uri="{FF2B5EF4-FFF2-40B4-BE49-F238E27FC236}">
                  <a16:creationId xmlns:a16="http://schemas.microsoft.com/office/drawing/2014/main" id="{9AA9E954-A045-4BA3-98A5-44AD92C8E65C}"/>
                </a:ext>
              </a:extLst>
            </p:cNvPr>
            <p:cNvSpPr>
              <a:spLocks noChangeArrowheads="1"/>
            </p:cNvSpPr>
            <p:nvPr/>
          </p:nvSpPr>
          <p:spPr bwMode="auto">
            <a:xfrm>
              <a:off x="4525963" y="6719888"/>
              <a:ext cx="96838" cy="19050"/>
            </a:xfrm>
            <a:prstGeom prst="rect">
              <a:avLst/>
            </a:prstGeom>
            <a:solidFill>
              <a:schemeClr val="tx2"/>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299" name="TextBox 298">
            <a:extLst>
              <a:ext uri="{FF2B5EF4-FFF2-40B4-BE49-F238E27FC236}">
                <a16:creationId xmlns:a16="http://schemas.microsoft.com/office/drawing/2014/main" id="{C2A263AE-66B7-4B57-9DCC-6A5DA00426CD}"/>
              </a:ext>
            </a:extLst>
          </p:cNvPr>
          <p:cNvSpPr txBox="1"/>
          <p:nvPr/>
        </p:nvSpPr>
        <p:spPr>
          <a:xfrm>
            <a:off x="4920702" y="5607628"/>
            <a:ext cx="22813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mn-ea"/>
                <a:cs typeface="+mn-cs"/>
              </a:rPr>
              <a:t>Bot</a:t>
            </a:r>
          </a:p>
        </p:txBody>
      </p:sp>
      <p:sp>
        <p:nvSpPr>
          <p:cNvPr id="76" name="Freeform 23">
            <a:extLst>
              <a:ext uri="{FF2B5EF4-FFF2-40B4-BE49-F238E27FC236}">
                <a16:creationId xmlns:a16="http://schemas.microsoft.com/office/drawing/2014/main" id="{14CF7FB9-8882-412C-AC07-61B38316787B}"/>
              </a:ext>
            </a:extLst>
          </p:cNvPr>
          <p:cNvSpPr>
            <a:spLocks noEditPoints="1"/>
          </p:cNvSpPr>
          <p:nvPr/>
        </p:nvSpPr>
        <p:spPr bwMode="auto">
          <a:xfrm>
            <a:off x="4875440" y="5101982"/>
            <a:ext cx="267140" cy="274846"/>
          </a:xfrm>
          <a:custGeom>
            <a:avLst/>
            <a:gdLst>
              <a:gd name="T0" fmla="*/ 112 w 1152"/>
              <a:gd name="T1" fmla="*/ 0 h 1189"/>
              <a:gd name="T2" fmla="*/ 0 w 1152"/>
              <a:gd name="T3" fmla="*/ 112 h 1189"/>
              <a:gd name="T4" fmla="*/ 0 w 1152"/>
              <a:gd name="T5" fmla="*/ 752 h 1189"/>
              <a:gd name="T6" fmla="*/ 112 w 1152"/>
              <a:gd name="T7" fmla="*/ 864 h 1189"/>
              <a:gd name="T8" fmla="*/ 303 w 1152"/>
              <a:gd name="T9" fmla="*/ 864 h 1189"/>
              <a:gd name="T10" fmla="*/ 272 w 1152"/>
              <a:gd name="T11" fmla="*/ 1166 h 1189"/>
              <a:gd name="T12" fmla="*/ 300 w 1152"/>
              <a:gd name="T13" fmla="*/ 1179 h 1189"/>
              <a:gd name="T14" fmla="*/ 616 w 1152"/>
              <a:gd name="T15" fmla="*/ 864 h 1189"/>
              <a:gd name="T16" fmla="*/ 1040 w 1152"/>
              <a:gd name="T17" fmla="*/ 864 h 1189"/>
              <a:gd name="T18" fmla="*/ 1152 w 1152"/>
              <a:gd name="T19" fmla="*/ 752 h 1189"/>
              <a:gd name="T20" fmla="*/ 1152 w 1152"/>
              <a:gd name="T21" fmla="*/ 112 h 1189"/>
              <a:gd name="T22" fmla="*/ 1040 w 1152"/>
              <a:gd name="T23" fmla="*/ 0 h 1189"/>
              <a:gd name="T24" fmla="*/ 112 w 1152"/>
              <a:gd name="T25" fmla="*/ 0 h 1189"/>
              <a:gd name="T26" fmla="*/ 112 w 1152"/>
              <a:gd name="T27" fmla="*/ 32 h 1189"/>
              <a:gd name="T28" fmla="*/ 1040 w 1152"/>
              <a:gd name="T29" fmla="*/ 32 h 1189"/>
              <a:gd name="T30" fmla="*/ 1120 w 1152"/>
              <a:gd name="T31" fmla="*/ 112 h 1189"/>
              <a:gd name="T32" fmla="*/ 1120 w 1152"/>
              <a:gd name="T33" fmla="*/ 752 h 1189"/>
              <a:gd name="T34" fmla="*/ 1040 w 1152"/>
              <a:gd name="T35" fmla="*/ 832 h 1189"/>
              <a:gd name="T36" fmla="*/ 609 w 1152"/>
              <a:gd name="T37" fmla="*/ 832 h 1189"/>
              <a:gd name="T38" fmla="*/ 598 w 1152"/>
              <a:gd name="T39" fmla="*/ 836 h 1189"/>
              <a:gd name="T40" fmla="*/ 309 w 1152"/>
              <a:gd name="T41" fmla="*/ 1125 h 1189"/>
              <a:gd name="T42" fmla="*/ 337 w 1152"/>
              <a:gd name="T43" fmla="*/ 849 h 1189"/>
              <a:gd name="T44" fmla="*/ 321 w 1152"/>
              <a:gd name="T45" fmla="*/ 832 h 1189"/>
              <a:gd name="T46" fmla="*/ 112 w 1152"/>
              <a:gd name="T47" fmla="*/ 832 h 1189"/>
              <a:gd name="T48" fmla="*/ 32 w 1152"/>
              <a:gd name="T49" fmla="*/ 752 h 1189"/>
              <a:gd name="T50" fmla="*/ 32 w 1152"/>
              <a:gd name="T51" fmla="*/ 112 h 1189"/>
              <a:gd name="T52" fmla="*/ 112 w 1152"/>
              <a:gd name="T53" fmla="*/ 32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2" h="1189">
                <a:moveTo>
                  <a:pt x="112" y="0"/>
                </a:moveTo>
                <a:cubicBezTo>
                  <a:pt x="51" y="0"/>
                  <a:pt x="0" y="50"/>
                  <a:pt x="0" y="112"/>
                </a:cubicBezTo>
                <a:lnTo>
                  <a:pt x="0" y="752"/>
                </a:lnTo>
                <a:cubicBezTo>
                  <a:pt x="0" y="814"/>
                  <a:pt x="51" y="864"/>
                  <a:pt x="112" y="864"/>
                </a:cubicBezTo>
                <a:lnTo>
                  <a:pt x="303" y="864"/>
                </a:lnTo>
                <a:lnTo>
                  <a:pt x="272" y="1166"/>
                </a:lnTo>
                <a:cubicBezTo>
                  <a:pt x="271" y="1179"/>
                  <a:pt x="291" y="1189"/>
                  <a:pt x="300" y="1179"/>
                </a:cubicBezTo>
                <a:lnTo>
                  <a:pt x="616" y="864"/>
                </a:lnTo>
                <a:lnTo>
                  <a:pt x="1040" y="864"/>
                </a:lnTo>
                <a:cubicBezTo>
                  <a:pt x="1102" y="864"/>
                  <a:pt x="1152" y="814"/>
                  <a:pt x="1152" y="752"/>
                </a:cubicBezTo>
                <a:lnTo>
                  <a:pt x="1152" y="112"/>
                </a:lnTo>
                <a:cubicBezTo>
                  <a:pt x="1152" y="50"/>
                  <a:pt x="1102" y="0"/>
                  <a:pt x="1040" y="0"/>
                </a:cubicBezTo>
                <a:lnTo>
                  <a:pt x="112" y="0"/>
                </a:lnTo>
                <a:close/>
                <a:moveTo>
                  <a:pt x="112" y="32"/>
                </a:moveTo>
                <a:lnTo>
                  <a:pt x="1040" y="32"/>
                </a:lnTo>
                <a:cubicBezTo>
                  <a:pt x="1085" y="32"/>
                  <a:pt x="1120" y="67"/>
                  <a:pt x="1120" y="112"/>
                </a:cubicBezTo>
                <a:lnTo>
                  <a:pt x="1120" y="752"/>
                </a:lnTo>
                <a:cubicBezTo>
                  <a:pt x="1120" y="797"/>
                  <a:pt x="1085" y="832"/>
                  <a:pt x="1040" y="832"/>
                </a:cubicBezTo>
                <a:lnTo>
                  <a:pt x="609" y="832"/>
                </a:lnTo>
                <a:cubicBezTo>
                  <a:pt x="605" y="832"/>
                  <a:pt x="601" y="834"/>
                  <a:pt x="598" y="836"/>
                </a:cubicBezTo>
                <a:lnTo>
                  <a:pt x="309" y="1125"/>
                </a:lnTo>
                <a:lnTo>
                  <a:pt x="337" y="849"/>
                </a:lnTo>
                <a:cubicBezTo>
                  <a:pt x="338" y="841"/>
                  <a:pt x="330" y="832"/>
                  <a:pt x="321" y="832"/>
                </a:cubicBezTo>
                <a:lnTo>
                  <a:pt x="112" y="832"/>
                </a:lnTo>
                <a:cubicBezTo>
                  <a:pt x="68" y="832"/>
                  <a:pt x="32" y="797"/>
                  <a:pt x="32" y="752"/>
                </a:cubicBezTo>
                <a:lnTo>
                  <a:pt x="32" y="112"/>
                </a:lnTo>
                <a:cubicBezTo>
                  <a:pt x="32" y="67"/>
                  <a:pt x="68" y="32"/>
                  <a:pt x="112" y="32"/>
                </a:cubicBezTo>
                <a:close/>
              </a:path>
            </a:pathLst>
          </a:custGeom>
          <a:solidFill>
            <a:schemeClr val="tx2"/>
          </a:solidFill>
          <a:ln w="9525">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00" name="TextBox 299">
            <a:extLst>
              <a:ext uri="{FF2B5EF4-FFF2-40B4-BE49-F238E27FC236}">
                <a16:creationId xmlns:a16="http://schemas.microsoft.com/office/drawing/2014/main" id="{795D97BC-CA4E-4526-BB89-B6163FFB07EC}"/>
              </a:ext>
            </a:extLst>
          </p:cNvPr>
          <p:cNvSpPr txBox="1"/>
          <p:nvPr/>
        </p:nvSpPr>
        <p:spPr>
          <a:xfrm>
            <a:off x="5523612" y="5607628"/>
            <a:ext cx="274475"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mn-ea"/>
                <a:cs typeface="+mn-cs"/>
              </a:rPr>
              <a:t>IOT</a:t>
            </a:r>
          </a:p>
        </p:txBody>
      </p:sp>
      <p:sp>
        <p:nvSpPr>
          <p:cNvPr id="289" name="Freeform 72">
            <a:extLst>
              <a:ext uri="{FF2B5EF4-FFF2-40B4-BE49-F238E27FC236}">
                <a16:creationId xmlns:a16="http://schemas.microsoft.com/office/drawing/2014/main" id="{2FCC7C25-64DF-4526-BA1C-EE2ACFDE96E6}"/>
              </a:ext>
            </a:extLst>
          </p:cNvPr>
          <p:cNvSpPr>
            <a:spLocks/>
          </p:cNvSpPr>
          <p:nvPr/>
        </p:nvSpPr>
        <p:spPr bwMode="auto">
          <a:xfrm>
            <a:off x="5482267" y="5069522"/>
            <a:ext cx="357165" cy="357165"/>
          </a:xfrm>
          <a:custGeom>
            <a:avLst/>
            <a:gdLst>
              <a:gd name="connsiteX0" fmla="*/ 1850232 w 3236913"/>
              <a:gd name="connsiteY0" fmla="*/ 2722562 h 3236912"/>
              <a:gd name="connsiteX1" fmla="*/ 1654175 w 3236913"/>
              <a:gd name="connsiteY1" fmla="*/ 2918619 h 3236912"/>
              <a:gd name="connsiteX2" fmla="*/ 1850232 w 3236913"/>
              <a:gd name="connsiteY2" fmla="*/ 3114676 h 3236912"/>
              <a:gd name="connsiteX3" fmla="*/ 2046289 w 3236913"/>
              <a:gd name="connsiteY3" fmla="*/ 2918619 h 3236912"/>
              <a:gd name="connsiteX4" fmla="*/ 1850232 w 3236913"/>
              <a:gd name="connsiteY4" fmla="*/ 2722562 h 3236912"/>
              <a:gd name="connsiteX5" fmla="*/ 1042944 w 3236913"/>
              <a:gd name="connsiteY5" fmla="*/ 1787912 h 3236912"/>
              <a:gd name="connsiteX6" fmla="*/ 634079 w 3236913"/>
              <a:gd name="connsiteY6" fmla="*/ 1849822 h 3236912"/>
              <a:gd name="connsiteX7" fmla="*/ 635000 w 3236913"/>
              <a:gd name="connsiteY7" fmla="*/ 1858962 h 3236912"/>
              <a:gd name="connsiteX8" fmla="*/ 542006 w 3236913"/>
              <a:gd name="connsiteY8" fmla="*/ 2083468 h 3236912"/>
              <a:gd name="connsiteX9" fmla="*/ 528007 w 3236913"/>
              <a:gd name="connsiteY9" fmla="*/ 2095019 h 3236912"/>
              <a:gd name="connsiteX10" fmla="*/ 1563191 w 3236913"/>
              <a:gd name="connsiteY10" fmla="*/ 2784216 h 3236912"/>
              <a:gd name="connsiteX11" fmla="*/ 1586162 w 3236913"/>
              <a:gd name="connsiteY11" fmla="*/ 2741895 h 3236912"/>
              <a:gd name="connsiteX12" fmla="*/ 1671921 w 3236913"/>
              <a:gd name="connsiteY12" fmla="*/ 2656136 h 3236912"/>
              <a:gd name="connsiteX13" fmla="*/ 1716212 w 3236913"/>
              <a:gd name="connsiteY13" fmla="*/ 2632096 h 3236912"/>
              <a:gd name="connsiteX14" fmla="*/ 1434308 w 3236913"/>
              <a:gd name="connsiteY14" fmla="*/ 1964134 h 3236912"/>
              <a:gd name="connsiteX15" fmla="*/ 1400030 w 3236913"/>
              <a:gd name="connsiteY15" fmla="*/ 1974748 h 3236912"/>
              <a:gd name="connsiteX16" fmla="*/ 1335883 w 3236913"/>
              <a:gd name="connsiteY16" fmla="*/ 1981199 h 3236912"/>
              <a:gd name="connsiteX17" fmla="*/ 1071948 w 3236913"/>
              <a:gd name="connsiteY17" fmla="*/ 1841216 h 3236912"/>
              <a:gd name="connsiteX18" fmla="*/ 1637303 w 3236913"/>
              <a:gd name="connsiteY18" fmla="*/ 1761128 h 3236912"/>
              <a:gd name="connsiteX19" fmla="*/ 1629163 w 3236913"/>
              <a:gd name="connsiteY19" fmla="*/ 1787284 h 3236912"/>
              <a:gd name="connsiteX20" fmla="*/ 1560950 w 3236913"/>
              <a:gd name="connsiteY20" fmla="*/ 1888205 h 3236912"/>
              <a:gd name="connsiteX21" fmla="*/ 1542243 w 3236913"/>
              <a:gd name="connsiteY21" fmla="*/ 1903602 h 3236912"/>
              <a:gd name="connsiteX22" fmla="*/ 1837465 w 3236913"/>
              <a:gd name="connsiteY22" fmla="*/ 2603119 h 3236912"/>
              <a:gd name="connsiteX23" fmla="*/ 1849438 w 3236913"/>
              <a:gd name="connsiteY23" fmla="*/ 2601912 h 3236912"/>
              <a:gd name="connsiteX24" fmla="*/ 1973023 w 3236913"/>
              <a:gd name="connsiteY24" fmla="*/ 2626863 h 3236912"/>
              <a:gd name="connsiteX25" fmla="*/ 2011194 w 3236913"/>
              <a:gd name="connsiteY25" fmla="*/ 2647582 h 3236912"/>
              <a:gd name="connsiteX26" fmla="*/ 2695044 w 3236913"/>
              <a:gd name="connsiteY26" fmla="*/ 2083582 h 3236912"/>
              <a:gd name="connsiteX27" fmla="*/ 2694907 w 3236913"/>
              <a:gd name="connsiteY27" fmla="*/ 2083469 h 3236912"/>
              <a:gd name="connsiteX28" fmla="*/ 2601913 w 3236913"/>
              <a:gd name="connsiteY28" fmla="*/ 1858962 h 3236912"/>
              <a:gd name="connsiteX29" fmla="*/ 2603017 w 3236913"/>
              <a:gd name="connsiteY29" fmla="*/ 1848014 h 3236912"/>
              <a:gd name="connsiteX30" fmla="*/ 2918620 w 3236913"/>
              <a:gd name="connsiteY30" fmla="*/ 1662112 h 3236912"/>
              <a:gd name="connsiteX31" fmla="*/ 2722563 w 3236913"/>
              <a:gd name="connsiteY31" fmla="*/ 1858169 h 3236912"/>
              <a:gd name="connsiteX32" fmla="*/ 2918620 w 3236913"/>
              <a:gd name="connsiteY32" fmla="*/ 2054226 h 3236912"/>
              <a:gd name="connsiteX33" fmla="*/ 3114677 w 3236913"/>
              <a:gd name="connsiteY33" fmla="*/ 1858169 h 3236912"/>
              <a:gd name="connsiteX34" fmla="*/ 2918620 w 3236913"/>
              <a:gd name="connsiteY34" fmla="*/ 1662112 h 3236912"/>
              <a:gd name="connsiteX35" fmla="*/ 318295 w 3236913"/>
              <a:gd name="connsiteY35" fmla="*/ 1662112 h 3236912"/>
              <a:gd name="connsiteX36" fmla="*/ 122238 w 3236913"/>
              <a:gd name="connsiteY36" fmla="*/ 1858169 h 3236912"/>
              <a:gd name="connsiteX37" fmla="*/ 318295 w 3236913"/>
              <a:gd name="connsiteY37" fmla="*/ 2054226 h 3236912"/>
              <a:gd name="connsiteX38" fmla="*/ 514352 w 3236913"/>
              <a:gd name="connsiteY38" fmla="*/ 1858169 h 3236912"/>
              <a:gd name="connsiteX39" fmla="*/ 318295 w 3236913"/>
              <a:gd name="connsiteY39" fmla="*/ 1662112 h 3236912"/>
              <a:gd name="connsiteX40" fmla="*/ 1335883 w 3236913"/>
              <a:gd name="connsiteY40" fmla="*/ 1468437 h 3236912"/>
              <a:gd name="connsiteX41" fmla="*/ 1139826 w 3236913"/>
              <a:gd name="connsiteY41" fmla="*/ 1664494 h 3236912"/>
              <a:gd name="connsiteX42" fmla="*/ 1335883 w 3236913"/>
              <a:gd name="connsiteY42" fmla="*/ 1860551 h 3236912"/>
              <a:gd name="connsiteX43" fmla="*/ 1531940 w 3236913"/>
              <a:gd name="connsiteY43" fmla="*/ 1664494 h 3236912"/>
              <a:gd name="connsiteX44" fmla="*/ 1335883 w 3236913"/>
              <a:gd name="connsiteY44" fmla="*/ 1468437 h 3236912"/>
              <a:gd name="connsiteX45" fmla="*/ 2576481 w 3236913"/>
              <a:gd name="connsiteY45" fmla="*/ 666569 h 3236912"/>
              <a:gd name="connsiteX46" fmla="*/ 1602943 w 3236913"/>
              <a:gd name="connsiteY46" fmla="*/ 1491927 h 3236912"/>
              <a:gd name="connsiteX47" fmla="*/ 1629163 w 3236913"/>
              <a:gd name="connsiteY47" fmla="*/ 1540114 h 3236912"/>
              <a:gd name="connsiteX48" fmla="*/ 1647709 w 3236913"/>
              <a:gd name="connsiteY48" fmla="*/ 1599712 h 3236912"/>
              <a:gd name="connsiteX49" fmla="*/ 1651685 w 3236913"/>
              <a:gd name="connsiteY49" fmla="*/ 1639053 h 3236912"/>
              <a:gd name="connsiteX50" fmla="*/ 2631172 w 3236913"/>
              <a:gd name="connsiteY50" fmla="*/ 1727439 h 3236912"/>
              <a:gd name="connsiteX51" fmla="*/ 2656137 w 3236913"/>
              <a:gd name="connsiteY51" fmla="*/ 1681445 h 3236912"/>
              <a:gd name="connsiteX52" fmla="*/ 2840065 w 3236913"/>
              <a:gd name="connsiteY52" fmla="*/ 1551458 h 3236912"/>
              <a:gd name="connsiteX53" fmla="*/ 2890686 w 3236913"/>
              <a:gd name="connsiteY53" fmla="*/ 1545081 h 3236912"/>
              <a:gd name="connsiteX54" fmla="*/ 2755363 w 3236913"/>
              <a:gd name="connsiteY54" fmla="*/ 673152 h 3236912"/>
              <a:gd name="connsiteX55" fmla="*/ 2740512 w 3236913"/>
              <a:gd name="connsiteY55" fmla="*/ 677761 h 3236912"/>
              <a:gd name="connsiteX56" fmla="*/ 2676525 w 3236913"/>
              <a:gd name="connsiteY56" fmla="*/ 684212 h 3236912"/>
              <a:gd name="connsiteX57" fmla="*/ 2612538 w 3236913"/>
              <a:gd name="connsiteY57" fmla="*/ 677761 h 3236912"/>
              <a:gd name="connsiteX58" fmla="*/ 799280 w 3236913"/>
              <a:gd name="connsiteY58" fmla="*/ 621207 h 3236912"/>
              <a:gd name="connsiteX59" fmla="*/ 775507 w 3236913"/>
              <a:gd name="connsiteY59" fmla="*/ 628550 h 3236912"/>
              <a:gd name="connsiteX60" fmla="*/ 711200 w 3236913"/>
              <a:gd name="connsiteY60" fmla="*/ 635000 h 3236912"/>
              <a:gd name="connsiteX61" fmla="*/ 697852 w 3236913"/>
              <a:gd name="connsiteY61" fmla="*/ 633661 h 3236912"/>
              <a:gd name="connsiteX62" fmla="*/ 379151 w 3236913"/>
              <a:gd name="connsiteY62" fmla="*/ 1549228 h 3236912"/>
              <a:gd name="connsiteX63" fmla="*/ 396848 w 3236913"/>
              <a:gd name="connsiteY63" fmla="*/ 1551458 h 3236912"/>
              <a:gd name="connsiteX64" fmla="*/ 580776 w 3236913"/>
              <a:gd name="connsiteY64" fmla="*/ 1681445 h 3236912"/>
              <a:gd name="connsiteX65" fmla="*/ 606529 w 3236913"/>
              <a:gd name="connsiteY65" fmla="*/ 1728891 h 3236912"/>
              <a:gd name="connsiteX66" fmla="*/ 1017902 w 3236913"/>
              <a:gd name="connsiteY66" fmla="*/ 1666797 h 3236912"/>
              <a:gd name="connsiteX67" fmla="*/ 1017589 w 3236913"/>
              <a:gd name="connsiteY67" fmla="*/ 1663699 h 3236912"/>
              <a:gd name="connsiteX68" fmla="*/ 1157921 w 3236913"/>
              <a:gd name="connsiteY68" fmla="*/ 1400423 h 3236912"/>
              <a:gd name="connsiteX69" fmla="*/ 1163095 w 3236913"/>
              <a:gd name="connsiteY69" fmla="*/ 1397622 h 3236912"/>
              <a:gd name="connsiteX70" fmla="*/ 1009100 w 3236913"/>
              <a:gd name="connsiteY70" fmla="*/ 428625 h 3236912"/>
              <a:gd name="connsiteX71" fmla="*/ 1005212 w 3236913"/>
              <a:gd name="connsiteY71" fmla="*/ 441085 h 3236912"/>
              <a:gd name="connsiteX72" fmla="*/ 936829 w 3236913"/>
              <a:gd name="connsiteY72" fmla="*/ 542006 h 3236912"/>
              <a:gd name="connsiteX73" fmla="*/ 906990 w 3236913"/>
              <a:gd name="connsiteY73" fmla="*/ 566504 h 3236912"/>
              <a:gd name="connsiteX74" fmla="*/ 1275200 w 3236913"/>
              <a:gd name="connsiteY74" fmla="*/ 1352301 h 3236912"/>
              <a:gd name="connsiteX75" fmla="*/ 1335883 w 3236913"/>
              <a:gd name="connsiteY75" fmla="*/ 1346199 h 3236912"/>
              <a:gd name="connsiteX76" fmla="*/ 1513844 w 3236913"/>
              <a:gd name="connsiteY76" fmla="*/ 1400423 h 3236912"/>
              <a:gd name="connsiteX77" fmla="*/ 1519133 w 3236913"/>
              <a:gd name="connsiteY77" fmla="*/ 1404776 h 3236912"/>
              <a:gd name="connsiteX78" fmla="*/ 2466429 w 3236913"/>
              <a:gd name="connsiteY78" fmla="*/ 603108 h 3236912"/>
              <a:gd name="connsiteX79" fmla="*/ 2452019 w 3236913"/>
              <a:gd name="connsiteY79" fmla="*/ 591218 h 3236912"/>
              <a:gd name="connsiteX80" fmla="*/ 2365476 w 3236913"/>
              <a:gd name="connsiteY80" fmla="*/ 430699 h 3236912"/>
              <a:gd name="connsiteX81" fmla="*/ 2365266 w 3236913"/>
              <a:gd name="connsiteY81" fmla="*/ 428625 h 3236912"/>
              <a:gd name="connsiteX82" fmla="*/ 2675732 w 3236913"/>
              <a:gd name="connsiteY82" fmla="*/ 169862 h 3236912"/>
              <a:gd name="connsiteX83" fmla="*/ 2479675 w 3236913"/>
              <a:gd name="connsiteY83" fmla="*/ 365919 h 3236912"/>
              <a:gd name="connsiteX84" fmla="*/ 2675732 w 3236913"/>
              <a:gd name="connsiteY84" fmla="*/ 561976 h 3236912"/>
              <a:gd name="connsiteX85" fmla="*/ 2871789 w 3236913"/>
              <a:gd name="connsiteY85" fmla="*/ 365919 h 3236912"/>
              <a:gd name="connsiteX86" fmla="*/ 2675732 w 3236913"/>
              <a:gd name="connsiteY86" fmla="*/ 169862 h 3236912"/>
              <a:gd name="connsiteX87" fmla="*/ 711199 w 3236913"/>
              <a:gd name="connsiteY87" fmla="*/ 122238 h 3236912"/>
              <a:gd name="connsiteX88" fmla="*/ 514349 w 3236913"/>
              <a:gd name="connsiteY88" fmla="*/ 318295 h 3236912"/>
              <a:gd name="connsiteX89" fmla="*/ 711199 w 3236913"/>
              <a:gd name="connsiteY89" fmla="*/ 514352 h 3236912"/>
              <a:gd name="connsiteX90" fmla="*/ 908049 w 3236913"/>
              <a:gd name="connsiteY90" fmla="*/ 318295 h 3236912"/>
              <a:gd name="connsiteX91" fmla="*/ 711199 w 3236913"/>
              <a:gd name="connsiteY91" fmla="*/ 122238 h 3236912"/>
              <a:gd name="connsiteX92" fmla="*/ 711200 w 3236913"/>
              <a:gd name="connsiteY92" fmla="*/ 0 h 3236912"/>
              <a:gd name="connsiteX93" fmla="*/ 1023805 w 3236913"/>
              <a:gd name="connsiteY93" fmla="*/ 253513 h 3236912"/>
              <a:gd name="connsiteX94" fmla="*/ 1029162 w 3236913"/>
              <a:gd name="connsiteY94" fmla="*/ 306387 h 3236912"/>
              <a:gd name="connsiteX95" fmla="*/ 2365106 w 3236913"/>
              <a:gd name="connsiteY95" fmla="*/ 306387 h 3236912"/>
              <a:gd name="connsiteX96" fmla="*/ 2365476 w 3236913"/>
              <a:gd name="connsiteY96" fmla="*/ 302725 h 3236912"/>
              <a:gd name="connsiteX97" fmla="*/ 2676525 w 3236913"/>
              <a:gd name="connsiteY97" fmla="*/ 49212 h 3236912"/>
              <a:gd name="connsiteX98" fmla="*/ 2994025 w 3236913"/>
              <a:gd name="connsiteY98" fmla="*/ 366712 h 3236912"/>
              <a:gd name="connsiteX99" fmla="*/ 2901031 w 3236913"/>
              <a:gd name="connsiteY99" fmla="*/ 591218 h 3236912"/>
              <a:gd name="connsiteX100" fmla="*/ 2867223 w 3236913"/>
              <a:gd name="connsiteY100" fmla="*/ 619113 h 3236912"/>
              <a:gd name="connsiteX101" fmla="*/ 3018289 w 3236913"/>
              <a:gd name="connsiteY101" fmla="*/ 1558742 h 3236912"/>
              <a:gd name="connsiteX102" fmla="*/ 3042998 w 3236913"/>
              <a:gd name="connsiteY102" fmla="*/ 1566413 h 3236912"/>
              <a:gd name="connsiteX103" fmla="*/ 3236913 w 3236913"/>
              <a:gd name="connsiteY103" fmla="*/ 1858962 h 3236912"/>
              <a:gd name="connsiteX104" fmla="*/ 2919413 w 3236913"/>
              <a:gd name="connsiteY104" fmla="*/ 2176462 h 3236912"/>
              <a:gd name="connsiteX105" fmla="*/ 2855426 w 3236913"/>
              <a:gd name="connsiteY105" fmla="*/ 2170012 h 3236912"/>
              <a:gd name="connsiteX106" fmla="*/ 2800706 w 3236913"/>
              <a:gd name="connsiteY106" fmla="*/ 2153026 h 3236912"/>
              <a:gd name="connsiteX107" fmla="*/ 2103350 w 3236913"/>
              <a:gd name="connsiteY107" fmla="*/ 2730546 h 3236912"/>
              <a:gd name="connsiteX108" fmla="*/ 2112714 w 3236913"/>
              <a:gd name="connsiteY108" fmla="*/ 2741895 h 3236912"/>
              <a:gd name="connsiteX109" fmla="*/ 2166938 w 3236913"/>
              <a:gd name="connsiteY109" fmla="*/ 2919412 h 3236912"/>
              <a:gd name="connsiteX110" fmla="*/ 1849438 w 3236913"/>
              <a:gd name="connsiteY110" fmla="*/ 3236912 h 3236912"/>
              <a:gd name="connsiteX111" fmla="*/ 1531938 w 3236913"/>
              <a:gd name="connsiteY111" fmla="*/ 2919412 h 3236912"/>
              <a:gd name="connsiteX112" fmla="*/ 1532734 w 3236913"/>
              <a:gd name="connsiteY112" fmla="*/ 2911516 h 3236912"/>
              <a:gd name="connsiteX113" fmla="*/ 407059 w 3236913"/>
              <a:gd name="connsiteY113" fmla="*/ 2162074 h 3236912"/>
              <a:gd name="connsiteX114" fmla="*/ 381487 w 3236913"/>
              <a:gd name="connsiteY114" fmla="*/ 2170012 h 3236912"/>
              <a:gd name="connsiteX115" fmla="*/ 317500 w 3236913"/>
              <a:gd name="connsiteY115" fmla="*/ 2176462 h 3236912"/>
              <a:gd name="connsiteX116" fmla="*/ 0 w 3236913"/>
              <a:gd name="connsiteY116" fmla="*/ 1858962 h 3236912"/>
              <a:gd name="connsiteX117" fmla="*/ 193915 w 3236913"/>
              <a:gd name="connsiteY117" fmla="*/ 1566413 h 3236912"/>
              <a:gd name="connsiteX118" fmla="*/ 248256 w 3236913"/>
              <a:gd name="connsiteY118" fmla="*/ 1549544 h 3236912"/>
              <a:gd name="connsiteX119" fmla="*/ 577563 w 3236913"/>
              <a:gd name="connsiteY119" fmla="*/ 604954 h 3236912"/>
              <a:gd name="connsiteX120" fmla="*/ 532795 w 3236913"/>
              <a:gd name="connsiteY120" fmla="*/ 580776 h 3236912"/>
              <a:gd name="connsiteX121" fmla="*/ 392112 w 3236913"/>
              <a:gd name="connsiteY121" fmla="*/ 317500 h 3236912"/>
              <a:gd name="connsiteX122" fmla="*/ 711200 w 3236913"/>
              <a:gd name="connsiteY122" fmla="*/ 0 h 323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236913" h="3236912">
                <a:moveTo>
                  <a:pt x="1850232" y="2722562"/>
                </a:moveTo>
                <a:cubicBezTo>
                  <a:pt x="1741953" y="2722562"/>
                  <a:pt x="1654175" y="2810340"/>
                  <a:pt x="1654175" y="2918619"/>
                </a:cubicBezTo>
                <a:cubicBezTo>
                  <a:pt x="1654175" y="3026898"/>
                  <a:pt x="1741953" y="3114676"/>
                  <a:pt x="1850232" y="3114676"/>
                </a:cubicBezTo>
                <a:cubicBezTo>
                  <a:pt x="1958511" y="3114676"/>
                  <a:pt x="2046289" y="3026898"/>
                  <a:pt x="2046289" y="2918619"/>
                </a:cubicBezTo>
                <a:cubicBezTo>
                  <a:pt x="2046289" y="2810340"/>
                  <a:pt x="1958511" y="2722562"/>
                  <a:pt x="1850232" y="2722562"/>
                </a:cubicBezTo>
                <a:close/>
                <a:moveTo>
                  <a:pt x="1042944" y="1787912"/>
                </a:moveTo>
                <a:lnTo>
                  <a:pt x="634079" y="1849822"/>
                </a:lnTo>
                <a:lnTo>
                  <a:pt x="635000" y="1858962"/>
                </a:lnTo>
                <a:cubicBezTo>
                  <a:pt x="635000" y="1946637"/>
                  <a:pt x="599463" y="2026012"/>
                  <a:pt x="542006" y="2083468"/>
                </a:cubicBezTo>
                <a:lnTo>
                  <a:pt x="528007" y="2095019"/>
                </a:lnTo>
                <a:lnTo>
                  <a:pt x="1563191" y="2784216"/>
                </a:lnTo>
                <a:lnTo>
                  <a:pt x="1586162" y="2741895"/>
                </a:lnTo>
                <a:cubicBezTo>
                  <a:pt x="1608985" y="2708113"/>
                  <a:pt x="1638139" y="2678959"/>
                  <a:pt x="1671921" y="2656136"/>
                </a:cubicBezTo>
                <a:lnTo>
                  <a:pt x="1716212" y="2632096"/>
                </a:lnTo>
                <a:lnTo>
                  <a:pt x="1434308" y="1964134"/>
                </a:lnTo>
                <a:lnTo>
                  <a:pt x="1400030" y="1974748"/>
                </a:lnTo>
                <a:cubicBezTo>
                  <a:pt x="1379310" y="1978978"/>
                  <a:pt x="1357856" y="1981199"/>
                  <a:pt x="1335883" y="1981199"/>
                </a:cubicBezTo>
                <a:cubicBezTo>
                  <a:pt x="1226014" y="1981199"/>
                  <a:pt x="1129148" y="1925671"/>
                  <a:pt x="1071948" y="1841216"/>
                </a:cubicBezTo>
                <a:close/>
                <a:moveTo>
                  <a:pt x="1637303" y="1761128"/>
                </a:moveTo>
                <a:lnTo>
                  <a:pt x="1629163" y="1787284"/>
                </a:lnTo>
                <a:cubicBezTo>
                  <a:pt x="1613057" y="1825269"/>
                  <a:pt x="1589750" y="1859477"/>
                  <a:pt x="1560950" y="1888205"/>
                </a:cubicBezTo>
                <a:lnTo>
                  <a:pt x="1542243" y="1903602"/>
                </a:lnTo>
                <a:lnTo>
                  <a:pt x="1837465" y="2603119"/>
                </a:lnTo>
                <a:lnTo>
                  <a:pt x="1849438" y="2601912"/>
                </a:lnTo>
                <a:cubicBezTo>
                  <a:pt x="1893275" y="2601912"/>
                  <a:pt x="1935038" y="2610797"/>
                  <a:pt x="1973023" y="2626863"/>
                </a:cubicBezTo>
                <a:lnTo>
                  <a:pt x="2011194" y="2647582"/>
                </a:lnTo>
                <a:lnTo>
                  <a:pt x="2695044" y="2083582"/>
                </a:lnTo>
                <a:lnTo>
                  <a:pt x="2694907" y="2083469"/>
                </a:lnTo>
                <a:cubicBezTo>
                  <a:pt x="2637451" y="2026012"/>
                  <a:pt x="2601913" y="1946637"/>
                  <a:pt x="2601913" y="1858962"/>
                </a:cubicBezTo>
                <a:lnTo>
                  <a:pt x="2603017" y="1848014"/>
                </a:lnTo>
                <a:close/>
                <a:moveTo>
                  <a:pt x="2918620" y="1662112"/>
                </a:moveTo>
                <a:cubicBezTo>
                  <a:pt x="2810341" y="1662112"/>
                  <a:pt x="2722563" y="1749890"/>
                  <a:pt x="2722563" y="1858169"/>
                </a:cubicBezTo>
                <a:cubicBezTo>
                  <a:pt x="2722563" y="1966448"/>
                  <a:pt x="2810341" y="2054226"/>
                  <a:pt x="2918620" y="2054226"/>
                </a:cubicBezTo>
                <a:cubicBezTo>
                  <a:pt x="3026899" y="2054226"/>
                  <a:pt x="3114677" y="1966448"/>
                  <a:pt x="3114677" y="1858169"/>
                </a:cubicBezTo>
                <a:cubicBezTo>
                  <a:pt x="3114677" y="1749890"/>
                  <a:pt x="3026899" y="1662112"/>
                  <a:pt x="2918620" y="1662112"/>
                </a:cubicBezTo>
                <a:close/>
                <a:moveTo>
                  <a:pt x="318295" y="1662112"/>
                </a:moveTo>
                <a:cubicBezTo>
                  <a:pt x="210016" y="1662112"/>
                  <a:pt x="122238" y="1749890"/>
                  <a:pt x="122238" y="1858169"/>
                </a:cubicBezTo>
                <a:cubicBezTo>
                  <a:pt x="122238" y="1966448"/>
                  <a:pt x="210016" y="2054226"/>
                  <a:pt x="318295" y="2054226"/>
                </a:cubicBezTo>
                <a:cubicBezTo>
                  <a:pt x="426574" y="2054226"/>
                  <a:pt x="514352" y="1966448"/>
                  <a:pt x="514352" y="1858169"/>
                </a:cubicBezTo>
                <a:cubicBezTo>
                  <a:pt x="514352" y="1749890"/>
                  <a:pt x="426574" y="1662112"/>
                  <a:pt x="318295" y="1662112"/>
                </a:cubicBezTo>
                <a:close/>
                <a:moveTo>
                  <a:pt x="1335883" y="1468437"/>
                </a:moveTo>
                <a:cubicBezTo>
                  <a:pt x="1227604" y="1468437"/>
                  <a:pt x="1139826" y="1556215"/>
                  <a:pt x="1139826" y="1664494"/>
                </a:cubicBezTo>
                <a:cubicBezTo>
                  <a:pt x="1139826" y="1772773"/>
                  <a:pt x="1227604" y="1860551"/>
                  <a:pt x="1335883" y="1860551"/>
                </a:cubicBezTo>
                <a:cubicBezTo>
                  <a:pt x="1444162" y="1860551"/>
                  <a:pt x="1531940" y="1772773"/>
                  <a:pt x="1531940" y="1664494"/>
                </a:cubicBezTo>
                <a:cubicBezTo>
                  <a:pt x="1531940" y="1556215"/>
                  <a:pt x="1444162" y="1468437"/>
                  <a:pt x="1335883" y="1468437"/>
                </a:cubicBezTo>
                <a:close/>
                <a:moveTo>
                  <a:pt x="2576481" y="666569"/>
                </a:moveTo>
                <a:lnTo>
                  <a:pt x="1602943" y="1491927"/>
                </a:lnTo>
                <a:lnTo>
                  <a:pt x="1629163" y="1540114"/>
                </a:lnTo>
                <a:cubicBezTo>
                  <a:pt x="1637216" y="1559106"/>
                  <a:pt x="1643469" y="1579043"/>
                  <a:pt x="1647709" y="1599712"/>
                </a:cubicBezTo>
                <a:lnTo>
                  <a:pt x="1651685" y="1639053"/>
                </a:lnTo>
                <a:lnTo>
                  <a:pt x="2631172" y="1727439"/>
                </a:lnTo>
                <a:lnTo>
                  <a:pt x="2656137" y="1681445"/>
                </a:lnTo>
                <a:cubicBezTo>
                  <a:pt x="2698930" y="1618103"/>
                  <a:pt x="2763980" y="1571034"/>
                  <a:pt x="2840065" y="1551458"/>
                </a:cubicBezTo>
                <a:lnTo>
                  <a:pt x="2890686" y="1545081"/>
                </a:lnTo>
                <a:lnTo>
                  <a:pt x="2755363" y="673152"/>
                </a:lnTo>
                <a:lnTo>
                  <a:pt x="2740512" y="677761"/>
                </a:lnTo>
                <a:cubicBezTo>
                  <a:pt x="2719844" y="681991"/>
                  <a:pt x="2698444" y="684212"/>
                  <a:pt x="2676525" y="684212"/>
                </a:cubicBezTo>
                <a:cubicBezTo>
                  <a:pt x="2654606" y="684212"/>
                  <a:pt x="2633206" y="681991"/>
                  <a:pt x="2612538" y="677761"/>
                </a:cubicBezTo>
                <a:close/>
                <a:moveTo>
                  <a:pt x="799280" y="621207"/>
                </a:moveTo>
                <a:lnTo>
                  <a:pt x="775507" y="628550"/>
                </a:lnTo>
                <a:cubicBezTo>
                  <a:pt x="754735" y="632779"/>
                  <a:pt x="733228" y="635000"/>
                  <a:pt x="711200" y="635000"/>
                </a:cubicBezTo>
                <a:lnTo>
                  <a:pt x="697852" y="633661"/>
                </a:lnTo>
                <a:lnTo>
                  <a:pt x="379151" y="1549228"/>
                </a:lnTo>
                <a:lnTo>
                  <a:pt x="396848" y="1551458"/>
                </a:lnTo>
                <a:cubicBezTo>
                  <a:pt x="472934" y="1571034"/>
                  <a:pt x="537984" y="1618103"/>
                  <a:pt x="580776" y="1681445"/>
                </a:cubicBezTo>
                <a:lnTo>
                  <a:pt x="606529" y="1728891"/>
                </a:lnTo>
                <a:lnTo>
                  <a:pt x="1017902" y="1666797"/>
                </a:lnTo>
                <a:lnTo>
                  <a:pt x="1017589" y="1663699"/>
                </a:lnTo>
                <a:cubicBezTo>
                  <a:pt x="1017589" y="1554105"/>
                  <a:pt x="1073255" y="1457480"/>
                  <a:pt x="1157921" y="1400423"/>
                </a:cubicBezTo>
                <a:lnTo>
                  <a:pt x="1163095" y="1397622"/>
                </a:lnTo>
                <a:close/>
                <a:moveTo>
                  <a:pt x="1009100" y="428625"/>
                </a:moveTo>
                <a:lnTo>
                  <a:pt x="1005212" y="441085"/>
                </a:lnTo>
                <a:cubicBezTo>
                  <a:pt x="989066" y="479070"/>
                  <a:pt x="965701" y="513278"/>
                  <a:pt x="936829" y="542006"/>
                </a:cubicBezTo>
                <a:lnTo>
                  <a:pt x="906990" y="566504"/>
                </a:lnTo>
                <a:lnTo>
                  <a:pt x="1275200" y="1352301"/>
                </a:lnTo>
                <a:lnTo>
                  <a:pt x="1335883" y="1346199"/>
                </a:lnTo>
                <a:cubicBezTo>
                  <a:pt x="1401803" y="1346199"/>
                  <a:pt x="1463044" y="1366189"/>
                  <a:pt x="1513844" y="1400423"/>
                </a:cubicBezTo>
                <a:lnTo>
                  <a:pt x="1519133" y="1404776"/>
                </a:lnTo>
                <a:lnTo>
                  <a:pt x="2466429" y="603108"/>
                </a:lnTo>
                <a:lnTo>
                  <a:pt x="2452019" y="591218"/>
                </a:lnTo>
                <a:cubicBezTo>
                  <a:pt x="2408927" y="548126"/>
                  <a:pt x="2378164" y="492704"/>
                  <a:pt x="2365476" y="430699"/>
                </a:cubicBezTo>
                <a:lnTo>
                  <a:pt x="2365266" y="428625"/>
                </a:lnTo>
                <a:close/>
                <a:moveTo>
                  <a:pt x="2675732" y="169862"/>
                </a:moveTo>
                <a:cubicBezTo>
                  <a:pt x="2567453" y="169862"/>
                  <a:pt x="2479675" y="257640"/>
                  <a:pt x="2479675" y="365919"/>
                </a:cubicBezTo>
                <a:cubicBezTo>
                  <a:pt x="2479675" y="474198"/>
                  <a:pt x="2567453" y="561976"/>
                  <a:pt x="2675732" y="561976"/>
                </a:cubicBezTo>
                <a:cubicBezTo>
                  <a:pt x="2784011" y="561976"/>
                  <a:pt x="2871789" y="474198"/>
                  <a:pt x="2871789" y="365919"/>
                </a:cubicBezTo>
                <a:cubicBezTo>
                  <a:pt x="2871789" y="257640"/>
                  <a:pt x="2784011" y="169862"/>
                  <a:pt x="2675732" y="169862"/>
                </a:cubicBezTo>
                <a:close/>
                <a:moveTo>
                  <a:pt x="711199" y="122238"/>
                </a:moveTo>
                <a:cubicBezTo>
                  <a:pt x="602482" y="122238"/>
                  <a:pt x="514349" y="210016"/>
                  <a:pt x="514349" y="318295"/>
                </a:cubicBezTo>
                <a:cubicBezTo>
                  <a:pt x="514349" y="426574"/>
                  <a:pt x="602482" y="514352"/>
                  <a:pt x="711199" y="514352"/>
                </a:cubicBezTo>
                <a:cubicBezTo>
                  <a:pt x="819916" y="514352"/>
                  <a:pt x="908049" y="426574"/>
                  <a:pt x="908049" y="318295"/>
                </a:cubicBezTo>
                <a:cubicBezTo>
                  <a:pt x="908049" y="210016"/>
                  <a:pt x="819916" y="122238"/>
                  <a:pt x="711199" y="122238"/>
                </a:cubicBezTo>
                <a:close/>
                <a:moveTo>
                  <a:pt x="711200" y="0"/>
                </a:moveTo>
                <a:cubicBezTo>
                  <a:pt x="865399" y="0"/>
                  <a:pt x="994051" y="108834"/>
                  <a:pt x="1023805" y="253513"/>
                </a:cubicBezTo>
                <a:lnTo>
                  <a:pt x="1029162" y="306387"/>
                </a:lnTo>
                <a:lnTo>
                  <a:pt x="2365106" y="306387"/>
                </a:lnTo>
                <a:lnTo>
                  <a:pt x="2365476" y="302725"/>
                </a:lnTo>
                <a:cubicBezTo>
                  <a:pt x="2395081" y="158046"/>
                  <a:pt x="2523094" y="49212"/>
                  <a:pt x="2676525" y="49212"/>
                </a:cubicBezTo>
                <a:cubicBezTo>
                  <a:pt x="2851875" y="49212"/>
                  <a:pt x="2994025" y="191362"/>
                  <a:pt x="2994025" y="366712"/>
                </a:cubicBezTo>
                <a:cubicBezTo>
                  <a:pt x="2994025" y="454387"/>
                  <a:pt x="2958488" y="533762"/>
                  <a:pt x="2901031" y="591218"/>
                </a:cubicBezTo>
                <a:lnTo>
                  <a:pt x="2867223" y="619113"/>
                </a:lnTo>
                <a:lnTo>
                  <a:pt x="3018289" y="1558742"/>
                </a:lnTo>
                <a:lnTo>
                  <a:pt x="3042998" y="1566413"/>
                </a:lnTo>
                <a:cubicBezTo>
                  <a:pt x="3156954" y="1614612"/>
                  <a:pt x="3236913" y="1727449"/>
                  <a:pt x="3236913" y="1858962"/>
                </a:cubicBezTo>
                <a:cubicBezTo>
                  <a:pt x="3236913" y="2034312"/>
                  <a:pt x="3094763" y="2176462"/>
                  <a:pt x="2919413" y="2176462"/>
                </a:cubicBezTo>
                <a:cubicBezTo>
                  <a:pt x="2897494" y="2176462"/>
                  <a:pt x="2876094" y="2174241"/>
                  <a:pt x="2855426" y="2170012"/>
                </a:cubicBezTo>
                <a:lnTo>
                  <a:pt x="2800706" y="2153026"/>
                </a:lnTo>
                <a:lnTo>
                  <a:pt x="2103350" y="2730546"/>
                </a:lnTo>
                <a:lnTo>
                  <a:pt x="2112714" y="2741895"/>
                </a:lnTo>
                <a:cubicBezTo>
                  <a:pt x="2146948" y="2792568"/>
                  <a:pt x="2166938" y="2853656"/>
                  <a:pt x="2166938" y="2919412"/>
                </a:cubicBezTo>
                <a:cubicBezTo>
                  <a:pt x="2166938" y="3094762"/>
                  <a:pt x="2024788" y="3236912"/>
                  <a:pt x="1849438" y="3236912"/>
                </a:cubicBezTo>
                <a:cubicBezTo>
                  <a:pt x="1674088" y="3236912"/>
                  <a:pt x="1531938" y="3094762"/>
                  <a:pt x="1531938" y="2919412"/>
                </a:cubicBezTo>
                <a:lnTo>
                  <a:pt x="1532734" y="2911516"/>
                </a:lnTo>
                <a:lnTo>
                  <a:pt x="407059" y="2162074"/>
                </a:lnTo>
                <a:lnTo>
                  <a:pt x="381487" y="2170012"/>
                </a:lnTo>
                <a:cubicBezTo>
                  <a:pt x="360819" y="2174241"/>
                  <a:pt x="339419" y="2176462"/>
                  <a:pt x="317500" y="2176462"/>
                </a:cubicBezTo>
                <a:cubicBezTo>
                  <a:pt x="142150" y="2176462"/>
                  <a:pt x="0" y="2034312"/>
                  <a:pt x="0" y="1858962"/>
                </a:cubicBezTo>
                <a:cubicBezTo>
                  <a:pt x="0" y="1727449"/>
                  <a:pt x="79959" y="1614612"/>
                  <a:pt x="193915" y="1566413"/>
                </a:cubicBezTo>
                <a:lnTo>
                  <a:pt x="248256" y="1549544"/>
                </a:lnTo>
                <a:lnTo>
                  <a:pt x="577563" y="604954"/>
                </a:lnTo>
                <a:lnTo>
                  <a:pt x="532795" y="580776"/>
                </a:lnTo>
                <a:cubicBezTo>
                  <a:pt x="447917" y="523719"/>
                  <a:pt x="392112" y="427094"/>
                  <a:pt x="392112" y="317500"/>
                </a:cubicBezTo>
                <a:cubicBezTo>
                  <a:pt x="392112" y="142150"/>
                  <a:pt x="534973" y="0"/>
                  <a:pt x="711200" y="0"/>
                </a:cubicBezTo>
                <a:close/>
              </a:path>
            </a:pathLst>
          </a:custGeom>
          <a:solidFill>
            <a:schemeClr val="tx2"/>
          </a:solidFill>
          <a:ln w="3175">
            <a:solidFill>
              <a:schemeClr val="tx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nvGrpSpPr>
          <p:cNvPr id="78" name="Group 77">
            <a:extLst>
              <a:ext uri="{FF2B5EF4-FFF2-40B4-BE49-F238E27FC236}">
                <a16:creationId xmlns:a16="http://schemas.microsoft.com/office/drawing/2014/main" id="{40B8B17B-86C0-4945-8087-B39B3467D6AB}"/>
              </a:ext>
            </a:extLst>
          </p:cNvPr>
          <p:cNvGrpSpPr/>
          <p:nvPr/>
        </p:nvGrpSpPr>
        <p:grpSpPr>
          <a:xfrm>
            <a:off x="2676499" y="5207522"/>
            <a:ext cx="364072" cy="373773"/>
            <a:chOff x="2562469" y="5511178"/>
            <a:chExt cx="364072" cy="373773"/>
          </a:xfrm>
        </p:grpSpPr>
        <p:sp>
          <p:nvSpPr>
            <p:cNvPr id="357" name="Freeform 93">
              <a:extLst>
                <a:ext uri="{FF2B5EF4-FFF2-40B4-BE49-F238E27FC236}">
                  <a16:creationId xmlns:a16="http://schemas.microsoft.com/office/drawing/2014/main" id="{6595381C-E0FA-4218-A98E-2E2637FD9FAB}"/>
                </a:ext>
              </a:extLst>
            </p:cNvPr>
            <p:cNvSpPr>
              <a:spLocks/>
            </p:cNvSpPr>
            <p:nvPr/>
          </p:nvSpPr>
          <p:spPr bwMode="auto">
            <a:xfrm flipH="1">
              <a:off x="2641967" y="5549714"/>
              <a:ext cx="284574" cy="335237"/>
            </a:xfrm>
            <a:custGeom>
              <a:avLst/>
              <a:gdLst>
                <a:gd name="T0" fmla="*/ 478 w 866"/>
                <a:gd name="T1" fmla="*/ 0 h 1024"/>
                <a:gd name="T2" fmla="*/ 323 w 866"/>
                <a:gd name="T3" fmla="*/ 39 h 1024"/>
                <a:gd name="T4" fmla="*/ 90 w 866"/>
                <a:gd name="T5" fmla="*/ 405 h 1024"/>
                <a:gd name="T6" fmla="*/ 90 w 866"/>
                <a:gd name="T7" fmla="*/ 463 h 1024"/>
                <a:gd name="T8" fmla="*/ 15 w 866"/>
                <a:gd name="T9" fmla="*/ 606 h 1024"/>
                <a:gd name="T10" fmla="*/ 13 w 866"/>
                <a:gd name="T11" fmla="*/ 677 h 1024"/>
                <a:gd name="T12" fmla="*/ 76 w 866"/>
                <a:gd name="T13" fmla="*/ 708 h 1024"/>
                <a:gd name="T14" fmla="*/ 90 w 866"/>
                <a:gd name="T15" fmla="*/ 708 h 1024"/>
                <a:gd name="T16" fmla="*/ 90 w 866"/>
                <a:gd name="T17" fmla="*/ 825 h 1024"/>
                <a:gd name="T18" fmla="*/ 193 w 866"/>
                <a:gd name="T19" fmla="*/ 929 h 1024"/>
                <a:gd name="T20" fmla="*/ 197 w 866"/>
                <a:gd name="T21" fmla="*/ 929 h 1024"/>
                <a:gd name="T22" fmla="*/ 279 w 866"/>
                <a:gd name="T23" fmla="*/ 916 h 1024"/>
                <a:gd name="T24" fmla="*/ 279 w 866"/>
                <a:gd name="T25" fmla="*/ 1000 h 1024"/>
                <a:gd name="T26" fmla="*/ 303 w 866"/>
                <a:gd name="T27" fmla="*/ 1024 h 1024"/>
                <a:gd name="T28" fmla="*/ 753 w 866"/>
                <a:gd name="T29" fmla="*/ 1024 h 1024"/>
                <a:gd name="T30" fmla="*/ 777 w 866"/>
                <a:gd name="T31" fmla="*/ 1000 h 1024"/>
                <a:gd name="T32" fmla="*/ 777 w 866"/>
                <a:gd name="T33" fmla="*/ 696 h 1024"/>
                <a:gd name="T34" fmla="*/ 866 w 866"/>
                <a:gd name="T35" fmla="*/ 56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6" h="1024">
                  <a:moveTo>
                    <a:pt x="478" y="0"/>
                  </a:moveTo>
                  <a:cubicBezTo>
                    <a:pt x="424" y="3"/>
                    <a:pt x="372" y="16"/>
                    <a:pt x="323" y="39"/>
                  </a:cubicBezTo>
                  <a:cubicBezTo>
                    <a:pt x="181" y="105"/>
                    <a:pt x="90" y="249"/>
                    <a:pt x="90" y="405"/>
                  </a:cubicBezTo>
                  <a:cubicBezTo>
                    <a:pt x="90" y="463"/>
                    <a:pt x="90" y="463"/>
                    <a:pt x="90" y="463"/>
                  </a:cubicBezTo>
                  <a:cubicBezTo>
                    <a:pt x="15" y="606"/>
                    <a:pt x="15" y="606"/>
                    <a:pt x="15" y="606"/>
                  </a:cubicBezTo>
                  <a:cubicBezTo>
                    <a:pt x="1" y="631"/>
                    <a:pt x="0" y="657"/>
                    <a:pt x="13" y="677"/>
                  </a:cubicBezTo>
                  <a:cubicBezTo>
                    <a:pt x="25" y="697"/>
                    <a:pt x="48" y="708"/>
                    <a:pt x="76" y="708"/>
                  </a:cubicBezTo>
                  <a:cubicBezTo>
                    <a:pt x="90" y="708"/>
                    <a:pt x="90" y="708"/>
                    <a:pt x="90" y="708"/>
                  </a:cubicBezTo>
                  <a:cubicBezTo>
                    <a:pt x="90" y="825"/>
                    <a:pt x="90" y="825"/>
                    <a:pt x="90" y="825"/>
                  </a:cubicBezTo>
                  <a:cubicBezTo>
                    <a:pt x="90" y="883"/>
                    <a:pt x="136" y="929"/>
                    <a:pt x="193" y="929"/>
                  </a:cubicBezTo>
                  <a:cubicBezTo>
                    <a:pt x="194" y="929"/>
                    <a:pt x="195" y="929"/>
                    <a:pt x="197" y="929"/>
                  </a:cubicBezTo>
                  <a:cubicBezTo>
                    <a:pt x="279" y="916"/>
                    <a:pt x="279" y="916"/>
                    <a:pt x="279" y="916"/>
                  </a:cubicBezTo>
                  <a:cubicBezTo>
                    <a:pt x="279" y="1000"/>
                    <a:pt x="279" y="1000"/>
                    <a:pt x="279" y="1000"/>
                  </a:cubicBezTo>
                  <a:cubicBezTo>
                    <a:pt x="279" y="1013"/>
                    <a:pt x="290" y="1024"/>
                    <a:pt x="303" y="1024"/>
                  </a:cubicBezTo>
                  <a:cubicBezTo>
                    <a:pt x="753" y="1024"/>
                    <a:pt x="753" y="1024"/>
                    <a:pt x="753" y="1024"/>
                  </a:cubicBezTo>
                  <a:cubicBezTo>
                    <a:pt x="766" y="1024"/>
                    <a:pt x="777" y="1013"/>
                    <a:pt x="777" y="1000"/>
                  </a:cubicBezTo>
                  <a:cubicBezTo>
                    <a:pt x="777" y="696"/>
                    <a:pt x="777" y="696"/>
                    <a:pt x="777" y="696"/>
                  </a:cubicBezTo>
                  <a:cubicBezTo>
                    <a:pt x="815" y="659"/>
                    <a:pt x="845" y="616"/>
                    <a:pt x="866" y="568"/>
                  </a:cubicBezTo>
                </a:path>
              </a:pathLst>
            </a:custGeom>
            <a:noFill/>
            <a:ln w="2222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8" name="Freeform 94">
              <a:extLst>
                <a:ext uri="{FF2B5EF4-FFF2-40B4-BE49-F238E27FC236}">
                  <a16:creationId xmlns:a16="http://schemas.microsoft.com/office/drawing/2014/main" id="{DE495F0B-4828-4549-AB7F-717B30042819}"/>
                </a:ext>
              </a:extLst>
            </p:cNvPr>
            <p:cNvSpPr>
              <a:spLocks/>
            </p:cNvSpPr>
            <p:nvPr/>
          </p:nvSpPr>
          <p:spPr bwMode="auto">
            <a:xfrm flipH="1">
              <a:off x="2562469" y="5511178"/>
              <a:ext cx="203729" cy="202921"/>
            </a:xfrm>
            <a:custGeom>
              <a:avLst/>
              <a:gdLst>
                <a:gd name="T0" fmla="*/ 330 w 620"/>
                <a:gd name="T1" fmla="*/ 0 h 620"/>
                <a:gd name="T2" fmla="*/ 289 w 620"/>
                <a:gd name="T3" fmla="*/ 0 h 620"/>
                <a:gd name="T4" fmla="*/ 243 w 620"/>
                <a:gd name="T5" fmla="*/ 45 h 620"/>
                <a:gd name="T6" fmla="*/ 243 w 620"/>
                <a:gd name="T7" fmla="*/ 67 h 620"/>
                <a:gd name="T8" fmla="*/ 185 w 620"/>
                <a:gd name="T9" fmla="*/ 91 h 620"/>
                <a:gd name="T10" fmla="*/ 170 w 620"/>
                <a:gd name="T11" fmla="*/ 76 h 620"/>
                <a:gd name="T12" fmla="*/ 137 w 620"/>
                <a:gd name="T13" fmla="*/ 63 h 620"/>
                <a:gd name="T14" fmla="*/ 105 w 620"/>
                <a:gd name="T15" fmla="*/ 76 h 620"/>
                <a:gd name="T16" fmla="*/ 76 w 620"/>
                <a:gd name="T17" fmla="*/ 105 h 620"/>
                <a:gd name="T18" fmla="*/ 63 w 620"/>
                <a:gd name="T19" fmla="*/ 137 h 620"/>
                <a:gd name="T20" fmla="*/ 76 w 620"/>
                <a:gd name="T21" fmla="*/ 170 h 620"/>
                <a:gd name="T22" fmla="*/ 91 w 620"/>
                <a:gd name="T23" fmla="*/ 185 h 620"/>
                <a:gd name="T24" fmla="*/ 67 w 620"/>
                <a:gd name="T25" fmla="*/ 243 h 620"/>
                <a:gd name="T26" fmla="*/ 45 w 620"/>
                <a:gd name="T27" fmla="*/ 243 h 620"/>
                <a:gd name="T28" fmla="*/ 0 w 620"/>
                <a:gd name="T29" fmla="*/ 289 h 620"/>
                <a:gd name="T30" fmla="*/ 0 w 620"/>
                <a:gd name="T31" fmla="*/ 330 h 620"/>
                <a:gd name="T32" fmla="*/ 45 w 620"/>
                <a:gd name="T33" fmla="*/ 376 h 620"/>
                <a:gd name="T34" fmla="*/ 67 w 620"/>
                <a:gd name="T35" fmla="*/ 376 h 620"/>
                <a:gd name="T36" fmla="*/ 91 w 620"/>
                <a:gd name="T37" fmla="*/ 435 h 620"/>
                <a:gd name="T38" fmla="*/ 76 w 620"/>
                <a:gd name="T39" fmla="*/ 450 h 620"/>
                <a:gd name="T40" fmla="*/ 63 w 620"/>
                <a:gd name="T41" fmla="*/ 482 h 620"/>
                <a:gd name="T42" fmla="*/ 76 w 620"/>
                <a:gd name="T43" fmla="*/ 514 h 620"/>
                <a:gd name="T44" fmla="*/ 105 w 620"/>
                <a:gd name="T45" fmla="*/ 543 h 620"/>
                <a:gd name="T46" fmla="*/ 137 w 620"/>
                <a:gd name="T47" fmla="*/ 557 h 620"/>
                <a:gd name="T48" fmla="*/ 170 w 620"/>
                <a:gd name="T49" fmla="*/ 543 h 620"/>
                <a:gd name="T50" fmla="*/ 185 w 620"/>
                <a:gd name="T51" fmla="*/ 528 h 620"/>
                <a:gd name="T52" fmla="*/ 243 w 620"/>
                <a:gd name="T53" fmla="*/ 553 h 620"/>
                <a:gd name="T54" fmla="*/ 243 w 620"/>
                <a:gd name="T55" fmla="*/ 574 h 620"/>
                <a:gd name="T56" fmla="*/ 289 w 620"/>
                <a:gd name="T57" fmla="*/ 620 h 620"/>
                <a:gd name="T58" fmla="*/ 330 w 620"/>
                <a:gd name="T59" fmla="*/ 620 h 620"/>
                <a:gd name="T60" fmla="*/ 376 w 620"/>
                <a:gd name="T61" fmla="*/ 574 h 620"/>
                <a:gd name="T62" fmla="*/ 376 w 620"/>
                <a:gd name="T63" fmla="*/ 553 h 620"/>
                <a:gd name="T64" fmla="*/ 435 w 620"/>
                <a:gd name="T65" fmla="*/ 528 h 620"/>
                <a:gd name="T66" fmla="*/ 450 w 620"/>
                <a:gd name="T67" fmla="*/ 543 h 620"/>
                <a:gd name="T68" fmla="*/ 482 w 620"/>
                <a:gd name="T69" fmla="*/ 557 h 620"/>
                <a:gd name="T70" fmla="*/ 514 w 620"/>
                <a:gd name="T71" fmla="*/ 543 h 620"/>
                <a:gd name="T72" fmla="*/ 543 w 620"/>
                <a:gd name="T73" fmla="*/ 514 h 620"/>
                <a:gd name="T74" fmla="*/ 543 w 620"/>
                <a:gd name="T75" fmla="*/ 450 h 620"/>
                <a:gd name="T76" fmla="*/ 528 w 620"/>
                <a:gd name="T77" fmla="*/ 435 h 620"/>
                <a:gd name="T78" fmla="*/ 553 w 620"/>
                <a:gd name="T79" fmla="*/ 376 h 620"/>
                <a:gd name="T80" fmla="*/ 574 w 620"/>
                <a:gd name="T81" fmla="*/ 376 h 620"/>
                <a:gd name="T82" fmla="*/ 620 w 620"/>
                <a:gd name="T83" fmla="*/ 330 h 620"/>
                <a:gd name="T84" fmla="*/ 620 w 620"/>
                <a:gd name="T85" fmla="*/ 289 h 620"/>
                <a:gd name="T86" fmla="*/ 574 w 620"/>
                <a:gd name="T87" fmla="*/ 243 h 620"/>
                <a:gd name="T88" fmla="*/ 553 w 620"/>
                <a:gd name="T89" fmla="*/ 243 h 620"/>
                <a:gd name="T90" fmla="*/ 528 w 620"/>
                <a:gd name="T91" fmla="*/ 185 h 620"/>
                <a:gd name="T92" fmla="*/ 543 w 620"/>
                <a:gd name="T93" fmla="*/ 170 h 620"/>
                <a:gd name="T94" fmla="*/ 543 w 620"/>
                <a:gd name="T95" fmla="*/ 105 h 620"/>
                <a:gd name="T96" fmla="*/ 514 w 620"/>
                <a:gd name="T97" fmla="*/ 76 h 620"/>
                <a:gd name="T98" fmla="*/ 482 w 620"/>
                <a:gd name="T99" fmla="*/ 63 h 620"/>
                <a:gd name="T100" fmla="*/ 450 w 620"/>
                <a:gd name="T101" fmla="*/ 76 h 620"/>
                <a:gd name="T102" fmla="*/ 435 w 620"/>
                <a:gd name="T103" fmla="*/ 91 h 620"/>
                <a:gd name="T104" fmla="*/ 376 w 620"/>
                <a:gd name="T105" fmla="*/ 67 h 620"/>
                <a:gd name="T106" fmla="*/ 376 w 620"/>
                <a:gd name="T107" fmla="*/ 45 h 620"/>
                <a:gd name="T108" fmla="*/ 330 w 620"/>
                <a:gd name="T109"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0" h="620">
                  <a:moveTo>
                    <a:pt x="330" y="0"/>
                  </a:moveTo>
                  <a:cubicBezTo>
                    <a:pt x="289" y="0"/>
                    <a:pt x="289" y="0"/>
                    <a:pt x="289" y="0"/>
                  </a:cubicBezTo>
                  <a:cubicBezTo>
                    <a:pt x="264" y="0"/>
                    <a:pt x="243" y="20"/>
                    <a:pt x="243" y="45"/>
                  </a:cubicBezTo>
                  <a:cubicBezTo>
                    <a:pt x="243" y="67"/>
                    <a:pt x="243" y="67"/>
                    <a:pt x="243" y="67"/>
                  </a:cubicBezTo>
                  <a:cubicBezTo>
                    <a:pt x="223" y="72"/>
                    <a:pt x="203" y="80"/>
                    <a:pt x="185" y="91"/>
                  </a:cubicBezTo>
                  <a:cubicBezTo>
                    <a:pt x="170" y="76"/>
                    <a:pt x="170" y="76"/>
                    <a:pt x="170" y="76"/>
                  </a:cubicBezTo>
                  <a:cubicBezTo>
                    <a:pt x="161" y="67"/>
                    <a:pt x="150" y="63"/>
                    <a:pt x="137" y="63"/>
                  </a:cubicBezTo>
                  <a:cubicBezTo>
                    <a:pt x="125" y="63"/>
                    <a:pt x="114" y="67"/>
                    <a:pt x="105" y="76"/>
                  </a:cubicBezTo>
                  <a:cubicBezTo>
                    <a:pt x="76" y="105"/>
                    <a:pt x="76" y="105"/>
                    <a:pt x="76" y="105"/>
                  </a:cubicBezTo>
                  <a:cubicBezTo>
                    <a:pt x="68" y="114"/>
                    <a:pt x="63" y="125"/>
                    <a:pt x="63" y="137"/>
                  </a:cubicBezTo>
                  <a:cubicBezTo>
                    <a:pt x="63" y="150"/>
                    <a:pt x="67" y="161"/>
                    <a:pt x="76" y="170"/>
                  </a:cubicBezTo>
                  <a:cubicBezTo>
                    <a:pt x="91" y="185"/>
                    <a:pt x="91" y="185"/>
                    <a:pt x="91" y="185"/>
                  </a:cubicBezTo>
                  <a:cubicBezTo>
                    <a:pt x="80" y="203"/>
                    <a:pt x="72" y="223"/>
                    <a:pt x="67" y="243"/>
                  </a:cubicBezTo>
                  <a:cubicBezTo>
                    <a:pt x="45" y="243"/>
                    <a:pt x="45" y="243"/>
                    <a:pt x="45" y="243"/>
                  </a:cubicBezTo>
                  <a:cubicBezTo>
                    <a:pt x="20" y="243"/>
                    <a:pt x="0" y="264"/>
                    <a:pt x="0" y="289"/>
                  </a:cubicBezTo>
                  <a:cubicBezTo>
                    <a:pt x="0" y="330"/>
                    <a:pt x="0" y="330"/>
                    <a:pt x="0" y="330"/>
                  </a:cubicBezTo>
                  <a:cubicBezTo>
                    <a:pt x="0" y="356"/>
                    <a:pt x="20" y="376"/>
                    <a:pt x="45" y="376"/>
                  </a:cubicBezTo>
                  <a:cubicBezTo>
                    <a:pt x="67" y="376"/>
                    <a:pt x="67" y="376"/>
                    <a:pt x="67" y="376"/>
                  </a:cubicBezTo>
                  <a:cubicBezTo>
                    <a:pt x="72" y="397"/>
                    <a:pt x="80" y="416"/>
                    <a:pt x="91" y="435"/>
                  </a:cubicBezTo>
                  <a:cubicBezTo>
                    <a:pt x="76" y="450"/>
                    <a:pt x="76" y="450"/>
                    <a:pt x="76" y="450"/>
                  </a:cubicBezTo>
                  <a:cubicBezTo>
                    <a:pt x="68" y="458"/>
                    <a:pt x="63" y="470"/>
                    <a:pt x="63" y="482"/>
                  </a:cubicBezTo>
                  <a:cubicBezTo>
                    <a:pt x="63" y="494"/>
                    <a:pt x="67" y="506"/>
                    <a:pt x="76" y="514"/>
                  </a:cubicBezTo>
                  <a:cubicBezTo>
                    <a:pt x="105" y="543"/>
                    <a:pt x="105" y="543"/>
                    <a:pt x="105" y="543"/>
                  </a:cubicBezTo>
                  <a:cubicBezTo>
                    <a:pt x="114" y="552"/>
                    <a:pt x="125" y="557"/>
                    <a:pt x="137" y="557"/>
                  </a:cubicBezTo>
                  <a:cubicBezTo>
                    <a:pt x="150" y="557"/>
                    <a:pt x="161" y="552"/>
                    <a:pt x="170" y="543"/>
                  </a:cubicBezTo>
                  <a:cubicBezTo>
                    <a:pt x="185" y="528"/>
                    <a:pt x="185" y="528"/>
                    <a:pt x="185" y="528"/>
                  </a:cubicBezTo>
                  <a:cubicBezTo>
                    <a:pt x="203" y="539"/>
                    <a:pt x="223" y="547"/>
                    <a:pt x="243" y="553"/>
                  </a:cubicBezTo>
                  <a:cubicBezTo>
                    <a:pt x="243" y="574"/>
                    <a:pt x="243" y="574"/>
                    <a:pt x="243" y="574"/>
                  </a:cubicBezTo>
                  <a:cubicBezTo>
                    <a:pt x="243" y="599"/>
                    <a:pt x="264" y="620"/>
                    <a:pt x="289" y="620"/>
                  </a:cubicBezTo>
                  <a:cubicBezTo>
                    <a:pt x="330" y="620"/>
                    <a:pt x="330" y="620"/>
                    <a:pt x="330" y="620"/>
                  </a:cubicBezTo>
                  <a:cubicBezTo>
                    <a:pt x="356" y="620"/>
                    <a:pt x="376" y="599"/>
                    <a:pt x="376" y="574"/>
                  </a:cubicBezTo>
                  <a:cubicBezTo>
                    <a:pt x="376" y="553"/>
                    <a:pt x="376" y="553"/>
                    <a:pt x="376" y="553"/>
                  </a:cubicBezTo>
                  <a:cubicBezTo>
                    <a:pt x="397" y="547"/>
                    <a:pt x="416" y="539"/>
                    <a:pt x="435" y="528"/>
                  </a:cubicBezTo>
                  <a:cubicBezTo>
                    <a:pt x="450" y="543"/>
                    <a:pt x="450" y="543"/>
                    <a:pt x="450" y="543"/>
                  </a:cubicBezTo>
                  <a:cubicBezTo>
                    <a:pt x="458" y="552"/>
                    <a:pt x="470" y="557"/>
                    <a:pt x="482" y="557"/>
                  </a:cubicBezTo>
                  <a:cubicBezTo>
                    <a:pt x="494" y="557"/>
                    <a:pt x="506" y="552"/>
                    <a:pt x="514" y="543"/>
                  </a:cubicBezTo>
                  <a:cubicBezTo>
                    <a:pt x="543" y="514"/>
                    <a:pt x="543" y="514"/>
                    <a:pt x="543" y="514"/>
                  </a:cubicBezTo>
                  <a:cubicBezTo>
                    <a:pt x="561" y="496"/>
                    <a:pt x="561" y="467"/>
                    <a:pt x="543" y="450"/>
                  </a:cubicBezTo>
                  <a:cubicBezTo>
                    <a:pt x="528" y="435"/>
                    <a:pt x="528" y="435"/>
                    <a:pt x="528" y="435"/>
                  </a:cubicBezTo>
                  <a:cubicBezTo>
                    <a:pt x="539" y="416"/>
                    <a:pt x="547" y="397"/>
                    <a:pt x="553" y="376"/>
                  </a:cubicBezTo>
                  <a:cubicBezTo>
                    <a:pt x="574" y="376"/>
                    <a:pt x="574" y="376"/>
                    <a:pt x="574" y="376"/>
                  </a:cubicBezTo>
                  <a:cubicBezTo>
                    <a:pt x="599" y="376"/>
                    <a:pt x="620" y="356"/>
                    <a:pt x="620" y="330"/>
                  </a:cubicBezTo>
                  <a:cubicBezTo>
                    <a:pt x="620" y="289"/>
                    <a:pt x="620" y="289"/>
                    <a:pt x="620" y="289"/>
                  </a:cubicBezTo>
                  <a:cubicBezTo>
                    <a:pt x="620" y="264"/>
                    <a:pt x="599" y="243"/>
                    <a:pt x="574" y="243"/>
                  </a:cubicBezTo>
                  <a:cubicBezTo>
                    <a:pt x="553" y="243"/>
                    <a:pt x="553" y="243"/>
                    <a:pt x="553" y="243"/>
                  </a:cubicBezTo>
                  <a:cubicBezTo>
                    <a:pt x="547" y="223"/>
                    <a:pt x="539" y="203"/>
                    <a:pt x="528" y="185"/>
                  </a:cubicBezTo>
                  <a:cubicBezTo>
                    <a:pt x="543" y="170"/>
                    <a:pt x="543" y="170"/>
                    <a:pt x="543" y="170"/>
                  </a:cubicBezTo>
                  <a:cubicBezTo>
                    <a:pt x="561" y="152"/>
                    <a:pt x="561" y="123"/>
                    <a:pt x="543" y="105"/>
                  </a:cubicBezTo>
                  <a:cubicBezTo>
                    <a:pt x="514" y="76"/>
                    <a:pt x="514" y="76"/>
                    <a:pt x="514" y="76"/>
                  </a:cubicBezTo>
                  <a:cubicBezTo>
                    <a:pt x="506" y="67"/>
                    <a:pt x="494" y="63"/>
                    <a:pt x="482" y="63"/>
                  </a:cubicBezTo>
                  <a:cubicBezTo>
                    <a:pt x="470" y="63"/>
                    <a:pt x="458" y="67"/>
                    <a:pt x="450" y="76"/>
                  </a:cubicBezTo>
                  <a:cubicBezTo>
                    <a:pt x="435" y="91"/>
                    <a:pt x="435" y="91"/>
                    <a:pt x="435" y="91"/>
                  </a:cubicBezTo>
                  <a:cubicBezTo>
                    <a:pt x="416" y="80"/>
                    <a:pt x="397" y="72"/>
                    <a:pt x="376" y="67"/>
                  </a:cubicBezTo>
                  <a:cubicBezTo>
                    <a:pt x="376" y="45"/>
                    <a:pt x="376" y="45"/>
                    <a:pt x="376" y="45"/>
                  </a:cubicBezTo>
                  <a:cubicBezTo>
                    <a:pt x="376" y="20"/>
                    <a:pt x="355" y="0"/>
                    <a:pt x="330" y="0"/>
                  </a:cubicBezTo>
                  <a:close/>
                </a:path>
              </a:pathLst>
            </a:custGeom>
            <a:noFill/>
            <a:ln w="2222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359" name="Oval 95">
              <a:extLst>
                <a:ext uri="{FF2B5EF4-FFF2-40B4-BE49-F238E27FC236}">
                  <a16:creationId xmlns:a16="http://schemas.microsoft.com/office/drawing/2014/main" id="{0B6BE6F8-BC21-4E1F-BE4F-BBE6B555F54F}"/>
                </a:ext>
              </a:extLst>
            </p:cNvPr>
            <p:cNvSpPr>
              <a:spLocks noChangeArrowheads="1"/>
            </p:cNvSpPr>
            <p:nvPr/>
          </p:nvSpPr>
          <p:spPr bwMode="auto">
            <a:xfrm flipH="1">
              <a:off x="2622833" y="5571542"/>
              <a:ext cx="83001" cy="81923"/>
            </a:xfrm>
            <a:prstGeom prst="ellipse">
              <a:avLst/>
            </a:prstGeom>
            <a:noFill/>
            <a:ln w="22225" cap="rnd">
              <a:solidFill>
                <a:schemeClr val="tx2"/>
              </a:solidFill>
              <a:prstDash val="solid"/>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184" name="TextBox 183">
            <a:extLst>
              <a:ext uri="{FF2B5EF4-FFF2-40B4-BE49-F238E27FC236}">
                <a16:creationId xmlns:a16="http://schemas.microsoft.com/office/drawing/2014/main" id="{CDDC07A0-DBF5-46B9-BA77-9155492F6531}"/>
              </a:ext>
            </a:extLst>
          </p:cNvPr>
          <p:cNvSpPr txBox="1"/>
          <p:nvPr/>
        </p:nvSpPr>
        <p:spPr>
          <a:xfrm>
            <a:off x="3932377" y="942315"/>
            <a:ext cx="4916485" cy="457200"/>
          </a:xfrm>
          <a:prstGeom prst="rect">
            <a:avLst/>
          </a:prstGeom>
          <a:solidFill>
            <a:schemeClr val="tx2"/>
          </a:solidFill>
          <a:ln w="6350">
            <a:solidFill>
              <a:schemeClr val="accent1"/>
            </a:solidFill>
          </a:ln>
        </p:spPr>
        <p:txBody>
          <a:bodyPr wrap="square" lIns="91440" tIns="45720" rIns="91440" bIns="45720" rtlCol="0" anchor="ctr">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Segoe UI" pitchFamily="34" charset="0"/>
                <a:cs typeface="Segoe UI" pitchFamily="34" charset="0"/>
              </a:rPr>
              <a:t>Option A: “lift &amp; shift” monolithic apps to modern platform</a:t>
            </a:r>
          </a:p>
        </p:txBody>
      </p:sp>
      <p:pic>
        <p:nvPicPr>
          <p:cNvPr id="3" name="Graphic 2" descr="Video camera">
            <a:extLst>
              <a:ext uri="{FF2B5EF4-FFF2-40B4-BE49-F238E27FC236}">
                <a16:creationId xmlns:a16="http://schemas.microsoft.com/office/drawing/2014/main" id="{ECC4C9E5-87B5-4DA0-82EA-7C6F0AFB70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1323" y="5023574"/>
            <a:ext cx="548640" cy="548640"/>
          </a:xfrm>
          <a:prstGeom prst="rect">
            <a:avLst/>
          </a:prstGeom>
        </p:spPr>
      </p:pic>
      <p:sp>
        <p:nvSpPr>
          <p:cNvPr id="196" name="TextBox 195">
            <a:extLst>
              <a:ext uri="{FF2B5EF4-FFF2-40B4-BE49-F238E27FC236}">
                <a16:creationId xmlns:a16="http://schemas.microsoft.com/office/drawing/2014/main" id="{D74CCFD9-1C5D-4285-9790-4E33B38F89E2}"/>
              </a:ext>
            </a:extLst>
          </p:cNvPr>
          <p:cNvSpPr txBox="1"/>
          <p:nvPr/>
        </p:nvSpPr>
        <p:spPr>
          <a:xfrm>
            <a:off x="7898082" y="5636875"/>
            <a:ext cx="36229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353535"/>
                </a:solidFill>
                <a:effectLst/>
                <a:uLnTx/>
                <a:uFillTx/>
                <a:latin typeface="Segoe UI Semilight"/>
                <a:ea typeface="+mn-ea"/>
                <a:cs typeface="+mn-cs"/>
              </a:rPr>
              <a:t>Media</a:t>
            </a:r>
          </a:p>
        </p:txBody>
      </p:sp>
      <p:sp>
        <p:nvSpPr>
          <p:cNvPr id="276" name="Rectangle 275">
            <a:extLst>
              <a:ext uri="{FF2B5EF4-FFF2-40B4-BE49-F238E27FC236}">
                <a16:creationId xmlns:a16="http://schemas.microsoft.com/office/drawing/2014/main" id="{63C9795A-11A2-4A21-8654-14012A5A0949}"/>
              </a:ext>
            </a:extLst>
          </p:cNvPr>
          <p:cNvSpPr/>
          <p:nvPr/>
        </p:nvSpPr>
        <p:spPr>
          <a:xfrm>
            <a:off x="569069" y="6134403"/>
            <a:ext cx="2342308" cy="507831"/>
          </a:xfrm>
          <a:prstGeom prst="rect">
            <a:avLst/>
          </a:prstGeom>
        </p:spPr>
        <p:txBody>
          <a:bodyPr wrap="none">
            <a:spAutoFit/>
          </a:bodyPr>
          <a:lstStyle/>
          <a:p>
            <a:r>
              <a:rPr lang="en-US" sz="900">
                <a:solidFill>
                  <a:srgbClr val="353535"/>
                </a:solidFill>
                <a:cs typeface="Segoe UI" pitchFamily="34" charset="0"/>
              </a:rPr>
              <a:t>Cast Highlight, </a:t>
            </a:r>
            <a:r>
              <a:rPr lang="en-US" sz="900" err="1">
                <a:solidFill>
                  <a:srgbClr val="353535"/>
                </a:solidFill>
                <a:cs typeface="Segoe UI" pitchFamily="34" charset="0"/>
              </a:rPr>
              <a:t>UnifyCloud</a:t>
            </a:r>
            <a:r>
              <a:rPr lang="en-US" sz="900">
                <a:solidFill>
                  <a:srgbClr val="353535"/>
                </a:solidFill>
                <a:cs typeface="Segoe UI" pitchFamily="34" charset="0"/>
              </a:rPr>
              <a:t> Recon</a:t>
            </a:r>
          </a:p>
          <a:p>
            <a:r>
              <a:rPr lang="en-US" sz="900">
                <a:solidFill>
                  <a:srgbClr val="353535"/>
                </a:solidFill>
                <a:cs typeface="Segoe UI" pitchFamily="34" charset="0"/>
              </a:rPr>
              <a:t>MAPS</a:t>
            </a:r>
          </a:p>
          <a:p>
            <a:r>
              <a:rPr lang="en-US" sz="900">
                <a:solidFill>
                  <a:srgbClr val="353535"/>
                </a:solidFill>
                <a:cs typeface="Segoe UI" pitchFamily="34" charset="0"/>
              </a:rPr>
              <a:t>App Cloud Readiness Assessment Template</a:t>
            </a:r>
            <a:endParaRPr lang="en-US" sz="900"/>
          </a:p>
        </p:txBody>
      </p:sp>
      <p:sp>
        <p:nvSpPr>
          <p:cNvPr id="277" name="Rectangle 276">
            <a:extLst>
              <a:ext uri="{FF2B5EF4-FFF2-40B4-BE49-F238E27FC236}">
                <a16:creationId xmlns:a16="http://schemas.microsoft.com/office/drawing/2014/main" id="{232F247B-7B22-4ABE-8F37-BA64F40636AA}"/>
              </a:ext>
            </a:extLst>
          </p:cNvPr>
          <p:cNvSpPr/>
          <p:nvPr/>
        </p:nvSpPr>
        <p:spPr>
          <a:xfrm>
            <a:off x="3895752" y="6138523"/>
            <a:ext cx="3371436" cy="507831"/>
          </a:xfrm>
          <a:prstGeom prst="rect">
            <a:avLst/>
          </a:prstGeom>
        </p:spPr>
        <p:txBody>
          <a:bodyPr wrap="none">
            <a:spAutoFit/>
          </a:bodyPr>
          <a:lstStyle/>
          <a:p>
            <a:r>
              <a:rPr lang="en-US" sz="900" err="1">
                <a:solidFill>
                  <a:srgbClr val="FF0000"/>
                </a:solidFill>
                <a:ea typeface="Segoe UI" pitchFamily="34" charset="0"/>
                <a:cs typeface="Segoe UI" pitchFamily="34" charset="0"/>
              </a:rPr>
              <a:t>UnifyCloud</a:t>
            </a:r>
            <a:r>
              <a:rPr lang="en-US" sz="900">
                <a:solidFill>
                  <a:srgbClr val="FF0000"/>
                </a:solidFill>
                <a:ea typeface="Segoe UI" pitchFamily="34" charset="0"/>
                <a:cs typeface="Segoe UI" pitchFamily="34" charset="0"/>
              </a:rPr>
              <a:t> </a:t>
            </a:r>
            <a:r>
              <a:rPr lang="en-US" sz="900" err="1">
                <a:solidFill>
                  <a:srgbClr val="FF0000"/>
                </a:solidFill>
                <a:ea typeface="Segoe UI" pitchFamily="34" charset="0"/>
                <a:cs typeface="Segoe UI" pitchFamily="34" charset="0"/>
              </a:rPr>
              <a:t>CloudPilot</a:t>
            </a:r>
            <a:r>
              <a:rPr lang="en-US" sz="900">
                <a:solidFill>
                  <a:srgbClr val="FF0000"/>
                </a:solidFill>
                <a:ea typeface="Segoe UI" pitchFamily="34" charset="0"/>
                <a:cs typeface="Segoe UI" pitchFamily="34" charset="0"/>
              </a:rPr>
              <a:t> (sponsored application scans)</a:t>
            </a:r>
          </a:p>
          <a:p>
            <a:r>
              <a:rPr lang="en-US" sz="900">
                <a:solidFill>
                  <a:srgbClr val="353535"/>
                </a:solidFill>
                <a:cs typeface="Segoe UI" pitchFamily="34" charset="0"/>
                <a:hlinkClick r:id="rId5"/>
              </a:rPr>
              <a:t>Azure App Service Migration Assistant</a:t>
            </a:r>
            <a:endParaRPr lang="en-US" sz="900">
              <a:solidFill>
                <a:srgbClr val="353535"/>
              </a:solidFill>
              <a:cs typeface="Segoe UI" pitchFamily="34" charset="0"/>
            </a:endParaRPr>
          </a:p>
          <a:p>
            <a:r>
              <a:rPr lang="en-US" sz="900">
                <a:solidFill>
                  <a:srgbClr val="353535"/>
                </a:solidFill>
                <a:cs typeface="Segoe UI" pitchFamily="34" charset="0"/>
              </a:rPr>
              <a:t>Azure Quick Starts - .</a:t>
            </a:r>
            <a:r>
              <a:rPr lang="en-US" sz="900">
                <a:solidFill>
                  <a:srgbClr val="353535"/>
                </a:solidFill>
                <a:cs typeface="Segoe UI" pitchFamily="34" charset="0"/>
                <a:hlinkClick r:id="rId6"/>
              </a:rPr>
              <a:t>NET with SQL </a:t>
            </a:r>
            <a:r>
              <a:rPr lang="en-US" sz="900">
                <a:solidFill>
                  <a:srgbClr val="353535"/>
                </a:solidFill>
                <a:cs typeface="Segoe UI" pitchFamily="34" charset="0"/>
              </a:rPr>
              <a:t>and </a:t>
            </a:r>
            <a:r>
              <a:rPr lang="en-US" sz="900">
                <a:solidFill>
                  <a:srgbClr val="353535"/>
                </a:solidFill>
                <a:cs typeface="Segoe UI" pitchFamily="34" charset="0"/>
                <a:hlinkClick r:id="rId7"/>
              </a:rPr>
              <a:t>Node.js with Cosmos DB</a:t>
            </a:r>
            <a:endParaRPr lang="en-US" sz="900">
              <a:solidFill>
                <a:srgbClr val="353535"/>
              </a:solidFill>
              <a:cs typeface="Segoe UI" pitchFamily="34" charset="0"/>
            </a:endParaRPr>
          </a:p>
        </p:txBody>
      </p:sp>
      <p:sp>
        <p:nvSpPr>
          <p:cNvPr id="22" name="Rectangle 21">
            <a:extLst>
              <a:ext uri="{FF2B5EF4-FFF2-40B4-BE49-F238E27FC236}">
                <a16:creationId xmlns:a16="http://schemas.microsoft.com/office/drawing/2014/main" id="{CEF7232E-5145-4E24-B766-33A8FFEE6436}"/>
              </a:ext>
            </a:extLst>
          </p:cNvPr>
          <p:cNvSpPr/>
          <p:nvPr/>
        </p:nvSpPr>
        <p:spPr bwMode="auto">
          <a:xfrm>
            <a:off x="457338" y="6103675"/>
            <a:ext cx="11127690" cy="595453"/>
          </a:xfrm>
          <a:prstGeom prst="rect">
            <a:avLst/>
          </a:prstGeom>
          <a:noFill/>
          <a:ln>
            <a:solidFill>
              <a:schemeClr val="accent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a:extLst>
              <a:ext uri="{FF2B5EF4-FFF2-40B4-BE49-F238E27FC236}">
                <a16:creationId xmlns:a16="http://schemas.microsoft.com/office/drawing/2014/main" id="{8972D8E3-371A-461E-A50A-79D3CEB5081E}"/>
              </a:ext>
            </a:extLst>
          </p:cNvPr>
          <p:cNvSpPr/>
          <p:nvPr/>
        </p:nvSpPr>
        <p:spPr>
          <a:xfrm>
            <a:off x="9384529" y="6117427"/>
            <a:ext cx="1933734" cy="523220"/>
          </a:xfrm>
          <a:prstGeom prst="rect">
            <a:avLst/>
          </a:prstGeom>
        </p:spPr>
        <p:txBody>
          <a:bodyPr wrap="none">
            <a:spAutoFit/>
          </a:bodyPr>
          <a:lstStyle/>
          <a:p>
            <a:r>
              <a:rPr lang="en-US" sz="1400">
                <a:solidFill>
                  <a:srgbClr val="353535"/>
                </a:solidFill>
                <a:ea typeface="Segoe UI" pitchFamily="34" charset="0"/>
                <a:cs typeface="Segoe UI" pitchFamily="34" charset="0"/>
              </a:rPr>
              <a:t>Tools to assess </a:t>
            </a:r>
            <a:br>
              <a:rPr lang="en-US" sz="1400">
                <a:solidFill>
                  <a:srgbClr val="353535"/>
                </a:solidFill>
                <a:ea typeface="Segoe UI" pitchFamily="34" charset="0"/>
                <a:cs typeface="Segoe UI" pitchFamily="34" charset="0"/>
              </a:rPr>
            </a:br>
            <a:r>
              <a:rPr lang="en-US" sz="1400">
                <a:solidFill>
                  <a:srgbClr val="353535"/>
                </a:solidFill>
                <a:ea typeface="Segoe UI" pitchFamily="34" charset="0"/>
                <a:cs typeface="Segoe UI" pitchFamily="34" charset="0"/>
              </a:rPr>
              <a:t>&amp; accelerate migration</a:t>
            </a:r>
            <a:endParaRPr lang="en-US" sz="1400"/>
          </a:p>
        </p:txBody>
      </p:sp>
    </p:spTree>
    <p:extLst>
      <p:ext uri="{BB962C8B-B14F-4D97-AF65-F5344CB8AC3E}">
        <p14:creationId xmlns:p14="http://schemas.microsoft.com/office/powerpoint/2010/main" val="337242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675889" y="1696326"/>
            <a:ext cx="7074404" cy="1627391"/>
          </a:xfrm>
          <a:prstGeom prst="roundRect">
            <a:avLst>
              <a:gd name="adj" fmla="val 0"/>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91414" rIns="91414" bIns="91414" numCol="1" rtlCol="0" anchor="ctr" anchorCtr="0" compatLnSpc="1">
            <a:prstTxWarp prst="textNoShape">
              <a:avLst/>
            </a:prstTxWarp>
            <a:noAutofit/>
          </a:bodyPr>
          <a:lstStyle/>
          <a:p>
            <a:pPr defTabSz="914192" fontAlgn="base">
              <a:spcBef>
                <a:spcPts val="600"/>
              </a:spcBef>
              <a:spcAft>
                <a:spcPts val="200"/>
              </a:spcAft>
              <a:buClr>
                <a:srgbClr val="FFFFFF"/>
              </a:buClr>
              <a:buSzPct val="100000"/>
              <a:defRPr/>
            </a:pPr>
            <a:endParaRPr lang="en-IN" sz="1467">
              <a:solidFill>
                <a:srgbClr val="FFFFFF"/>
              </a:solidFill>
              <a:latin typeface="Segoe UI"/>
              <a:ea typeface="Segoe UI" pitchFamily="34" charset="0"/>
              <a:cs typeface="Segoe UI" pitchFamily="34" charset="0"/>
            </a:endParaRPr>
          </a:p>
        </p:txBody>
      </p:sp>
      <p:sp>
        <p:nvSpPr>
          <p:cNvPr id="32" name="Rounded Rectangle 31"/>
          <p:cNvSpPr/>
          <p:nvPr/>
        </p:nvSpPr>
        <p:spPr>
          <a:xfrm>
            <a:off x="965855" y="1696326"/>
            <a:ext cx="3581738" cy="1627391"/>
          </a:xfrm>
          <a:prstGeom prst="roundRect">
            <a:avLst>
              <a:gd name="adj" fmla="val 0"/>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91414" rIns="91414" bIns="91414" numCol="1" rtlCol="0" anchor="ctr" anchorCtr="0" compatLnSpc="1">
            <a:prstTxWarp prst="textNoShape">
              <a:avLst/>
            </a:prstTxWarp>
            <a:noAutofit/>
          </a:bodyPr>
          <a:lstStyle/>
          <a:p>
            <a:pPr defTabSz="914192" fontAlgn="base">
              <a:spcBef>
                <a:spcPts val="600"/>
              </a:spcBef>
              <a:spcAft>
                <a:spcPts val="200"/>
              </a:spcAft>
              <a:buClr>
                <a:srgbClr val="FFFFFF"/>
              </a:buClr>
              <a:buSzPct val="100000"/>
              <a:defRPr/>
            </a:pPr>
            <a:endParaRPr lang="en-IN" sz="1467">
              <a:solidFill>
                <a:srgbClr val="FFFFFF"/>
              </a:solidFill>
              <a:latin typeface="Segoe UI"/>
              <a:ea typeface="Segoe UI" pitchFamily="34" charset="0"/>
              <a:cs typeface="Segoe UI" pitchFamily="34" charset="0"/>
            </a:endParaRPr>
          </a:p>
        </p:txBody>
      </p:sp>
      <p:sp>
        <p:nvSpPr>
          <p:cNvPr id="30" name="Rounded Rectangle 29"/>
          <p:cNvSpPr/>
          <p:nvPr/>
        </p:nvSpPr>
        <p:spPr>
          <a:xfrm>
            <a:off x="4677287" y="3474476"/>
            <a:ext cx="7073006" cy="3184708"/>
          </a:xfrm>
          <a:prstGeom prst="roundRect">
            <a:avLst>
              <a:gd name="adj"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91414" rIns="91414" bIns="91414" numCol="1" rtlCol="0" anchor="ctr" anchorCtr="0" compatLnSpc="1">
            <a:prstTxWarp prst="textNoShape">
              <a:avLst/>
            </a:prstTxWarp>
            <a:noAutofit/>
          </a:bodyPr>
          <a:lstStyle/>
          <a:p>
            <a:pPr defTabSz="914192" fontAlgn="base">
              <a:spcBef>
                <a:spcPts val="600"/>
              </a:spcBef>
              <a:spcAft>
                <a:spcPts val="200"/>
              </a:spcAft>
              <a:buClr>
                <a:srgbClr val="FFFFFF"/>
              </a:buClr>
              <a:buSzPct val="100000"/>
              <a:defRPr/>
            </a:pPr>
            <a:endParaRPr lang="en-IN" sz="1467">
              <a:solidFill>
                <a:srgbClr val="FFFFFF"/>
              </a:solidFill>
              <a:latin typeface="Segoe UI"/>
              <a:ea typeface="Segoe UI" pitchFamily="34" charset="0"/>
              <a:cs typeface="Segoe UI" pitchFamily="34" charset="0"/>
            </a:endParaRPr>
          </a:p>
        </p:txBody>
      </p:sp>
      <p:sp>
        <p:nvSpPr>
          <p:cNvPr id="21" name="Rectangle 20"/>
          <p:cNvSpPr/>
          <p:nvPr/>
        </p:nvSpPr>
        <p:spPr>
          <a:xfrm>
            <a:off x="965855" y="836406"/>
            <a:ext cx="3636128" cy="859920"/>
          </a:xfrm>
          <a:prstGeom prst="rect">
            <a:avLst/>
          </a:prstGeom>
        </p:spPr>
        <p:txBody>
          <a:bodyPr wrap="square">
            <a:spAutoFit/>
          </a:bodyPr>
          <a:lstStyle/>
          <a:p>
            <a:pPr defTabSz="914192">
              <a:defRPr/>
            </a:pPr>
            <a:r>
              <a:rPr lang="en-US" sz="2500" spc="-100">
                <a:ln w="3175">
                  <a:noFill/>
                </a:ln>
                <a:solidFill>
                  <a:sysClr val="windowText" lastClr="000000"/>
                </a:solidFill>
                <a:latin typeface="Segoe UI Light"/>
                <a:cs typeface="Segoe UI" pitchFamily="34" charset="0"/>
              </a:rPr>
              <a:t>Discovery (Previously Completed)</a:t>
            </a:r>
          </a:p>
        </p:txBody>
      </p:sp>
      <p:sp>
        <p:nvSpPr>
          <p:cNvPr id="5" name="Rounded Rectangle 4"/>
          <p:cNvSpPr/>
          <p:nvPr/>
        </p:nvSpPr>
        <p:spPr>
          <a:xfrm>
            <a:off x="965857" y="3474478"/>
            <a:ext cx="3596664" cy="3184707"/>
          </a:xfrm>
          <a:prstGeom prst="roundRect">
            <a:avLst>
              <a:gd name="adj"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91414" rIns="91414" bIns="91414" numCol="1" rtlCol="0" anchor="ctr" anchorCtr="0" compatLnSpc="1">
            <a:prstTxWarp prst="textNoShape">
              <a:avLst/>
            </a:prstTxWarp>
            <a:noAutofit/>
          </a:bodyPr>
          <a:lstStyle/>
          <a:p>
            <a:pPr defTabSz="914192" fontAlgn="base">
              <a:spcBef>
                <a:spcPts val="600"/>
              </a:spcBef>
              <a:spcAft>
                <a:spcPts val="200"/>
              </a:spcAft>
              <a:buClr>
                <a:srgbClr val="FFFFFF"/>
              </a:buClr>
              <a:buSzPct val="100000"/>
              <a:defRPr/>
            </a:pPr>
            <a:endParaRPr lang="en-IN" sz="1467">
              <a:solidFill>
                <a:srgbClr val="FFFFFF"/>
              </a:solidFill>
              <a:latin typeface="Segoe UI"/>
              <a:ea typeface="Segoe UI" pitchFamily="34" charset="0"/>
              <a:cs typeface="Segoe UI" pitchFamily="34" charset="0"/>
            </a:endParaRPr>
          </a:p>
        </p:txBody>
      </p:sp>
      <p:sp>
        <p:nvSpPr>
          <p:cNvPr id="12" name="TextBox 11"/>
          <p:cNvSpPr txBox="1"/>
          <p:nvPr/>
        </p:nvSpPr>
        <p:spPr>
          <a:xfrm>
            <a:off x="9373501" y="5024034"/>
            <a:ext cx="2250452" cy="1175978"/>
          </a:xfrm>
          <a:prstGeom prst="rect">
            <a:avLst/>
          </a:prstGeom>
          <a:noFill/>
        </p:spPr>
        <p:txBody>
          <a:bodyPr wrap="square" rtlCol="0">
            <a:spAutoFit/>
          </a:bodyPr>
          <a:lstStyle/>
          <a:p>
            <a:pPr defTabSz="896181">
              <a:defRPr/>
            </a:pPr>
            <a:r>
              <a:rPr lang="en-US" sz="1175" b="1">
                <a:solidFill>
                  <a:srgbClr val="FFFFFF"/>
                </a:solidFill>
                <a:latin typeface="Segoe UI"/>
              </a:rPr>
              <a:t>Business System </a:t>
            </a:r>
          </a:p>
          <a:p>
            <a:pPr defTabSz="896181">
              <a:defRPr/>
            </a:pPr>
            <a:r>
              <a:rPr lang="en-US" sz="1175" b="1">
                <a:solidFill>
                  <a:srgbClr val="FFFFFF"/>
                </a:solidFill>
                <a:latin typeface="Segoe UI"/>
              </a:rPr>
              <a:t>Workstream Assignment</a:t>
            </a:r>
          </a:p>
          <a:p>
            <a:pPr marL="277827" indent="-168040" defTabSz="896181">
              <a:buFont typeface="Wingdings" panose="05000000000000000000" pitchFamily="2" charset="2"/>
              <a:buChar char="ü"/>
              <a:defRPr/>
            </a:pPr>
            <a:r>
              <a:rPr lang="en-US" sz="1175">
                <a:solidFill>
                  <a:srgbClr val="FFFFFF"/>
                </a:solidFill>
              </a:rPr>
              <a:t>Infrastructure Modernization</a:t>
            </a:r>
          </a:p>
          <a:p>
            <a:pPr marL="505773" lvl="1" indent="-168072" defTabSz="896181">
              <a:buFont typeface="Wingdings" panose="05000000000000000000" pitchFamily="2" charset="2"/>
              <a:buChar char="§"/>
              <a:defRPr/>
            </a:pPr>
            <a:r>
              <a:rPr lang="en-US" sz="1175">
                <a:solidFill>
                  <a:srgbClr val="FFFFFF"/>
                </a:solidFill>
              </a:rPr>
              <a:t>Server Migration</a:t>
            </a:r>
          </a:p>
          <a:p>
            <a:pPr marL="505773" lvl="1" indent="-168072" defTabSz="896181">
              <a:buFont typeface="Wingdings" panose="05000000000000000000" pitchFamily="2" charset="2"/>
              <a:buChar char="§"/>
              <a:defRPr/>
            </a:pPr>
            <a:r>
              <a:rPr lang="en-US" sz="1175">
                <a:solidFill>
                  <a:srgbClr val="FFFFFF"/>
                </a:solidFill>
              </a:rPr>
              <a:t>Workload Migration</a:t>
            </a:r>
          </a:p>
        </p:txBody>
      </p:sp>
      <p:sp>
        <p:nvSpPr>
          <p:cNvPr id="13" name="TextBox 12"/>
          <p:cNvSpPr txBox="1"/>
          <p:nvPr/>
        </p:nvSpPr>
        <p:spPr>
          <a:xfrm>
            <a:off x="1712171" y="1954973"/>
            <a:ext cx="1417138" cy="276832"/>
          </a:xfrm>
          <a:prstGeom prst="rect">
            <a:avLst/>
          </a:prstGeom>
          <a:noFill/>
        </p:spPr>
        <p:txBody>
          <a:bodyPr wrap="square" rtlCol="0">
            <a:spAutoFit/>
          </a:bodyPr>
          <a:lstStyle/>
          <a:p>
            <a:pPr defTabSz="896181">
              <a:defRPr/>
            </a:pPr>
            <a:r>
              <a:rPr lang="en-US" sz="1175" b="1">
                <a:solidFill>
                  <a:srgbClr val="FFFFFF"/>
                </a:solidFill>
                <a:latin typeface="Segoe UI"/>
              </a:rPr>
              <a:t>Data Collection</a:t>
            </a:r>
          </a:p>
        </p:txBody>
      </p:sp>
      <p:sp>
        <p:nvSpPr>
          <p:cNvPr id="14" name="TextBox 13"/>
          <p:cNvSpPr txBox="1"/>
          <p:nvPr/>
        </p:nvSpPr>
        <p:spPr>
          <a:xfrm>
            <a:off x="2775784" y="3905482"/>
            <a:ext cx="1492221" cy="461342"/>
          </a:xfrm>
          <a:prstGeom prst="rect">
            <a:avLst/>
          </a:prstGeom>
          <a:noFill/>
        </p:spPr>
        <p:txBody>
          <a:bodyPr wrap="square" rtlCol="0">
            <a:spAutoFit/>
          </a:bodyPr>
          <a:lstStyle/>
          <a:p>
            <a:pPr defTabSz="896181">
              <a:defRPr/>
            </a:pPr>
            <a:r>
              <a:rPr lang="en-US" sz="1175" b="1">
                <a:solidFill>
                  <a:srgbClr val="FFFFFF"/>
                </a:solidFill>
                <a:latin typeface="Segoe UI"/>
              </a:rPr>
              <a:t>Customer Catalog</a:t>
            </a:r>
          </a:p>
          <a:p>
            <a:pPr marL="224054" indent="-112027" defTabSz="896181">
              <a:buFont typeface="Arial" panose="020B0604020202020204" pitchFamily="34" charset="0"/>
              <a:buChar char="•"/>
              <a:defRPr/>
            </a:pPr>
            <a:r>
              <a:rPr lang="en-US" sz="1175">
                <a:solidFill>
                  <a:srgbClr val="FFFFFF"/>
                </a:solidFill>
                <a:latin typeface="Segoe UI"/>
              </a:rPr>
              <a:t>Data Uploaded</a:t>
            </a:r>
          </a:p>
        </p:txBody>
      </p:sp>
      <p:sp>
        <p:nvSpPr>
          <p:cNvPr id="19" name="TextBox 18"/>
          <p:cNvSpPr txBox="1"/>
          <p:nvPr/>
        </p:nvSpPr>
        <p:spPr>
          <a:xfrm>
            <a:off x="5594368" y="2217641"/>
            <a:ext cx="5529575" cy="645854"/>
          </a:xfrm>
          <a:prstGeom prst="rect">
            <a:avLst/>
          </a:prstGeom>
          <a:noFill/>
        </p:spPr>
        <p:txBody>
          <a:bodyPr wrap="none" rtlCol="0">
            <a:spAutoFit/>
          </a:bodyPr>
          <a:lstStyle/>
          <a:p>
            <a:pPr defTabSz="896181">
              <a:defRPr/>
            </a:pPr>
            <a:r>
              <a:rPr lang="en-US" sz="1175" b="1">
                <a:solidFill>
                  <a:srgbClr val="FFFFFF"/>
                </a:solidFill>
                <a:latin typeface="Segoe UI"/>
              </a:rPr>
              <a:t>Organize into Business Systems</a:t>
            </a:r>
          </a:p>
          <a:p>
            <a:pPr marL="278511" indent="-166485" defTabSz="896181">
              <a:buFont typeface="Arial" panose="020B0604020202020204" pitchFamily="34" charset="0"/>
              <a:buChar char="•"/>
              <a:defRPr/>
            </a:pPr>
            <a:r>
              <a:rPr lang="en-US" sz="1175" kern="0">
                <a:solidFill>
                  <a:srgbClr val="FFFFFF"/>
                </a:solidFill>
                <a:latin typeface="Segoe UI"/>
              </a:rPr>
              <a:t>Identification of Business Systems and Stakeholders</a:t>
            </a:r>
          </a:p>
          <a:p>
            <a:pPr marL="278511" indent="-166485" defTabSz="896181">
              <a:buFont typeface="Arial" panose="020B0604020202020204" pitchFamily="34" charset="0"/>
              <a:buChar char="•"/>
              <a:defRPr/>
            </a:pPr>
            <a:r>
              <a:rPr lang="en-US" sz="1175" kern="0">
                <a:solidFill>
                  <a:srgbClr val="FFFFFF"/>
                </a:solidFill>
                <a:latin typeface="Segoe UI"/>
              </a:rPr>
              <a:t>Tooling available to help identify unknown Business Servers &amp; Applications</a:t>
            </a:r>
          </a:p>
        </p:txBody>
      </p:sp>
      <p:sp>
        <p:nvSpPr>
          <p:cNvPr id="23" name="TextBox 22"/>
          <p:cNvSpPr txBox="1"/>
          <p:nvPr/>
        </p:nvSpPr>
        <p:spPr>
          <a:xfrm>
            <a:off x="4896484" y="5205596"/>
            <a:ext cx="2963419" cy="1160892"/>
          </a:xfrm>
          <a:prstGeom prst="rect">
            <a:avLst/>
          </a:prstGeom>
          <a:noFill/>
        </p:spPr>
        <p:txBody>
          <a:bodyPr wrap="square" rtlCol="0">
            <a:spAutoFit/>
          </a:bodyPr>
          <a:lstStyle/>
          <a:p>
            <a:pPr defTabSz="896181">
              <a:defRPr/>
            </a:pPr>
            <a:endParaRPr lang="en-US" sz="1077">
              <a:solidFill>
                <a:srgbClr val="FFFFFF"/>
              </a:solidFill>
              <a:latin typeface="Segoe UI"/>
            </a:endParaRPr>
          </a:p>
          <a:p>
            <a:pPr defTabSz="896181">
              <a:defRPr/>
            </a:pPr>
            <a:r>
              <a:rPr lang="en-US" sz="1175" b="1">
                <a:solidFill>
                  <a:srgbClr val="FFFFFF"/>
                </a:solidFill>
                <a:latin typeface="Segoe UI"/>
              </a:rPr>
              <a:t>Prioritize &amp; Rationalize</a:t>
            </a:r>
          </a:p>
          <a:p>
            <a:pPr marL="278511" indent="-166485" defTabSz="896181">
              <a:buFont typeface="Arial" panose="020B0604020202020204" pitchFamily="34" charset="0"/>
              <a:buChar char="•"/>
              <a:defRPr/>
            </a:pPr>
            <a:r>
              <a:rPr lang="en-US" sz="1175">
                <a:solidFill>
                  <a:srgbClr val="FFFFFF"/>
                </a:solidFill>
                <a:latin typeface="Segoe UI"/>
              </a:rPr>
              <a:t>Local -&gt; Regional -&gt; Enterprise Consolidation</a:t>
            </a:r>
          </a:p>
          <a:p>
            <a:pPr marL="278511" indent="-166485" defTabSz="896181">
              <a:buFont typeface="Arial" panose="020B0604020202020204" pitchFamily="34" charset="0"/>
              <a:buChar char="•"/>
              <a:defRPr/>
            </a:pPr>
            <a:r>
              <a:rPr lang="en-US" sz="1175">
                <a:solidFill>
                  <a:srgbClr val="FFFFFF"/>
                </a:solidFill>
                <a:latin typeface="Segoe UI"/>
              </a:rPr>
              <a:t>Version Consolidation </a:t>
            </a:r>
          </a:p>
          <a:p>
            <a:pPr marL="278511" indent="-166485" defTabSz="896181">
              <a:buFont typeface="Arial" panose="020B0604020202020204" pitchFamily="34" charset="0"/>
              <a:buChar char="•"/>
              <a:defRPr/>
            </a:pPr>
            <a:r>
              <a:rPr lang="en-US" sz="1175">
                <a:solidFill>
                  <a:srgbClr val="FFFFFF"/>
                </a:solidFill>
                <a:latin typeface="Segoe UI"/>
              </a:rPr>
              <a:t>Vendor-managed upgrades</a:t>
            </a:r>
          </a:p>
        </p:txBody>
      </p:sp>
      <p:sp>
        <p:nvSpPr>
          <p:cNvPr id="26" name="TextBox 25"/>
          <p:cNvSpPr txBox="1"/>
          <p:nvPr/>
        </p:nvSpPr>
        <p:spPr>
          <a:xfrm>
            <a:off x="9373502" y="3835339"/>
            <a:ext cx="1988280" cy="1014877"/>
          </a:xfrm>
          <a:prstGeom prst="rect">
            <a:avLst/>
          </a:prstGeom>
          <a:noFill/>
        </p:spPr>
        <p:txBody>
          <a:bodyPr wrap="square" rtlCol="0">
            <a:spAutoFit/>
          </a:bodyPr>
          <a:lstStyle/>
          <a:p>
            <a:pPr defTabSz="896181">
              <a:defRPr/>
            </a:pPr>
            <a:r>
              <a:rPr lang="en-US" sz="1175" b="1">
                <a:solidFill>
                  <a:srgbClr val="FFFFFF"/>
                </a:solidFill>
                <a:latin typeface="Segoe UI"/>
              </a:rPr>
              <a:t>Out-of-Scope </a:t>
            </a:r>
            <a:r>
              <a:rPr lang="en-US" sz="1175" b="1" kern="0">
                <a:solidFill>
                  <a:srgbClr val="FFFFFF"/>
                </a:solidFill>
                <a:latin typeface="Segoe UI"/>
              </a:rPr>
              <a:t>Business Systems and Servers</a:t>
            </a:r>
            <a:endParaRPr lang="en-US" sz="1175" b="1">
              <a:solidFill>
                <a:srgbClr val="FFFFFF"/>
              </a:solidFill>
              <a:latin typeface="Segoe UI"/>
            </a:endParaRPr>
          </a:p>
          <a:p>
            <a:pPr marL="278511" indent="-166485" defTabSz="896181">
              <a:buFont typeface="Arial" panose="020B0604020202020204" pitchFamily="34" charset="0"/>
              <a:buChar char="•"/>
              <a:defRPr/>
            </a:pPr>
            <a:r>
              <a:rPr lang="en-US" sz="1175">
                <a:solidFill>
                  <a:srgbClr val="FFFFFF"/>
                </a:solidFill>
                <a:latin typeface="Segoe UI"/>
              </a:rPr>
              <a:t>Vendor-managed</a:t>
            </a:r>
          </a:p>
          <a:p>
            <a:pPr marL="278511" indent="-166485" defTabSz="896181">
              <a:buFont typeface="Arial" panose="020B0604020202020204" pitchFamily="34" charset="0"/>
              <a:buChar char="•"/>
              <a:defRPr/>
            </a:pPr>
            <a:r>
              <a:rPr lang="en-US" sz="1175">
                <a:solidFill>
                  <a:srgbClr val="FFFFFF"/>
                </a:solidFill>
                <a:latin typeface="Segoe UI"/>
              </a:rPr>
              <a:t>Other projects</a:t>
            </a:r>
          </a:p>
          <a:p>
            <a:pPr marL="278511" indent="-166485" defTabSz="896181">
              <a:buFont typeface="Arial" panose="020B0604020202020204" pitchFamily="34" charset="0"/>
              <a:buChar char="•"/>
              <a:defRPr/>
            </a:pPr>
            <a:r>
              <a:rPr lang="en-US" sz="1175">
                <a:solidFill>
                  <a:srgbClr val="FFFFFF"/>
                </a:solidFill>
                <a:latin typeface="Segoe UI"/>
              </a:rPr>
              <a:t>Obsolete/Retire</a:t>
            </a:r>
          </a:p>
        </p:txBody>
      </p:sp>
      <p:sp>
        <p:nvSpPr>
          <p:cNvPr id="47" name="Freeform 18"/>
          <p:cNvSpPr>
            <a:spLocks noChangeAspect="1" noEditPoints="1"/>
          </p:cNvSpPr>
          <p:nvPr/>
        </p:nvSpPr>
        <p:spPr bwMode="black">
          <a:xfrm>
            <a:off x="2402016" y="3958115"/>
            <a:ext cx="388241" cy="47364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0675" tIns="40338" rIns="80675" bIns="40338" numCol="1" anchor="t" anchorCtr="0" compatLnSpc="1">
            <a:prstTxWarp prst="textNoShape">
              <a:avLst/>
            </a:prstTxWarp>
          </a:bodyPr>
          <a:lstStyle/>
          <a:p>
            <a:pPr defTabSz="896214">
              <a:defRPr/>
            </a:pPr>
            <a:endParaRPr lang="en-US" sz="980" kern="0">
              <a:solidFill>
                <a:prstClr val="black"/>
              </a:solidFill>
              <a:latin typeface="Segoe UI" pitchFamily="34" charset="0"/>
              <a:ea typeface="Segoe UI" pitchFamily="34" charset="0"/>
              <a:cs typeface="Segoe UI" pitchFamily="34" charset="0"/>
            </a:endParaRPr>
          </a:p>
        </p:txBody>
      </p:sp>
      <p:pic>
        <p:nvPicPr>
          <p:cNvPr id="48" name="Picture 4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72728" y="1867725"/>
            <a:ext cx="339442" cy="471248"/>
          </a:xfrm>
          <a:prstGeom prst="rect">
            <a:avLst/>
          </a:prstGeom>
        </p:spPr>
      </p:pic>
      <p:pic>
        <p:nvPicPr>
          <p:cNvPr id="51" name="Picture 5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62726" y="4214482"/>
            <a:ext cx="466161" cy="494936"/>
          </a:xfrm>
          <a:prstGeom prst="rect">
            <a:avLst/>
          </a:prstGeom>
        </p:spPr>
      </p:pic>
      <p:grpSp>
        <p:nvGrpSpPr>
          <p:cNvPr id="53" name="Group 52"/>
          <p:cNvGrpSpPr/>
          <p:nvPr/>
        </p:nvGrpSpPr>
        <p:grpSpPr bwMode="black">
          <a:xfrm>
            <a:off x="8813082" y="4192990"/>
            <a:ext cx="494048" cy="477546"/>
            <a:chOff x="1566863" y="2774950"/>
            <a:chExt cx="698500" cy="700088"/>
          </a:xfrm>
          <a:solidFill>
            <a:srgbClr val="FFFFFF"/>
          </a:solidFill>
        </p:grpSpPr>
        <p:sp>
          <p:nvSpPr>
            <p:cNvPr id="54" name="Freeform 8"/>
            <p:cNvSpPr>
              <a:spLocks noEditPoints="1"/>
            </p:cNvSpPr>
            <p:nvPr/>
          </p:nvSpPr>
          <p:spPr bwMode="black">
            <a:xfrm>
              <a:off x="1566863" y="2774950"/>
              <a:ext cx="698500" cy="700088"/>
            </a:xfrm>
            <a:custGeom>
              <a:avLst/>
              <a:gdLst>
                <a:gd name="T0" fmla="*/ 333 w 393"/>
                <a:gd name="T1" fmla="*/ 0 h 394"/>
                <a:gd name="T2" fmla="*/ 61 w 393"/>
                <a:gd name="T3" fmla="*/ 0 h 394"/>
                <a:gd name="T4" fmla="*/ 0 w 393"/>
                <a:gd name="T5" fmla="*/ 61 h 394"/>
                <a:gd name="T6" fmla="*/ 0 w 393"/>
                <a:gd name="T7" fmla="*/ 333 h 394"/>
                <a:gd name="T8" fmla="*/ 61 w 393"/>
                <a:gd name="T9" fmla="*/ 394 h 394"/>
                <a:gd name="T10" fmla="*/ 333 w 393"/>
                <a:gd name="T11" fmla="*/ 394 h 394"/>
                <a:gd name="T12" fmla="*/ 393 w 393"/>
                <a:gd name="T13" fmla="*/ 333 h 394"/>
                <a:gd name="T14" fmla="*/ 393 w 393"/>
                <a:gd name="T15" fmla="*/ 61 h 394"/>
                <a:gd name="T16" fmla="*/ 333 w 393"/>
                <a:gd name="T17" fmla="*/ 0 h 394"/>
                <a:gd name="T18" fmla="*/ 376 w 393"/>
                <a:gd name="T19" fmla="*/ 333 h 394"/>
                <a:gd name="T20" fmla="*/ 333 w 393"/>
                <a:gd name="T21" fmla="*/ 376 h 394"/>
                <a:gd name="T22" fmla="*/ 61 w 393"/>
                <a:gd name="T23" fmla="*/ 376 h 394"/>
                <a:gd name="T24" fmla="*/ 18 w 393"/>
                <a:gd name="T25" fmla="*/ 333 h 394"/>
                <a:gd name="T26" fmla="*/ 18 w 393"/>
                <a:gd name="T27" fmla="*/ 61 h 394"/>
                <a:gd name="T28" fmla="*/ 61 w 393"/>
                <a:gd name="T29" fmla="*/ 18 h 394"/>
                <a:gd name="T30" fmla="*/ 333 w 393"/>
                <a:gd name="T31" fmla="*/ 18 h 394"/>
                <a:gd name="T32" fmla="*/ 376 w 393"/>
                <a:gd name="T33" fmla="*/ 61 h 394"/>
                <a:gd name="T34" fmla="*/ 376 w 393"/>
                <a:gd name="T35" fmla="*/ 33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3" h="394">
                  <a:moveTo>
                    <a:pt x="333" y="0"/>
                  </a:moveTo>
                  <a:cubicBezTo>
                    <a:pt x="61" y="0"/>
                    <a:pt x="61" y="0"/>
                    <a:pt x="61" y="0"/>
                  </a:cubicBezTo>
                  <a:cubicBezTo>
                    <a:pt x="28" y="0"/>
                    <a:pt x="0" y="28"/>
                    <a:pt x="0" y="61"/>
                  </a:cubicBezTo>
                  <a:cubicBezTo>
                    <a:pt x="0" y="333"/>
                    <a:pt x="0" y="333"/>
                    <a:pt x="0" y="333"/>
                  </a:cubicBezTo>
                  <a:cubicBezTo>
                    <a:pt x="0" y="366"/>
                    <a:pt x="28" y="394"/>
                    <a:pt x="61" y="394"/>
                  </a:cubicBezTo>
                  <a:cubicBezTo>
                    <a:pt x="333" y="394"/>
                    <a:pt x="333" y="394"/>
                    <a:pt x="333" y="394"/>
                  </a:cubicBezTo>
                  <a:cubicBezTo>
                    <a:pt x="366" y="394"/>
                    <a:pt x="393" y="366"/>
                    <a:pt x="393" y="333"/>
                  </a:cubicBezTo>
                  <a:cubicBezTo>
                    <a:pt x="393" y="61"/>
                    <a:pt x="393" y="61"/>
                    <a:pt x="393" y="61"/>
                  </a:cubicBezTo>
                  <a:cubicBezTo>
                    <a:pt x="393" y="28"/>
                    <a:pt x="366" y="0"/>
                    <a:pt x="333" y="0"/>
                  </a:cubicBezTo>
                  <a:close/>
                  <a:moveTo>
                    <a:pt x="376" y="333"/>
                  </a:moveTo>
                  <a:cubicBezTo>
                    <a:pt x="376" y="357"/>
                    <a:pt x="357" y="376"/>
                    <a:pt x="333" y="376"/>
                  </a:cubicBezTo>
                  <a:cubicBezTo>
                    <a:pt x="61" y="376"/>
                    <a:pt x="61" y="376"/>
                    <a:pt x="61" y="376"/>
                  </a:cubicBezTo>
                  <a:cubicBezTo>
                    <a:pt x="37" y="376"/>
                    <a:pt x="18" y="357"/>
                    <a:pt x="18" y="333"/>
                  </a:cubicBezTo>
                  <a:cubicBezTo>
                    <a:pt x="18" y="61"/>
                    <a:pt x="18" y="61"/>
                    <a:pt x="18" y="61"/>
                  </a:cubicBezTo>
                  <a:cubicBezTo>
                    <a:pt x="18" y="37"/>
                    <a:pt x="37" y="18"/>
                    <a:pt x="61" y="18"/>
                  </a:cubicBezTo>
                  <a:cubicBezTo>
                    <a:pt x="333" y="18"/>
                    <a:pt x="333" y="18"/>
                    <a:pt x="333" y="18"/>
                  </a:cubicBezTo>
                  <a:cubicBezTo>
                    <a:pt x="357" y="18"/>
                    <a:pt x="376" y="37"/>
                    <a:pt x="376" y="61"/>
                  </a:cubicBezTo>
                  <a:lnTo>
                    <a:pt x="376" y="333"/>
                  </a:lnTo>
                  <a:close/>
                </a:path>
              </a:pathLst>
            </a:custGeom>
            <a:grpFill/>
            <a:ln>
              <a:noFill/>
            </a:ln>
          </p:spPr>
          <p:txBody>
            <a:bodyPr vert="horz" wrap="square" lIns="89630" tIns="44814" rIns="89630" bIns="44814" numCol="1" anchor="t" anchorCtr="0" compatLnSpc="1">
              <a:prstTxWarp prst="textNoShape">
                <a:avLst/>
              </a:prstTxWarp>
            </a:bodyPr>
            <a:lstStyle/>
            <a:p>
              <a:pPr defTabSz="914192">
                <a:defRPr/>
              </a:pPr>
              <a:endParaRPr lang="en-US" sz="882">
                <a:solidFill>
                  <a:srgbClr val="FFFFFF"/>
                </a:solidFill>
                <a:latin typeface="Segoe UI"/>
              </a:endParaRPr>
            </a:p>
          </p:txBody>
        </p:sp>
        <p:sp>
          <p:nvSpPr>
            <p:cNvPr id="55" name="Freeform 9"/>
            <p:cNvSpPr>
              <a:spLocks/>
            </p:cNvSpPr>
            <p:nvPr/>
          </p:nvSpPr>
          <p:spPr bwMode="black">
            <a:xfrm>
              <a:off x="1827213" y="2951163"/>
              <a:ext cx="263525" cy="290513"/>
            </a:xfrm>
            <a:custGeom>
              <a:avLst/>
              <a:gdLst>
                <a:gd name="T0" fmla="*/ 50 w 148"/>
                <a:gd name="T1" fmla="*/ 0 h 163"/>
                <a:gd name="T2" fmla="*/ 0 w 148"/>
                <a:gd name="T3" fmla="*/ 13 h 163"/>
                <a:gd name="T4" fmla="*/ 124 w 148"/>
                <a:gd name="T5" fmla="*/ 163 h 163"/>
                <a:gd name="T6" fmla="*/ 148 w 148"/>
                <a:gd name="T7" fmla="*/ 98 h 163"/>
                <a:gd name="T8" fmla="*/ 50 w 148"/>
                <a:gd name="T9" fmla="*/ 0 h 163"/>
              </a:gdLst>
              <a:ahLst/>
              <a:cxnLst>
                <a:cxn ang="0">
                  <a:pos x="T0" y="T1"/>
                </a:cxn>
                <a:cxn ang="0">
                  <a:pos x="T2" y="T3"/>
                </a:cxn>
                <a:cxn ang="0">
                  <a:pos x="T4" y="T5"/>
                </a:cxn>
                <a:cxn ang="0">
                  <a:pos x="T6" y="T7"/>
                </a:cxn>
                <a:cxn ang="0">
                  <a:pos x="T8" y="T9"/>
                </a:cxn>
              </a:cxnLst>
              <a:rect l="0" t="0" r="r" b="b"/>
              <a:pathLst>
                <a:path w="148" h="163">
                  <a:moveTo>
                    <a:pt x="50" y="0"/>
                  </a:moveTo>
                  <a:cubicBezTo>
                    <a:pt x="32" y="0"/>
                    <a:pt x="15" y="5"/>
                    <a:pt x="0" y="13"/>
                  </a:cubicBezTo>
                  <a:cubicBezTo>
                    <a:pt x="124" y="163"/>
                    <a:pt x="124" y="163"/>
                    <a:pt x="124" y="163"/>
                  </a:cubicBezTo>
                  <a:cubicBezTo>
                    <a:pt x="139" y="145"/>
                    <a:pt x="148" y="123"/>
                    <a:pt x="148" y="98"/>
                  </a:cubicBezTo>
                  <a:cubicBezTo>
                    <a:pt x="148" y="44"/>
                    <a:pt x="104" y="0"/>
                    <a:pt x="50" y="0"/>
                  </a:cubicBezTo>
                  <a:close/>
                </a:path>
              </a:pathLst>
            </a:custGeom>
            <a:grpFill/>
            <a:ln>
              <a:noFill/>
            </a:ln>
          </p:spPr>
          <p:txBody>
            <a:bodyPr vert="horz" wrap="square" lIns="89630" tIns="44814" rIns="89630" bIns="44814" numCol="1" anchor="t" anchorCtr="0" compatLnSpc="1">
              <a:prstTxWarp prst="textNoShape">
                <a:avLst/>
              </a:prstTxWarp>
            </a:bodyPr>
            <a:lstStyle/>
            <a:p>
              <a:pPr defTabSz="914192">
                <a:defRPr/>
              </a:pPr>
              <a:endParaRPr lang="en-US" sz="882">
                <a:solidFill>
                  <a:srgbClr val="FFFFFF"/>
                </a:solidFill>
                <a:latin typeface="Segoe UI"/>
              </a:endParaRPr>
            </a:p>
          </p:txBody>
        </p:sp>
        <p:sp>
          <p:nvSpPr>
            <p:cNvPr id="56" name="Freeform 10"/>
            <p:cNvSpPr>
              <a:spLocks/>
            </p:cNvSpPr>
            <p:nvPr/>
          </p:nvSpPr>
          <p:spPr bwMode="black">
            <a:xfrm>
              <a:off x="1743075" y="3011488"/>
              <a:ext cx="260350" cy="287338"/>
            </a:xfrm>
            <a:custGeom>
              <a:avLst/>
              <a:gdLst>
                <a:gd name="T0" fmla="*/ 0 w 147"/>
                <a:gd name="T1" fmla="*/ 64 h 162"/>
                <a:gd name="T2" fmla="*/ 98 w 147"/>
                <a:gd name="T3" fmla="*/ 162 h 162"/>
                <a:gd name="T4" fmla="*/ 147 w 147"/>
                <a:gd name="T5" fmla="*/ 149 h 162"/>
                <a:gd name="T6" fmla="*/ 23 w 147"/>
                <a:gd name="T7" fmla="*/ 0 h 162"/>
                <a:gd name="T8" fmla="*/ 0 w 147"/>
                <a:gd name="T9" fmla="*/ 64 h 162"/>
              </a:gdLst>
              <a:ahLst/>
              <a:cxnLst>
                <a:cxn ang="0">
                  <a:pos x="T0" y="T1"/>
                </a:cxn>
                <a:cxn ang="0">
                  <a:pos x="T2" y="T3"/>
                </a:cxn>
                <a:cxn ang="0">
                  <a:pos x="T4" y="T5"/>
                </a:cxn>
                <a:cxn ang="0">
                  <a:pos x="T6" y="T7"/>
                </a:cxn>
                <a:cxn ang="0">
                  <a:pos x="T8" y="T9"/>
                </a:cxn>
              </a:cxnLst>
              <a:rect l="0" t="0" r="r" b="b"/>
              <a:pathLst>
                <a:path w="147" h="162">
                  <a:moveTo>
                    <a:pt x="0" y="64"/>
                  </a:moveTo>
                  <a:cubicBezTo>
                    <a:pt x="0" y="118"/>
                    <a:pt x="44" y="162"/>
                    <a:pt x="98" y="162"/>
                  </a:cubicBezTo>
                  <a:cubicBezTo>
                    <a:pt x="116" y="162"/>
                    <a:pt x="132" y="158"/>
                    <a:pt x="147" y="149"/>
                  </a:cubicBezTo>
                  <a:cubicBezTo>
                    <a:pt x="23" y="0"/>
                    <a:pt x="23" y="0"/>
                    <a:pt x="23" y="0"/>
                  </a:cubicBezTo>
                  <a:cubicBezTo>
                    <a:pt x="9" y="17"/>
                    <a:pt x="0" y="40"/>
                    <a:pt x="0" y="64"/>
                  </a:cubicBezTo>
                  <a:close/>
                </a:path>
              </a:pathLst>
            </a:custGeom>
            <a:grpFill/>
            <a:ln>
              <a:noFill/>
            </a:ln>
          </p:spPr>
          <p:txBody>
            <a:bodyPr vert="horz" wrap="square" lIns="89630" tIns="44814" rIns="89630" bIns="44814" numCol="1" anchor="t" anchorCtr="0" compatLnSpc="1">
              <a:prstTxWarp prst="textNoShape">
                <a:avLst/>
              </a:prstTxWarp>
            </a:bodyPr>
            <a:lstStyle/>
            <a:p>
              <a:pPr defTabSz="914192">
                <a:defRPr/>
              </a:pPr>
              <a:endParaRPr lang="en-US" sz="882">
                <a:solidFill>
                  <a:srgbClr val="FFFFFF"/>
                </a:solidFill>
                <a:latin typeface="Segoe UI"/>
              </a:endParaRPr>
            </a:p>
          </p:txBody>
        </p:sp>
        <p:sp>
          <p:nvSpPr>
            <p:cNvPr id="57" name="Freeform 11"/>
            <p:cNvSpPr>
              <a:spLocks noEditPoints="1"/>
            </p:cNvSpPr>
            <p:nvPr/>
          </p:nvSpPr>
          <p:spPr bwMode="black">
            <a:xfrm>
              <a:off x="1628775" y="2836863"/>
              <a:ext cx="576263" cy="576263"/>
            </a:xfrm>
            <a:custGeom>
              <a:avLst/>
              <a:gdLst>
                <a:gd name="T0" fmla="*/ 298 w 324"/>
                <a:gd name="T1" fmla="*/ 0 h 324"/>
                <a:gd name="T2" fmla="*/ 26 w 324"/>
                <a:gd name="T3" fmla="*/ 0 h 324"/>
                <a:gd name="T4" fmla="*/ 0 w 324"/>
                <a:gd name="T5" fmla="*/ 26 h 324"/>
                <a:gd name="T6" fmla="*/ 0 w 324"/>
                <a:gd name="T7" fmla="*/ 298 h 324"/>
                <a:gd name="T8" fmla="*/ 26 w 324"/>
                <a:gd name="T9" fmla="*/ 324 h 324"/>
                <a:gd name="T10" fmla="*/ 298 w 324"/>
                <a:gd name="T11" fmla="*/ 324 h 324"/>
                <a:gd name="T12" fmla="*/ 324 w 324"/>
                <a:gd name="T13" fmla="*/ 298 h 324"/>
                <a:gd name="T14" fmla="*/ 324 w 324"/>
                <a:gd name="T15" fmla="*/ 26 h 324"/>
                <a:gd name="T16" fmla="*/ 298 w 324"/>
                <a:gd name="T17" fmla="*/ 0 h 324"/>
                <a:gd name="T18" fmla="*/ 162 w 324"/>
                <a:gd name="T19" fmla="*/ 296 h 324"/>
                <a:gd name="T20" fmla="*/ 28 w 324"/>
                <a:gd name="T21" fmla="*/ 162 h 324"/>
                <a:gd name="T22" fmla="*/ 162 w 324"/>
                <a:gd name="T23" fmla="*/ 28 h 324"/>
                <a:gd name="T24" fmla="*/ 296 w 324"/>
                <a:gd name="T25" fmla="*/ 162 h 324"/>
                <a:gd name="T26" fmla="*/ 162 w 324"/>
                <a:gd name="T27" fmla="*/ 2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324">
                  <a:moveTo>
                    <a:pt x="298" y="0"/>
                  </a:moveTo>
                  <a:cubicBezTo>
                    <a:pt x="26" y="0"/>
                    <a:pt x="26" y="0"/>
                    <a:pt x="26" y="0"/>
                  </a:cubicBezTo>
                  <a:cubicBezTo>
                    <a:pt x="12" y="0"/>
                    <a:pt x="0" y="12"/>
                    <a:pt x="0" y="26"/>
                  </a:cubicBezTo>
                  <a:cubicBezTo>
                    <a:pt x="0" y="298"/>
                    <a:pt x="0" y="298"/>
                    <a:pt x="0" y="298"/>
                  </a:cubicBezTo>
                  <a:cubicBezTo>
                    <a:pt x="0" y="312"/>
                    <a:pt x="12" y="324"/>
                    <a:pt x="26" y="324"/>
                  </a:cubicBezTo>
                  <a:cubicBezTo>
                    <a:pt x="298" y="324"/>
                    <a:pt x="298" y="324"/>
                    <a:pt x="298" y="324"/>
                  </a:cubicBezTo>
                  <a:cubicBezTo>
                    <a:pt x="312" y="324"/>
                    <a:pt x="324" y="312"/>
                    <a:pt x="324" y="298"/>
                  </a:cubicBezTo>
                  <a:cubicBezTo>
                    <a:pt x="324" y="26"/>
                    <a:pt x="324" y="26"/>
                    <a:pt x="324" y="26"/>
                  </a:cubicBezTo>
                  <a:cubicBezTo>
                    <a:pt x="324" y="12"/>
                    <a:pt x="312" y="0"/>
                    <a:pt x="298" y="0"/>
                  </a:cubicBezTo>
                  <a:close/>
                  <a:moveTo>
                    <a:pt x="162" y="296"/>
                  </a:moveTo>
                  <a:cubicBezTo>
                    <a:pt x="88" y="296"/>
                    <a:pt x="28" y="236"/>
                    <a:pt x="28" y="162"/>
                  </a:cubicBezTo>
                  <a:cubicBezTo>
                    <a:pt x="28" y="88"/>
                    <a:pt x="88" y="28"/>
                    <a:pt x="162" y="28"/>
                  </a:cubicBezTo>
                  <a:cubicBezTo>
                    <a:pt x="236" y="28"/>
                    <a:pt x="296" y="88"/>
                    <a:pt x="296" y="162"/>
                  </a:cubicBezTo>
                  <a:cubicBezTo>
                    <a:pt x="296" y="236"/>
                    <a:pt x="236" y="296"/>
                    <a:pt x="162" y="296"/>
                  </a:cubicBezTo>
                  <a:close/>
                </a:path>
              </a:pathLst>
            </a:custGeom>
            <a:grpFill/>
            <a:ln>
              <a:noFill/>
            </a:ln>
          </p:spPr>
          <p:txBody>
            <a:bodyPr vert="horz" wrap="square" lIns="89630" tIns="44814" rIns="89630" bIns="44814" numCol="1" anchor="t" anchorCtr="0" compatLnSpc="1">
              <a:prstTxWarp prst="textNoShape">
                <a:avLst/>
              </a:prstTxWarp>
            </a:bodyPr>
            <a:lstStyle/>
            <a:p>
              <a:pPr defTabSz="914192">
                <a:defRPr/>
              </a:pPr>
              <a:endParaRPr lang="en-US" sz="882">
                <a:solidFill>
                  <a:srgbClr val="FFFFFF"/>
                </a:solidFill>
                <a:latin typeface="Segoe UI"/>
              </a:endParaRPr>
            </a:p>
          </p:txBody>
        </p:sp>
      </p:grpSp>
      <p:sp>
        <p:nvSpPr>
          <p:cNvPr id="58" name="Freeform 14"/>
          <p:cNvSpPr>
            <a:spLocks noEditPoints="1"/>
          </p:cNvSpPr>
          <p:nvPr/>
        </p:nvSpPr>
        <p:spPr bwMode="black">
          <a:xfrm>
            <a:off x="4997120" y="2236780"/>
            <a:ext cx="542858" cy="508091"/>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80675" tIns="40338" rIns="80675" bIns="40338" numCol="1" anchor="t" anchorCtr="0" compatLnSpc="1">
            <a:prstTxWarp prst="textNoShape">
              <a:avLst/>
            </a:prstTxWarp>
          </a:bodyPr>
          <a:lstStyle/>
          <a:p>
            <a:pPr defTabSz="914192">
              <a:defRPr/>
            </a:pPr>
            <a:endParaRPr lang="en-US" sz="882">
              <a:solidFill>
                <a:srgbClr val="FFFFFF"/>
              </a:solidFill>
              <a:latin typeface="Segoe UI"/>
            </a:endParaRPr>
          </a:p>
        </p:txBody>
      </p:sp>
      <p:pic>
        <p:nvPicPr>
          <p:cNvPr id="59" name="Picture 5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813084" y="5700708"/>
            <a:ext cx="445652" cy="448456"/>
          </a:xfrm>
          <a:prstGeom prst="rect">
            <a:avLst/>
          </a:prstGeom>
        </p:spPr>
      </p:pic>
      <p:cxnSp>
        <p:nvCxnSpPr>
          <p:cNvPr id="4" name="Elbow Connector 3"/>
          <p:cNvCxnSpPr>
            <a:cxnSpLocks/>
          </p:cNvCxnSpPr>
          <p:nvPr/>
        </p:nvCxnSpPr>
        <p:spPr>
          <a:xfrm flipV="1">
            <a:off x="2579915" y="2564659"/>
            <a:ext cx="2288909" cy="1157795"/>
          </a:xfrm>
          <a:prstGeom prst="bentConnector3">
            <a:avLst>
              <a:gd name="adj1" fmla="val -58"/>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5223631" y="2873124"/>
            <a:ext cx="0" cy="1123813"/>
          </a:xfrm>
          <a:prstGeom prst="straightConnector1">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p:cNvCxnSpPr>
          <p:nvPr/>
        </p:nvCxnSpPr>
        <p:spPr>
          <a:xfrm>
            <a:off x="1539820" y="2564658"/>
            <a:ext cx="0" cy="2541362"/>
          </a:xfrm>
          <a:prstGeom prst="straightConnector1">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413823" y="3769575"/>
            <a:ext cx="2778354" cy="633248"/>
          </a:xfrm>
          <a:prstGeom prst="rect">
            <a:avLst/>
          </a:prstGeom>
          <a:noFill/>
        </p:spPr>
        <p:txBody>
          <a:bodyPr wrap="square" rtlCol="0">
            <a:spAutoFit/>
          </a:bodyPr>
          <a:lstStyle/>
          <a:p>
            <a:pPr marL="112027" indent="-112027" defTabSz="896181">
              <a:defRPr/>
            </a:pPr>
            <a:r>
              <a:rPr lang="en-US" sz="1175" b="1" kern="0">
                <a:solidFill>
                  <a:srgbClr val="FFFFFF"/>
                </a:solidFill>
                <a:latin typeface="Segoe UI"/>
              </a:rPr>
              <a:t>Pre-Assessment Data Collection</a:t>
            </a:r>
            <a:endParaRPr lang="en-US" sz="1175" b="1">
              <a:solidFill>
                <a:srgbClr val="FFFFFF"/>
              </a:solidFill>
              <a:latin typeface="Segoe UI"/>
            </a:endParaRPr>
          </a:p>
          <a:p>
            <a:pPr marL="278511" indent="-166485" defTabSz="896181">
              <a:buFont typeface="Arial" panose="020B0604020202020204" pitchFamily="34" charset="0"/>
              <a:buChar char="•"/>
              <a:defRPr/>
            </a:pPr>
            <a:r>
              <a:rPr lang="en-US" sz="1175">
                <a:solidFill>
                  <a:srgbClr val="FFFFFF"/>
                </a:solidFill>
                <a:latin typeface="Segoe UI"/>
              </a:rPr>
              <a:t>Add servers to Systems</a:t>
            </a:r>
          </a:p>
          <a:p>
            <a:pPr marL="278511" indent="-166485" defTabSz="896181">
              <a:buFont typeface="Arial" panose="020B0604020202020204" pitchFamily="34" charset="0"/>
              <a:buChar char="•"/>
              <a:defRPr/>
            </a:pPr>
            <a:r>
              <a:rPr lang="en-US" sz="1175">
                <a:solidFill>
                  <a:srgbClr val="FFFFFF"/>
                </a:solidFill>
                <a:latin typeface="Segoe UI"/>
              </a:rPr>
              <a:t>Identify Highly Complex workloads</a:t>
            </a:r>
          </a:p>
        </p:txBody>
      </p:sp>
      <p:cxnSp>
        <p:nvCxnSpPr>
          <p:cNvPr id="67" name="Straight Arrow Connector 66"/>
          <p:cNvCxnSpPr>
            <a:cxnSpLocks/>
          </p:cNvCxnSpPr>
          <p:nvPr/>
        </p:nvCxnSpPr>
        <p:spPr>
          <a:xfrm>
            <a:off x="8306944" y="4421092"/>
            <a:ext cx="400388" cy="0"/>
          </a:xfrm>
          <a:prstGeom prst="straightConnector1">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8299885" y="4419542"/>
            <a:ext cx="7058" cy="1505395"/>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cxnSpLocks/>
          </p:cNvCxnSpPr>
          <p:nvPr/>
        </p:nvCxnSpPr>
        <p:spPr>
          <a:xfrm>
            <a:off x="8299886" y="5924936"/>
            <a:ext cx="388754" cy="0"/>
          </a:xfrm>
          <a:prstGeom prst="straightConnector1">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p:cNvCxnSpPr>
          <p:nvPr/>
        </p:nvCxnSpPr>
        <p:spPr>
          <a:xfrm>
            <a:off x="7871779" y="5354267"/>
            <a:ext cx="428107" cy="0"/>
          </a:xfrm>
          <a:prstGeom prst="line">
            <a:avLst/>
          </a:prstGeom>
          <a:ln w="381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270066" y="158307"/>
            <a:ext cx="11654187" cy="899537"/>
          </a:xfrm>
        </p:spPr>
        <p:txBody>
          <a:bodyPr/>
          <a:lstStyle/>
          <a:p>
            <a:r>
              <a:rPr lang="en-US"/>
              <a:t>Building a Factory - Deep Dive</a:t>
            </a:r>
          </a:p>
        </p:txBody>
      </p:sp>
      <p:sp>
        <p:nvSpPr>
          <p:cNvPr id="31" name="Rectangle 30"/>
          <p:cNvSpPr/>
          <p:nvPr/>
        </p:nvSpPr>
        <p:spPr>
          <a:xfrm>
            <a:off x="4601984" y="1172555"/>
            <a:ext cx="3312587" cy="484679"/>
          </a:xfrm>
          <a:prstGeom prst="rect">
            <a:avLst/>
          </a:prstGeom>
        </p:spPr>
        <p:txBody>
          <a:bodyPr wrap="square">
            <a:spAutoFit/>
          </a:bodyPr>
          <a:lstStyle/>
          <a:p>
            <a:pPr defTabSz="914192">
              <a:defRPr/>
            </a:pPr>
            <a:r>
              <a:rPr lang="en-US" sz="2500" spc="-100">
                <a:ln w="3175">
                  <a:noFill/>
                </a:ln>
                <a:solidFill>
                  <a:sysClr val="windowText" lastClr="000000"/>
                </a:solidFill>
                <a:latin typeface="Segoe UI Light"/>
                <a:cs typeface="Segoe UI" pitchFamily="34" charset="0"/>
              </a:rPr>
              <a:t>Assessment</a:t>
            </a:r>
          </a:p>
        </p:txBody>
      </p:sp>
      <p:pic>
        <p:nvPicPr>
          <p:cNvPr id="39" name="Picture 48" descr="C:\Users\sakuu\Documents\Ballmer MGX 2011\Tile Icons\Calendar Engineering.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black">
          <a:xfrm>
            <a:off x="1353853" y="5242030"/>
            <a:ext cx="500562" cy="528598"/>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a:cxnSpLocks/>
          </p:cNvCxnSpPr>
          <p:nvPr/>
        </p:nvCxnSpPr>
        <p:spPr>
          <a:xfrm flipV="1">
            <a:off x="2579915" y="4584119"/>
            <a:ext cx="0" cy="521901"/>
          </a:xfrm>
          <a:prstGeom prst="straightConnector1">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36652" y="5205597"/>
            <a:ext cx="2436405" cy="1199389"/>
          </a:xfrm>
          <a:prstGeom prst="rect">
            <a:avLst/>
          </a:prstGeom>
          <a:noFill/>
        </p:spPr>
        <p:txBody>
          <a:bodyPr wrap="square" rtlCol="0">
            <a:spAutoFit/>
          </a:bodyPr>
          <a:lstStyle/>
          <a:p>
            <a:pPr defTabSz="896181">
              <a:defRPr/>
            </a:pPr>
            <a:r>
              <a:rPr lang="en-US" sz="1175" b="1">
                <a:solidFill>
                  <a:srgbClr val="FFFFFF"/>
                </a:solidFill>
                <a:latin typeface="Segoe UI"/>
              </a:rPr>
              <a:t>Data Processing</a:t>
            </a:r>
          </a:p>
          <a:p>
            <a:pPr marL="224054" indent="-112027" defTabSz="896181">
              <a:buFont typeface="Arial" panose="020B0604020202020204" pitchFamily="34" charset="0"/>
              <a:buChar char="•"/>
              <a:defRPr/>
            </a:pPr>
            <a:r>
              <a:rPr lang="en-US" sz="1175">
                <a:solidFill>
                  <a:srgbClr val="FFFFFF"/>
                </a:solidFill>
                <a:latin typeface="Segoe UI"/>
              </a:rPr>
              <a:t>Global Catalog Normalization and filtering</a:t>
            </a:r>
          </a:p>
          <a:p>
            <a:pPr marL="224054" indent="-112027" defTabSz="896181">
              <a:buFont typeface="Arial" panose="020B0604020202020204" pitchFamily="34" charset="0"/>
              <a:buChar char="•"/>
              <a:defRPr/>
            </a:pPr>
            <a:r>
              <a:rPr lang="en-US" sz="1175">
                <a:solidFill>
                  <a:srgbClr val="FFFFFF"/>
                </a:solidFill>
                <a:latin typeface="Segoe UI"/>
              </a:rPr>
              <a:t>“Noise” applications tagged</a:t>
            </a:r>
          </a:p>
          <a:p>
            <a:pPr marL="224054" indent="-112027" defTabSz="896181">
              <a:buFont typeface="Arial" panose="020B0604020202020204" pitchFamily="34" charset="0"/>
              <a:buChar char="•"/>
              <a:defRPr/>
            </a:pPr>
            <a:r>
              <a:rPr lang="en-US" sz="1175" kern="0">
                <a:solidFill>
                  <a:srgbClr val="FFFFFF"/>
                </a:solidFill>
                <a:latin typeface="Segoe UI"/>
              </a:rPr>
              <a:t>Project Management Workflows</a:t>
            </a:r>
            <a:endParaRPr lang="en-US" sz="1175">
              <a:solidFill>
                <a:srgbClr val="FFFFFF"/>
              </a:solidFill>
              <a:latin typeface="Segoe UI"/>
            </a:endParaRPr>
          </a:p>
        </p:txBody>
      </p:sp>
      <p:sp>
        <p:nvSpPr>
          <p:cNvPr id="38" name="Rounded Rectangle 5"/>
          <p:cNvSpPr/>
          <p:nvPr/>
        </p:nvSpPr>
        <p:spPr>
          <a:xfrm>
            <a:off x="325667" y="3474476"/>
            <a:ext cx="541929" cy="3184708"/>
          </a:xfrm>
          <a:prstGeom prst="roundRect">
            <a:avLst>
              <a:gd name="adj" fmla="val 0"/>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14" tIns="91414" rIns="91414" bIns="91414" numCol="1" rtlCol="0" anchor="ctr" anchorCtr="0" compatLnSpc="1">
            <a:prstTxWarp prst="textNoShape">
              <a:avLst/>
            </a:prstTxWarp>
            <a:noAutofit/>
          </a:bodyPr>
          <a:lstStyle/>
          <a:p>
            <a:pPr algn="ctr" defTabSz="914192" fontAlgn="base">
              <a:spcBef>
                <a:spcPts val="600"/>
              </a:spcBef>
              <a:spcAft>
                <a:spcPts val="200"/>
              </a:spcAft>
              <a:buClr>
                <a:srgbClr val="FFFFFF"/>
              </a:buClr>
              <a:buSzPct val="100000"/>
              <a:defRPr/>
            </a:pPr>
            <a:r>
              <a:rPr lang="en-IN" sz="1600">
                <a:solidFill>
                  <a:srgbClr val="FFFFFF"/>
                </a:solidFill>
                <a:latin typeface="Segoe UI"/>
                <a:ea typeface="Segoe UI" pitchFamily="34" charset="0"/>
                <a:cs typeface="Segoe UI" pitchFamily="34" charset="0"/>
              </a:rPr>
              <a:t>On site Services </a:t>
            </a:r>
            <a:br>
              <a:rPr lang="en-IN" sz="1600">
                <a:solidFill>
                  <a:srgbClr val="FFFFFF"/>
                </a:solidFill>
                <a:latin typeface="Segoe UI"/>
                <a:ea typeface="Segoe UI" pitchFamily="34" charset="0"/>
                <a:cs typeface="Segoe UI" pitchFamily="34" charset="0"/>
              </a:rPr>
            </a:br>
            <a:endParaRPr lang="en-IN" sz="1600">
              <a:solidFill>
                <a:srgbClr val="FFFFFF"/>
              </a:solidFill>
              <a:latin typeface="Segoe UI"/>
              <a:ea typeface="Segoe UI" pitchFamily="34" charset="0"/>
              <a:cs typeface="Segoe UI" pitchFamily="34" charset="0"/>
            </a:endParaRPr>
          </a:p>
        </p:txBody>
      </p:sp>
      <p:sp>
        <p:nvSpPr>
          <p:cNvPr id="41" name="Rounded Rectangle 32"/>
          <p:cNvSpPr/>
          <p:nvPr/>
        </p:nvSpPr>
        <p:spPr>
          <a:xfrm>
            <a:off x="325667" y="1705305"/>
            <a:ext cx="541929" cy="1618411"/>
          </a:xfrm>
          <a:prstGeom prst="roundRect">
            <a:avLst>
              <a:gd name="adj" fmla="val 0"/>
            </a:avLst>
          </a:pr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14" tIns="91414" rIns="91414" bIns="91414" numCol="1" rtlCol="0" anchor="ctr" anchorCtr="0" compatLnSpc="1">
            <a:prstTxWarp prst="textNoShape">
              <a:avLst/>
            </a:prstTxWarp>
            <a:noAutofit/>
          </a:bodyPr>
          <a:lstStyle/>
          <a:p>
            <a:pPr algn="ctr" defTabSz="914192" fontAlgn="base">
              <a:spcBef>
                <a:spcPts val="600"/>
              </a:spcBef>
              <a:spcAft>
                <a:spcPts val="200"/>
              </a:spcAft>
              <a:buClr>
                <a:srgbClr val="FFFFFF"/>
              </a:buClr>
              <a:buSzPct val="100000"/>
              <a:defRPr/>
            </a:pPr>
            <a:r>
              <a:rPr lang="en-IN" sz="1765">
                <a:solidFill>
                  <a:srgbClr val="FFFFFF"/>
                </a:solidFill>
                <a:latin typeface="Segoe UI"/>
                <a:ea typeface="Segoe UI" pitchFamily="34" charset="0"/>
                <a:cs typeface="Segoe UI" pitchFamily="34" charset="0"/>
              </a:rPr>
              <a:t>Customer</a:t>
            </a:r>
          </a:p>
        </p:txBody>
      </p:sp>
      <p:cxnSp>
        <p:nvCxnSpPr>
          <p:cNvPr id="42" name="Straight Arrow Connector 41">
            <a:extLst>
              <a:ext uri="{FF2B5EF4-FFF2-40B4-BE49-F238E27FC236}">
                <a16:creationId xmlns:a16="http://schemas.microsoft.com/office/drawing/2014/main" id="{4F87C6E0-86B1-4123-9A18-A3247BAB00B1}"/>
              </a:ext>
            </a:extLst>
          </p:cNvPr>
          <p:cNvCxnSpPr>
            <a:cxnSpLocks/>
          </p:cNvCxnSpPr>
          <p:nvPr/>
        </p:nvCxnSpPr>
        <p:spPr>
          <a:xfrm>
            <a:off x="5951948" y="4845070"/>
            <a:ext cx="0" cy="425898"/>
          </a:xfrm>
          <a:prstGeom prst="straightConnector1">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02450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7803359" y="2739293"/>
            <a:ext cx="4120896" cy="2054465"/>
          </a:xfrm>
          <a:prstGeom prst="roundRect">
            <a:avLst>
              <a:gd name="adj"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91414" rIns="91414" bIns="91414" numCol="1" rtlCol="0" anchor="ctr" anchorCtr="0" compatLnSpc="1">
            <a:prstTxWarp prst="textNoShape">
              <a:avLst/>
            </a:prstTxWarp>
            <a:noAutofit/>
          </a:bodyPr>
          <a:lstStyle/>
          <a:p>
            <a:pPr defTabSz="896214" fontAlgn="base">
              <a:spcBef>
                <a:spcPts val="600"/>
              </a:spcBef>
              <a:spcAft>
                <a:spcPts val="200"/>
              </a:spcAft>
              <a:buClr>
                <a:srgbClr val="FFFFFF"/>
              </a:buClr>
              <a:buSzPct val="100000"/>
              <a:defRPr/>
            </a:pPr>
            <a:endParaRPr lang="en-IN" sz="1467" kern="0">
              <a:solidFill>
                <a:srgbClr val="FFFFFF"/>
              </a:solidFill>
              <a:latin typeface="Segoe UI"/>
              <a:ea typeface="Segoe UI" pitchFamily="34" charset="0"/>
              <a:cs typeface="Segoe UI" pitchFamily="34" charset="0"/>
            </a:endParaRPr>
          </a:p>
        </p:txBody>
      </p:sp>
      <p:sp>
        <p:nvSpPr>
          <p:cNvPr id="21" name="Rectangle 20"/>
          <p:cNvSpPr/>
          <p:nvPr/>
        </p:nvSpPr>
        <p:spPr>
          <a:xfrm>
            <a:off x="3808043" y="1007097"/>
            <a:ext cx="3880023" cy="484679"/>
          </a:xfrm>
          <a:prstGeom prst="rect">
            <a:avLst/>
          </a:prstGeom>
        </p:spPr>
        <p:txBody>
          <a:bodyPr wrap="square">
            <a:spAutoFit/>
          </a:bodyPr>
          <a:lstStyle/>
          <a:p>
            <a:pPr defTabSz="896214">
              <a:defRPr/>
            </a:pPr>
            <a:r>
              <a:rPr lang="en-US" sz="2500" kern="0" spc="-100">
                <a:ln w="3175">
                  <a:noFill/>
                </a:ln>
                <a:solidFill>
                  <a:sysClr val="windowText" lastClr="000000"/>
                </a:solidFill>
                <a:latin typeface="Segoe UI Light"/>
                <a:cs typeface="Segoe UI" pitchFamily="34" charset="0"/>
              </a:rPr>
              <a:t>Modernization / Migration</a:t>
            </a:r>
          </a:p>
        </p:txBody>
      </p:sp>
      <p:sp>
        <p:nvSpPr>
          <p:cNvPr id="5" name="Rounded Rectangle 4"/>
          <p:cNvSpPr/>
          <p:nvPr/>
        </p:nvSpPr>
        <p:spPr>
          <a:xfrm>
            <a:off x="3808044" y="2739292"/>
            <a:ext cx="3880024" cy="2054466"/>
          </a:xfrm>
          <a:prstGeom prst="roundRect">
            <a:avLst>
              <a:gd name="adj"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91414" rIns="91414" bIns="91414" numCol="1" rtlCol="0" anchor="ctr" anchorCtr="0" compatLnSpc="1">
            <a:prstTxWarp prst="textNoShape">
              <a:avLst/>
            </a:prstTxWarp>
            <a:noAutofit/>
          </a:bodyPr>
          <a:lstStyle/>
          <a:p>
            <a:pPr defTabSz="896214" fontAlgn="base">
              <a:spcBef>
                <a:spcPts val="600"/>
              </a:spcBef>
              <a:spcAft>
                <a:spcPts val="200"/>
              </a:spcAft>
              <a:buClr>
                <a:srgbClr val="FFFFFF"/>
              </a:buClr>
              <a:buSzPct val="100000"/>
              <a:defRPr/>
            </a:pPr>
            <a:endParaRPr lang="en-IN" sz="1467" kern="0">
              <a:solidFill>
                <a:srgbClr val="FFFFFF"/>
              </a:solidFill>
              <a:latin typeface="Segoe UI"/>
              <a:ea typeface="Segoe UI" pitchFamily="34" charset="0"/>
              <a:cs typeface="Segoe UI" pitchFamily="34" charset="0"/>
            </a:endParaRPr>
          </a:p>
        </p:txBody>
      </p:sp>
      <p:sp>
        <p:nvSpPr>
          <p:cNvPr id="8" name="Rounded Rectangle 7"/>
          <p:cNvSpPr/>
          <p:nvPr/>
        </p:nvSpPr>
        <p:spPr>
          <a:xfrm>
            <a:off x="3803258" y="4912671"/>
            <a:ext cx="3884809" cy="1816938"/>
          </a:xfrm>
          <a:prstGeom prst="roundRect">
            <a:avLst>
              <a:gd name="adj" fmla="val 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91414" rIns="91414" bIns="91414" numCol="1" rtlCol="0" anchor="ctr" anchorCtr="0" compatLnSpc="1">
            <a:prstTxWarp prst="textNoShape">
              <a:avLst/>
            </a:prstTxWarp>
            <a:noAutofit/>
          </a:bodyPr>
          <a:lstStyle/>
          <a:p>
            <a:pPr defTabSz="896214" fontAlgn="base">
              <a:spcBef>
                <a:spcPts val="600"/>
              </a:spcBef>
              <a:spcAft>
                <a:spcPts val="200"/>
              </a:spcAft>
              <a:buClr>
                <a:srgbClr val="FFFFFF"/>
              </a:buClr>
              <a:buSzPct val="100000"/>
              <a:defRPr/>
            </a:pPr>
            <a:endParaRPr lang="en-IN" sz="1467" kern="0">
              <a:solidFill>
                <a:srgbClr val="FFFFFF"/>
              </a:solidFill>
              <a:latin typeface="Segoe UI"/>
              <a:ea typeface="Segoe UI" pitchFamily="34" charset="0"/>
              <a:cs typeface="Segoe UI" pitchFamily="34" charset="0"/>
            </a:endParaRPr>
          </a:p>
        </p:txBody>
      </p:sp>
      <p:sp>
        <p:nvSpPr>
          <p:cNvPr id="19" name="TextBox 18"/>
          <p:cNvSpPr txBox="1"/>
          <p:nvPr/>
        </p:nvSpPr>
        <p:spPr>
          <a:xfrm>
            <a:off x="8732362" y="3235448"/>
            <a:ext cx="3052469" cy="1014877"/>
          </a:xfrm>
          <a:prstGeom prst="rect">
            <a:avLst/>
          </a:prstGeom>
          <a:noFill/>
        </p:spPr>
        <p:txBody>
          <a:bodyPr wrap="square" rtlCol="0">
            <a:spAutoFit/>
          </a:bodyPr>
          <a:lstStyle/>
          <a:p>
            <a:pPr defTabSz="896181">
              <a:defRPr/>
            </a:pPr>
            <a:r>
              <a:rPr lang="en-US" sz="1175" b="1" kern="0">
                <a:solidFill>
                  <a:srgbClr val="FFFFFF"/>
                </a:solidFill>
                <a:latin typeface="Segoe UI"/>
              </a:rPr>
              <a:t>Post-Migration Support Services</a:t>
            </a:r>
          </a:p>
          <a:p>
            <a:pPr marL="278511" indent="-166485" defTabSz="896181">
              <a:buFont typeface="Arial" panose="020B0604020202020204" pitchFamily="34" charset="0"/>
              <a:buChar char="•"/>
              <a:defRPr/>
            </a:pPr>
            <a:r>
              <a:rPr lang="en-US" sz="1175" kern="0">
                <a:solidFill>
                  <a:srgbClr val="FFFFFF"/>
                </a:solidFill>
                <a:latin typeface="Segoe UI"/>
              </a:rPr>
              <a:t>Support Services for Customer-led User Acceptance Testing (UAT) and Time boxed Cut-Over Activities from UAT Handoff</a:t>
            </a:r>
          </a:p>
        </p:txBody>
      </p:sp>
      <p:pic>
        <p:nvPicPr>
          <p:cNvPr id="88" name="Picture 48" descr="C:\Users\sakuu\Documents\Ballmer MGX 2011\Tile Icons\Calendar Engineering.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black">
          <a:xfrm>
            <a:off x="8120930" y="3229690"/>
            <a:ext cx="500562" cy="528598"/>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p:cNvSpPr/>
          <p:nvPr/>
        </p:nvSpPr>
        <p:spPr>
          <a:xfrm>
            <a:off x="7803360" y="997250"/>
            <a:ext cx="3743190" cy="484679"/>
          </a:xfrm>
          <a:prstGeom prst="rect">
            <a:avLst/>
          </a:prstGeom>
        </p:spPr>
        <p:txBody>
          <a:bodyPr wrap="square">
            <a:spAutoFit/>
          </a:bodyPr>
          <a:lstStyle/>
          <a:p>
            <a:pPr defTabSz="896214">
              <a:defRPr/>
            </a:pPr>
            <a:r>
              <a:rPr lang="en-US" sz="2500" kern="0" spc="-100">
                <a:ln w="3175">
                  <a:noFill/>
                </a:ln>
                <a:solidFill>
                  <a:sysClr val="windowText" lastClr="000000"/>
                </a:solidFill>
                <a:latin typeface="Segoe UI Light"/>
                <a:cs typeface="Segoe UI" pitchFamily="34" charset="0"/>
              </a:rPr>
              <a:t>Post Support</a:t>
            </a:r>
          </a:p>
        </p:txBody>
      </p:sp>
      <p:sp>
        <p:nvSpPr>
          <p:cNvPr id="57" name="TextBox 56"/>
          <p:cNvSpPr txBox="1"/>
          <p:nvPr/>
        </p:nvSpPr>
        <p:spPr>
          <a:xfrm>
            <a:off x="4590856" y="3117908"/>
            <a:ext cx="3097210" cy="1199389"/>
          </a:xfrm>
          <a:prstGeom prst="rect">
            <a:avLst/>
          </a:prstGeom>
          <a:noFill/>
        </p:spPr>
        <p:txBody>
          <a:bodyPr wrap="square" rtlCol="0">
            <a:spAutoFit/>
          </a:bodyPr>
          <a:lstStyle/>
          <a:p>
            <a:pPr defTabSz="896181">
              <a:defRPr/>
            </a:pPr>
            <a:r>
              <a:rPr lang="en-US" sz="1175" b="1">
                <a:solidFill>
                  <a:srgbClr val="FFFFFF"/>
                </a:solidFill>
                <a:latin typeface="Segoe UI"/>
              </a:rPr>
              <a:t>Business System Migration Activities</a:t>
            </a:r>
          </a:p>
          <a:p>
            <a:pPr marL="278511" indent="-166485" defTabSz="896181">
              <a:buFont typeface="Arial" panose="020B0604020202020204" pitchFamily="34" charset="0"/>
              <a:buChar char="•"/>
              <a:defRPr/>
            </a:pPr>
            <a:r>
              <a:rPr lang="en-US" sz="1175">
                <a:solidFill>
                  <a:srgbClr val="FFFFFF"/>
                </a:solidFill>
                <a:latin typeface="Segoe UI"/>
              </a:rPr>
              <a:t>Modernization Process </a:t>
            </a:r>
            <a:r>
              <a:rPr lang="en-US" sz="1175" kern="0">
                <a:solidFill>
                  <a:srgbClr val="FFFFFF"/>
                </a:solidFill>
                <a:latin typeface="Segoe UI"/>
              </a:rPr>
              <a:t>In-Flow/Out-Flow Management</a:t>
            </a:r>
            <a:endParaRPr lang="en-US" sz="1175">
              <a:solidFill>
                <a:srgbClr val="FFFFFF"/>
              </a:solidFill>
              <a:latin typeface="Segoe UI"/>
            </a:endParaRPr>
          </a:p>
          <a:p>
            <a:pPr marL="278511" indent="-166485" defTabSz="896181">
              <a:buFont typeface="Arial" panose="020B0604020202020204" pitchFamily="34" charset="0"/>
              <a:buChar char="•"/>
              <a:defRPr/>
            </a:pPr>
            <a:r>
              <a:rPr lang="en-US" sz="1175" kern="0">
                <a:solidFill>
                  <a:srgbClr val="FFFFFF"/>
                </a:solidFill>
                <a:latin typeface="Segoe UI"/>
              </a:rPr>
              <a:t>Project Milestone Gate Tracking &amp; Reporting</a:t>
            </a:r>
          </a:p>
          <a:p>
            <a:pPr marL="278511" indent="-166485" defTabSz="896181">
              <a:buFont typeface="Arial" panose="020B0604020202020204" pitchFamily="34" charset="0"/>
              <a:buChar char="•"/>
              <a:defRPr/>
            </a:pPr>
            <a:r>
              <a:rPr lang="en-US" sz="1175">
                <a:solidFill>
                  <a:srgbClr val="FFFFFF"/>
                </a:solidFill>
                <a:latin typeface="Segoe UI"/>
              </a:rPr>
              <a:t>Execute Communications Plan</a:t>
            </a:r>
          </a:p>
        </p:txBody>
      </p:sp>
      <p:sp>
        <p:nvSpPr>
          <p:cNvPr id="117" name="TextBox 116"/>
          <p:cNvSpPr txBox="1"/>
          <p:nvPr/>
        </p:nvSpPr>
        <p:spPr>
          <a:xfrm>
            <a:off x="8732363" y="5302739"/>
            <a:ext cx="2716947" cy="1199389"/>
          </a:xfrm>
          <a:prstGeom prst="rect">
            <a:avLst/>
          </a:prstGeom>
          <a:noFill/>
        </p:spPr>
        <p:txBody>
          <a:bodyPr wrap="square" rtlCol="0">
            <a:spAutoFit/>
          </a:bodyPr>
          <a:lstStyle/>
          <a:p>
            <a:pPr defTabSz="896181">
              <a:defRPr/>
            </a:pPr>
            <a:r>
              <a:rPr lang="en-US" sz="1175" b="1" kern="0">
                <a:solidFill>
                  <a:srgbClr val="FFFFFF"/>
                </a:solidFill>
                <a:latin typeface="Segoe UI"/>
              </a:rPr>
              <a:t>Perform Post-Migration Support</a:t>
            </a:r>
          </a:p>
          <a:p>
            <a:pPr marL="171417" indent="-171417" defTabSz="896181">
              <a:buFont typeface="Arial" panose="020B0604020202020204" pitchFamily="34" charset="0"/>
              <a:buChar char="•"/>
              <a:defRPr/>
            </a:pPr>
            <a:r>
              <a:rPr lang="en-US" sz="1175" kern="0">
                <a:solidFill>
                  <a:srgbClr val="FFFFFF"/>
                </a:solidFill>
                <a:latin typeface="Segoe UI"/>
              </a:rPr>
              <a:t>Support for Customer-led User Acceptance Testing (UAT) and Cut-Over Activities for Ten Business Days from UAT Handoff</a:t>
            </a:r>
          </a:p>
          <a:p>
            <a:pPr defTabSz="896181">
              <a:defRPr/>
            </a:pPr>
            <a:endParaRPr lang="en-US" sz="1175" b="1" kern="0">
              <a:solidFill>
                <a:srgbClr val="FFFFFF"/>
              </a:solidFill>
              <a:latin typeface="Segoe UI"/>
            </a:endParaRPr>
          </a:p>
        </p:txBody>
      </p:sp>
      <p:sp>
        <p:nvSpPr>
          <p:cNvPr id="43" name="TextBox 42"/>
          <p:cNvSpPr txBox="1"/>
          <p:nvPr/>
        </p:nvSpPr>
        <p:spPr>
          <a:xfrm>
            <a:off x="4618350" y="5433633"/>
            <a:ext cx="2663715" cy="452464"/>
          </a:xfrm>
          <a:prstGeom prst="rect">
            <a:avLst/>
          </a:prstGeom>
          <a:noFill/>
        </p:spPr>
        <p:txBody>
          <a:bodyPr wrap="square" rtlCol="0">
            <a:spAutoFit/>
          </a:bodyPr>
          <a:lstStyle/>
          <a:p>
            <a:pPr defTabSz="896181">
              <a:defRPr/>
            </a:pPr>
            <a:r>
              <a:rPr lang="en-US" sz="1175" b="1" kern="0">
                <a:solidFill>
                  <a:srgbClr val="FFFFFF"/>
                </a:solidFill>
                <a:latin typeface="Segoe UI"/>
              </a:rPr>
              <a:t>Execute on Deployment Plan</a:t>
            </a:r>
          </a:p>
          <a:p>
            <a:pPr marL="171417" indent="-171417" defTabSz="896181">
              <a:buFont typeface="Arial" panose="020B0604020202020204" pitchFamily="34" charset="0"/>
              <a:buChar char="•"/>
              <a:defRPr/>
            </a:pPr>
            <a:r>
              <a:rPr lang="en-US" sz="1176" b="1" kern="0">
                <a:solidFill>
                  <a:srgbClr val="FFFFFF"/>
                </a:solidFill>
              </a:rPr>
              <a:t>Infrastructure</a:t>
            </a:r>
            <a:r>
              <a:rPr lang="en-US" sz="1175" b="1" kern="0">
                <a:solidFill>
                  <a:srgbClr val="FFFFFF"/>
                </a:solidFill>
                <a:latin typeface="Segoe UI"/>
              </a:rPr>
              <a:t> Modernization</a:t>
            </a:r>
          </a:p>
        </p:txBody>
      </p:sp>
      <p:pic>
        <p:nvPicPr>
          <p:cNvPr id="44" name="Picture 48" descr="C:\Users\sakuu\Documents\Ballmer MGX 2011\Tile Icons\Calendar Engineering.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black">
          <a:xfrm>
            <a:off x="4087697" y="3192599"/>
            <a:ext cx="500562" cy="528598"/>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18"/>
          <p:cNvSpPr>
            <a:spLocks noChangeAspect="1" noEditPoints="1"/>
          </p:cNvSpPr>
          <p:nvPr/>
        </p:nvSpPr>
        <p:spPr bwMode="black">
          <a:xfrm>
            <a:off x="4087696" y="5528428"/>
            <a:ext cx="388241" cy="47364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0675" tIns="40338" rIns="80675" bIns="40338" numCol="1" anchor="t" anchorCtr="0" compatLnSpc="1">
            <a:prstTxWarp prst="textNoShape">
              <a:avLst/>
            </a:prstTxWarp>
          </a:bodyPr>
          <a:lstStyle/>
          <a:p>
            <a:pPr defTabSz="896214">
              <a:defRPr/>
            </a:pPr>
            <a:endParaRPr lang="en-US" sz="980" kern="0">
              <a:solidFill>
                <a:prstClr val="black"/>
              </a:solidFill>
              <a:latin typeface="Segoe UI" pitchFamily="34" charset="0"/>
              <a:ea typeface="Segoe UI" pitchFamily="34" charset="0"/>
              <a:cs typeface="Segoe UI" pitchFamily="34" charset="0"/>
            </a:endParaRPr>
          </a:p>
        </p:txBody>
      </p:sp>
      <p:pic>
        <p:nvPicPr>
          <p:cNvPr id="47" name="Picture 4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91951" y="5369794"/>
            <a:ext cx="358519" cy="495146"/>
          </a:xfrm>
          <a:prstGeom prst="rect">
            <a:avLst/>
          </a:prstGeom>
        </p:spPr>
      </p:pic>
      <p:sp>
        <p:nvSpPr>
          <p:cNvPr id="4" name="Title 3"/>
          <p:cNvSpPr>
            <a:spLocks noGrp="1"/>
          </p:cNvSpPr>
          <p:nvPr>
            <p:ph type="title"/>
          </p:nvPr>
        </p:nvSpPr>
        <p:spPr>
          <a:xfrm>
            <a:off x="270066" y="118042"/>
            <a:ext cx="11654187" cy="553998"/>
          </a:xfrm>
        </p:spPr>
        <p:txBody>
          <a:bodyPr/>
          <a:lstStyle/>
          <a:p>
            <a:r>
              <a:rPr lang="en-US" dirty="0"/>
              <a:t>Building a Factory - Deep Dive (cont.)</a:t>
            </a:r>
          </a:p>
        </p:txBody>
      </p:sp>
      <p:sp>
        <p:nvSpPr>
          <p:cNvPr id="31" name="Rounded Rectangle 30"/>
          <p:cNvSpPr/>
          <p:nvPr/>
        </p:nvSpPr>
        <p:spPr>
          <a:xfrm>
            <a:off x="1043538" y="2739293"/>
            <a:ext cx="2649212" cy="2054465"/>
          </a:xfrm>
          <a:prstGeom prst="roundRect">
            <a:avLst>
              <a:gd name="adj"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91414" rIns="91414" bIns="91414" numCol="1" rtlCol="0" anchor="ctr" anchorCtr="0" compatLnSpc="1">
            <a:prstTxWarp prst="textNoShape">
              <a:avLst/>
            </a:prstTxWarp>
            <a:noAutofit/>
          </a:bodyPr>
          <a:lstStyle/>
          <a:p>
            <a:pPr defTabSz="896214" fontAlgn="base">
              <a:spcBef>
                <a:spcPts val="600"/>
              </a:spcBef>
              <a:spcAft>
                <a:spcPts val="200"/>
              </a:spcAft>
              <a:buClr>
                <a:srgbClr val="FFFFFF"/>
              </a:buClr>
              <a:buSzPct val="100000"/>
              <a:defRPr/>
            </a:pPr>
            <a:endParaRPr lang="en-IN" sz="1467" kern="0">
              <a:solidFill>
                <a:srgbClr val="FFFFFF"/>
              </a:solidFill>
              <a:latin typeface="Segoe UI"/>
              <a:ea typeface="Segoe UI" pitchFamily="34" charset="0"/>
              <a:cs typeface="Segoe UI" pitchFamily="34" charset="0"/>
            </a:endParaRPr>
          </a:p>
        </p:txBody>
      </p:sp>
      <p:sp>
        <p:nvSpPr>
          <p:cNvPr id="32" name="TextBox 31"/>
          <p:cNvSpPr txBox="1"/>
          <p:nvPr/>
        </p:nvSpPr>
        <p:spPr>
          <a:xfrm>
            <a:off x="1793404" y="3117909"/>
            <a:ext cx="1837778" cy="645854"/>
          </a:xfrm>
          <a:prstGeom prst="rect">
            <a:avLst/>
          </a:prstGeom>
          <a:noFill/>
        </p:spPr>
        <p:txBody>
          <a:bodyPr wrap="square" rtlCol="0">
            <a:spAutoFit/>
          </a:bodyPr>
          <a:lstStyle/>
          <a:p>
            <a:pPr defTabSz="896181">
              <a:defRPr/>
            </a:pPr>
            <a:r>
              <a:rPr lang="en-US" sz="1175" b="1" kern="0">
                <a:solidFill>
                  <a:srgbClr val="FFFFFF"/>
                </a:solidFill>
                <a:latin typeface="Segoe UI"/>
              </a:rPr>
              <a:t>Verify Target Environment matches Deployment Plan</a:t>
            </a:r>
          </a:p>
        </p:txBody>
      </p:sp>
      <p:sp>
        <p:nvSpPr>
          <p:cNvPr id="34" name="Rectangle 33"/>
          <p:cNvSpPr/>
          <p:nvPr/>
        </p:nvSpPr>
        <p:spPr>
          <a:xfrm>
            <a:off x="973454" y="997250"/>
            <a:ext cx="2302936" cy="484679"/>
          </a:xfrm>
          <a:prstGeom prst="rect">
            <a:avLst/>
          </a:prstGeom>
        </p:spPr>
        <p:txBody>
          <a:bodyPr wrap="square">
            <a:spAutoFit/>
          </a:bodyPr>
          <a:lstStyle/>
          <a:p>
            <a:pPr defTabSz="896214">
              <a:defRPr/>
            </a:pPr>
            <a:r>
              <a:rPr lang="en-US" sz="2500" kern="0" spc="-100">
                <a:ln w="3175">
                  <a:noFill/>
                </a:ln>
                <a:solidFill>
                  <a:sysClr val="windowText" lastClr="000000"/>
                </a:solidFill>
                <a:latin typeface="Segoe UI Light"/>
                <a:cs typeface="Segoe UI" pitchFamily="34" charset="0"/>
              </a:rPr>
              <a:t>Target Validation</a:t>
            </a:r>
          </a:p>
        </p:txBody>
      </p:sp>
      <p:sp>
        <p:nvSpPr>
          <p:cNvPr id="41" name="TextBox 40"/>
          <p:cNvSpPr txBox="1"/>
          <p:nvPr/>
        </p:nvSpPr>
        <p:spPr>
          <a:xfrm>
            <a:off x="1793406" y="4049967"/>
            <a:ext cx="1886835" cy="461342"/>
          </a:xfrm>
          <a:prstGeom prst="rect">
            <a:avLst/>
          </a:prstGeom>
          <a:noFill/>
        </p:spPr>
        <p:txBody>
          <a:bodyPr wrap="square" rtlCol="0">
            <a:spAutoFit/>
          </a:bodyPr>
          <a:lstStyle/>
          <a:p>
            <a:pPr defTabSz="896181">
              <a:defRPr/>
            </a:pPr>
            <a:r>
              <a:rPr lang="en-US" sz="1175" b="1" kern="0">
                <a:solidFill>
                  <a:srgbClr val="FFFFFF"/>
                </a:solidFill>
                <a:latin typeface="Segoe UI"/>
              </a:rPr>
              <a:t>Configure/Test VM Replication Tooling</a:t>
            </a:r>
          </a:p>
        </p:txBody>
      </p:sp>
      <p:sp>
        <p:nvSpPr>
          <p:cNvPr id="42" name="Freeform 18"/>
          <p:cNvSpPr>
            <a:spLocks noChangeAspect="1" noEditPoints="1"/>
          </p:cNvSpPr>
          <p:nvPr/>
        </p:nvSpPr>
        <p:spPr bwMode="black">
          <a:xfrm>
            <a:off x="1291024" y="3192600"/>
            <a:ext cx="388241" cy="473649"/>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0675" tIns="40338" rIns="80675" bIns="40338" numCol="1" anchor="t" anchorCtr="0" compatLnSpc="1">
            <a:prstTxWarp prst="textNoShape">
              <a:avLst/>
            </a:prstTxWarp>
          </a:bodyPr>
          <a:lstStyle/>
          <a:p>
            <a:pPr defTabSz="896214">
              <a:defRPr/>
            </a:pPr>
            <a:endParaRPr lang="en-US" sz="980" kern="0">
              <a:solidFill>
                <a:prstClr val="black"/>
              </a:solidFill>
              <a:latin typeface="Segoe UI" pitchFamily="34" charset="0"/>
              <a:ea typeface="Segoe UI" pitchFamily="34" charset="0"/>
              <a:cs typeface="Segoe UI" pitchFamily="34" charset="0"/>
            </a:endParaRPr>
          </a:p>
        </p:txBody>
      </p:sp>
      <p:grpSp>
        <p:nvGrpSpPr>
          <p:cNvPr id="50" name="Group 49"/>
          <p:cNvGrpSpPr/>
          <p:nvPr/>
        </p:nvGrpSpPr>
        <p:grpSpPr bwMode="black">
          <a:xfrm>
            <a:off x="1217666" y="4036917"/>
            <a:ext cx="534956" cy="432722"/>
            <a:chOff x="5184775" y="225425"/>
            <a:chExt cx="1500188" cy="1220788"/>
          </a:xfrm>
          <a:solidFill>
            <a:srgbClr val="FFFFFF"/>
          </a:solidFill>
        </p:grpSpPr>
        <p:sp>
          <p:nvSpPr>
            <p:cNvPr id="51"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567" kern="0">
                <a:solidFill>
                  <a:sysClr val="windowText" lastClr="000000"/>
                </a:solidFill>
                <a:latin typeface="Segoe UI"/>
              </a:endParaRPr>
            </a:p>
          </p:txBody>
        </p:sp>
        <p:sp>
          <p:nvSpPr>
            <p:cNvPr id="52"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567" kern="0">
                <a:solidFill>
                  <a:sysClr val="windowText" lastClr="000000"/>
                </a:solidFill>
                <a:latin typeface="Segoe UI"/>
              </a:endParaRPr>
            </a:p>
          </p:txBody>
        </p:sp>
        <p:sp>
          <p:nvSpPr>
            <p:cNvPr id="53"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896214">
                <a:defRPr/>
              </a:pPr>
              <a:endParaRPr lang="en-US" sz="1567" kern="0">
                <a:solidFill>
                  <a:sysClr val="windowText" lastClr="000000"/>
                </a:solidFill>
                <a:latin typeface="Segoe UI"/>
              </a:endParaRPr>
            </a:p>
          </p:txBody>
        </p:sp>
      </p:grpSp>
      <p:sp>
        <p:nvSpPr>
          <p:cNvPr id="40" name="Rounded Rectangle 5"/>
          <p:cNvSpPr/>
          <p:nvPr/>
        </p:nvSpPr>
        <p:spPr>
          <a:xfrm>
            <a:off x="202765" y="2747335"/>
            <a:ext cx="729904" cy="2054464"/>
          </a:xfrm>
          <a:prstGeom prst="roundRect">
            <a:avLst>
              <a:gd name="adj" fmla="val 0"/>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14" tIns="91414" rIns="91414" bIns="91414" numCol="1" rtlCol="0" anchor="ctr" anchorCtr="0" compatLnSpc="1">
            <a:prstTxWarp prst="textNoShape">
              <a:avLst/>
            </a:prstTxWarp>
            <a:noAutofit/>
          </a:bodyPr>
          <a:lstStyle/>
          <a:p>
            <a:pPr algn="ctr" defTabSz="914192" fontAlgn="base">
              <a:spcBef>
                <a:spcPts val="600"/>
              </a:spcBef>
              <a:spcAft>
                <a:spcPts val="200"/>
              </a:spcAft>
              <a:buClr>
                <a:srgbClr val="FFFFFF"/>
              </a:buClr>
              <a:buSzPct val="100000"/>
              <a:defRPr/>
            </a:pPr>
            <a:r>
              <a:rPr lang="en-IN" sz="1600">
                <a:solidFill>
                  <a:srgbClr val="FFFFFF"/>
                </a:solidFill>
                <a:latin typeface="Segoe UI"/>
                <a:ea typeface="Segoe UI" pitchFamily="34" charset="0"/>
                <a:cs typeface="Segoe UI" pitchFamily="34" charset="0"/>
              </a:rPr>
              <a:t>On site Modernisation Services</a:t>
            </a:r>
          </a:p>
        </p:txBody>
      </p:sp>
      <p:sp>
        <p:nvSpPr>
          <p:cNvPr id="56" name="Rounded Rectangle 31">
            <a:extLst>
              <a:ext uri="{FF2B5EF4-FFF2-40B4-BE49-F238E27FC236}">
                <a16:creationId xmlns:a16="http://schemas.microsoft.com/office/drawing/2014/main" id="{A3A60AF2-C8B1-44F8-A815-11024B934144}"/>
              </a:ext>
            </a:extLst>
          </p:cNvPr>
          <p:cNvSpPr/>
          <p:nvPr/>
        </p:nvSpPr>
        <p:spPr>
          <a:xfrm>
            <a:off x="3803257" y="1487827"/>
            <a:ext cx="8028885" cy="1154850"/>
          </a:xfrm>
          <a:prstGeom prst="roundRect">
            <a:avLst>
              <a:gd name="adj" fmla="val 0"/>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4" tIns="91414" rIns="91414" bIns="91414" numCol="1" rtlCol="0" anchor="ctr" anchorCtr="0" compatLnSpc="1">
            <a:prstTxWarp prst="textNoShape">
              <a:avLst/>
            </a:prstTxWarp>
            <a:noAutofit/>
          </a:bodyPr>
          <a:lstStyle/>
          <a:p>
            <a:pPr defTabSz="914192" fontAlgn="base">
              <a:spcBef>
                <a:spcPts val="600"/>
              </a:spcBef>
              <a:spcAft>
                <a:spcPts val="200"/>
              </a:spcAft>
              <a:buClr>
                <a:srgbClr val="FFFFFF"/>
              </a:buClr>
              <a:buSzPct val="100000"/>
              <a:defRPr/>
            </a:pPr>
            <a:endParaRPr lang="en-IN" sz="1467">
              <a:solidFill>
                <a:srgbClr val="FFFFFF"/>
              </a:solidFill>
              <a:latin typeface="Segoe UI"/>
              <a:ea typeface="Segoe UI" pitchFamily="34" charset="0"/>
              <a:cs typeface="Segoe UI" pitchFamily="34" charset="0"/>
            </a:endParaRPr>
          </a:p>
        </p:txBody>
      </p:sp>
      <p:sp>
        <p:nvSpPr>
          <p:cNvPr id="58" name="Rounded Rectangle 32">
            <a:extLst>
              <a:ext uri="{FF2B5EF4-FFF2-40B4-BE49-F238E27FC236}">
                <a16:creationId xmlns:a16="http://schemas.microsoft.com/office/drawing/2014/main" id="{69AD4BEB-C61F-4BEE-9123-C089C8C6A8B9}"/>
              </a:ext>
            </a:extLst>
          </p:cNvPr>
          <p:cNvSpPr/>
          <p:nvPr/>
        </p:nvSpPr>
        <p:spPr>
          <a:xfrm>
            <a:off x="202765" y="1487826"/>
            <a:ext cx="729903" cy="1154850"/>
          </a:xfrm>
          <a:prstGeom prst="roundRect">
            <a:avLst>
              <a:gd name="adj" fmla="val 0"/>
            </a:avLst>
          </a:pr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14" tIns="91414" rIns="91414" bIns="91414" numCol="1" rtlCol="0" anchor="ctr" anchorCtr="0" compatLnSpc="1">
            <a:prstTxWarp prst="textNoShape">
              <a:avLst/>
            </a:prstTxWarp>
            <a:noAutofit/>
          </a:bodyPr>
          <a:lstStyle/>
          <a:p>
            <a:pPr algn="ctr" defTabSz="914192" fontAlgn="base">
              <a:spcBef>
                <a:spcPts val="600"/>
              </a:spcBef>
              <a:spcAft>
                <a:spcPts val="200"/>
              </a:spcAft>
              <a:buClr>
                <a:srgbClr val="FFFFFF"/>
              </a:buClr>
              <a:buSzPct val="100000"/>
              <a:defRPr/>
            </a:pPr>
            <a:r>
              <a:rPr lang="en-IN" sz="1765">
                <a:solidFill>
                  <a:srgbClr val="FFFFFF"/>
                </a:solidFill>
                <a:latin typeface="Segoe UI"/>
                <a:ea typeface="Segoe UI" pitchFamily="34" charset="0"/>
                <a:cs typeface="Segoe UI" pitchFamily="34" charset="0"/>
              </a:rPr>
              <a:t>Customer</a:t>
            </a:r>
          </a:p>
        </p:txBody>
      </p:sp>
      <p:sp>
        <p:nvSpPr>
          <p:cNvPr id="59" name="TextBox 58">
            <a:extLst>
              <a:ext uri="{FF2B5EF4-FFF2-40B4-BE49-F238E27FC236}">
                <a16:creationId xmlns:a16="http://schemas.microsoft.com/office/drawing/2014/main" id="{DC02D6A1-8ED2-4648-B7B5-DB9D4B21E213}"/>
              </a:ext>
            </a:extLst>
          </p:cNvPr>
          <p:cNvSpPr txBox="1"/>
          <p:nvPr/>
        </p:nvSpPr>
        <p:spPr>
          <a:xfrm>
            <a:off x="6139462" y="1801998"/>
            <a:ext cx="3622647" cy="645854"/>
          </a:xfrm>
          <a:prstGeom prst="rect">
            <a:avLst/>
          </a:prstGeom>
          <a:noFill/>
        </p:spPr>
        <p:txBody>
          <a:bodyPr wrap="square" rtlCol="0">
            <a:spAutoFit/>
          </a:bodyPr>
          <a:lstStyle/>
          <a:p>
            <a:pPr defTabSz="896181">
              <a:defRPr/>
            </a:pPr>
            <a:r>
              <a:rPr lang="en-US" sz="1175" b="1">
                <a:solidFill>
                  <a:srgbClr val="FFFFFF"/>
                </a:solidFill>
                <a:latin typeface="Segoe UI"/>
              </a:rPr>
              <a:t>UAT Testing</a:t>
            </a:r>
          </a:p>
          <a:p>
            <a:pPr marL="278511" indent="-166485" defTabSz="896181">
              <a:buFont typeface="Arial" panose="020B0604020202020204" pitchFamily="34" charset="0"/>
              <a:buChar char="•"/>
              <a:defRPr/>
            </a:pPr>
            <a:r>
              <a:rPr lang="en-US" sz="1175" kern="0">
                <a:solidFill>
                  <a:srgbClr val="FFFFFF"/>
                </a:solidFill>
                <a:latin typeface="Segoe UI"/>
              </a:rPr>
              <a:t>Testing, sign-off and Production Cutover</a:t>
            </a:r>
          </a:p>
          <a:p>
            <a:pPr marL="112027" defTabSz="896181">
              <a:defRPr/>
            </a:pPr>
            <a:endParaRPr lang="en-US" sz="1175">
              <a:solidFill>
                <a:srgbClr val="FFFFFF"/>
              </a:solidFill>
              <a:latin typeface="Segoe UI"/>
            </a:endParaRPr>
          </a:p>
        </p:txBody>
      </p:sp>
      <p:grpSp>
        <p:nvGrpSpPr>
          <p:cNvPr id="60" name="Group 59">
            <a:extLst>
              <a:ext uri="{FF2B5EF4-FFF2-40B4-BE49-F238E27FC236}">
                <a16:creationId xmlns:a16="http://schemas.microsoft.com/office/drawing/2014/main" id="{8C4E21B3-64FA-4792-AE04-B7D079FF4861}"/>
              </a:ext>
            </a:extLst>
          </p:cNvPr>
          <p:cNvGrpSpPr/>
          <p:nvPr/>
        </p:nvGrpSpPr>
        <p:grpSpPr>
          <a:xfrm>
            <a:off x="202764" y="4912671"/>
            <a:ext cx="729903" cy="1816938"/>
            <a:chOff x="333017" y="5554662"/>
            <a:chExt cx="551220" cy="1295400"/>
          </a:xfrm>
          <a:solidFill>
            <a:schemeClr val="accent3">
              <a:lumMod val="50000"/>
            </a:schemeClr>
          </a:solidFill>
        </p:grpSpPr>
        <p:sp>
          <p:nvSpPr>
            <p:cNvPr id="61" name="Rounded Rectangle 6">
              <a:extLst>
                <a:ext uri="{FF2B5EF4-FFF2-40B4-BE49-F238E27FC236}">
                  <a16:creationId xmlns:a16="http://schemas.microsoft.com/office/drawing/2014/main" id="{CC197AE7-B2CC-47C6-BDE8-5DA98E2DE982}"/>
                </a:ext>
              </a:extLst>
            </p:cNvPr>
            <p:cNvSpPr/>
            <p:nvPr/>
          </p:nvSpPr>
          <p:spPr>
            <a:xfrm>
              <a:off x="427037" y="5554662"/>
              <a:ext cx="457200" cy="1295400"/>
            </a:xfrm>
            <a:prstGeom prst="roundRect">
              <a:avLst>
                <a:gd name="adj" fmla="val 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14" tIns="91414" rIns="91414" bIns="91414" numCol="1" rtlCol="0" anchor="ctr" anchorCtr="0" compatLnSpc="1">
              <a:prstTxWarp prst="textNoShape">
                <a:avLst/>
              </a:prstTxWarp>
              <a:noAutofit/>
            </a:bodyPr>
            <a:lstStyle/>
            <a:p>
              <a:pPr algn="ctr" defTabSz="896214" fontAlgn="base">
                <a:buClr>
                  <a:srgbClr val="FFFFFF"/>
                </a:buClr>
                <a:buSzPct val="100000"/>
                <a:defRPr/>
              </a:pPr>
              <a:endParaRPr lang="en-IN" sz="1567" kern="0">
                <a:solidFill>
                  <a:srgbClr val="FFFFFF"/>
                </a:solidFill>
                <a:latin typeface="Segoe UI"/>
                <a:ea typeface="Segoe UI" pitchFamily="34" charset="0"/>
                <a:cs typeface="Segoe UI" pitchFamily="34" charset="0"/>
              </a:endParaRPr>
            </a:p>
          </p:txBody>
        </p:sp>
        <p:sp>
          <p:nvSpPr>
            <p:cNvPr id="63" name="Rounded Rectangle 8">
              <a:extLst>
                <a:ext uri="{FF2B5EF4-FFF2-40B4-BE49-F238E27FC236}">
                  <a16:creationId xmlns:a16="http://schemas.microsoft.com/office/drawing/2014/main" id="{FADCC4AB-C0EC-4A62-9179-1EE9C10C07C7}"/>
                </a:ext>
              </a:extLst>
            </p:cNvPr>
            <p:cNvSpPr/>
            <p:nvPr/>
          </p:nvSpPr>
          <p:spPr>
            <a:xfrm>
              <a:off x="333017" y="5554662"/>
              <a:ext cx="542596" cy="1295400"/>
            </a:xfrm>
            <a:prstGeom prst="roundRect">
              <a:avLst>
                <a:gd name="adj" fmla="val 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14" tIns="91414" rIns="91414" bIns="91414" numCol="1" rtlCol="0" anchor="ctr" anchorCtr="0" compatLnSpc="1">
              <a:prstTxWarp prst="textNoShape">
                <a:avLst/>
              </a:prstTxWarp>
              <a:noAutofit/>
            </a:bodyPr>
            <a:lstStyle/>
            <a:p>
              <a:pPr algn="ctr" defTabSz="896214" fontAlgn="base">
                <a:buClr>
                  <a:srgbClr val="FFFFFF"/>
                </a:buClr>
                <a:buSzPct val="100000"/>
                <a:defRPr/>
              </a:pPr>
              <a:r>
                <a:rPr lang="en-IN" sz="1765" kern="0">
                  <a:solidFill>
                    <a:srgbClr val="FFFFFF"/>
                  </a:solidFill>
                  <a:latin typeface="Segoe UI"/>
                  <a:ea typeface="Segoe UI" pitchFamily="34" charset="0"/>
                  <a:cs typeface="Segoe UI" pitchFamily="34" charset="0"/>
                </a:rPr>
                <a:t>Migration Activities</a:t>
              </a:r>
            </a:p>
          </p:txBody>
        </p:sp>
      </p:grpSp>
    </p:spTree>
    <p:extLst>
      <p:ext uri="{BB962C8B-B14F-4D97-AF65-F5344CB8AC3E}">
        <p14:creationId xmlns:p14="http://schemas.microsoft.com/office/powerpoint/2010/main" val="40501864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4266D-765B-47D8-BF45-DB3BAFB970CF}"/>
              </a:ext>
            </a:extLst>
          </p:cNvPr>
          <p:cNvSpPr>
            <a:spLocks noGrp="1"/>
          </p:cNvSpPr>
          <p:nvPr>
            <p:ph type="title"/>
          </p:nvPr>
        </p:nvSpPr>
        <p:spPr>
          <a:xfrm>
            <a:off x="588263" y="457200"/>
            <a:ext cx="11018520" cy="1107996"/>
          </a:xfrm>
        </p:spPr>
        <p:txBody>
          <a:bodyPr/>
          <a:lstStyle/>
          <a:p>
            <a:r>
              <a:rPr lang="en-US" dirty="0"/>
              <a:t>Lift and Shift (Migrate)</a:t>
            </a:r>
            <a:br>
              <a:rPr lang="en-US" dirty="0"/>
            </a:br>
            <a:r>
              <a:rPr lang="en-US" dirty="0"/>
              <a:t>Migrate your on-premises application to IaaS on Azure</a:t>
            </a:r>
          </a:p>
        </p:txBody>
      </p:sp>
      <p:sp>
        <p:nvSpPr>
          <p:cNvPr id="5" name="Rectangle 4">
            <a:extLst>
              <a:ext uri="{FF2B5EF4-FFF2-40B4-BE49-F238E27FC236}">
                <a16:creationId xmlns:a16="http://schemas.microsoft.com/office/drawing/2014/main" id="{B91A0F23-FF76-4863-A326-B76B8152CF83}"/>
              </a:ext>
            </a:extLst>
          </p:cNvPr>
          <p:cNvSpPr/>
          <p:nvPr/>
        </p:nvSpPr>
        <p:spPr bwMode="auto">
          <a:xfrm>
            <a:off x="270048" y="2557212"/>
            <a:ext cx="6420103" cy="1613672"/>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No re-architect or new code</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Least effort for quick migration</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Supported on the least common denominator</a:t>
            </a:r>
          </a:p>
        </p:txBody>
      </p:sp>
      <p:sp>
        <p:nvSpPr>
          <p:cNvPr id="6" name="Rectangle 5">
            <a:extLst>
              <a:ext uri="{FF2B5EF4-FFF2-40B4-BE49-F238E27FC236}">
                <a16:creationId xmlns:a16="http://schemas.microsoft.com/office/drawing/2014/main" id="{5626197A-0178-4DCB-B05A-8D9E69984839}"/>
              </a:ext>
            </a:extLst>
          </p:cNvPr>
          <p:cNvSpPr/>
          <p:nvPr/>
        </p:nvSpPr>
        <p:spPr bwMode="auto">
          <a:xfrm>
            <a:off x="269240" y="1840026"/>
            <a:ext cx="6424377" cy="717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2353"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Pros</a:t>
            </a:r>
          </a:p>
        </p:txBody>
      </p:sp>
      <p:sp>
        <p:nvSpPr>
          <p:cNvPr id="9" name="Rectangle 8">
            <a:extLst>
              <a:ext uri="{FF2B5EF4-FFF2-40B4-BE49-F238E27FC236}">
                <a16:creationId xmlns:a16="http://schemas.microsoft.com/office/drawing/2014/main" id="{2714DFCC-3A5D-49ED-A585-3A08A69C0319}"/>
              </a:ext>
            </a:extLst>
          </p:cNvPr>
          <p:cNvSpPr/>
          <p:nvPr/>
        </p:nvSpPr>
        <p:spPr bwMode="auto">
          <a:xfrm>
            <a:off x="270048" y="4977717"/>
            <a:ext cx="6420103" cy="1613672"/>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Smaller cloud value</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Manual patching, upgrades </a:t>
            </a:r>
          </a:p>
          <a:p>
            <a:pPr defTabSz="914102" fontAlgn="base">
              <a:lnSpc>
                <a:spcPct val="90000"/>
              </a:lnSpc>
              <a:spcBef>
                <a:spcPct val="0"/>
              </a:spcBef>
              <a:spcAft>
                <a:spcPts val="588"/>
              </a:spcAft>
              <a:defRPr/>
            </a:pPr>
            <a:r>
              <a:rPr lang="en-US" sz="1961" dirty="0">
                <a:gradFill>
                  <a:gsLst>
                    <a:gs pos="0">
                      <a:srgbClr val="0078D7"/>
                    </a:gs>
                    <a:gs pos="100000">
                      <a:srgbClr val="0078D7"/>
                    </a:gs>
                  </a:gsLst>
                  <a:lin ang="5400000" scaled="0"/>
                </a:gradFill>
                <a:latin typeface="Segoe UI Semilight"/>
                <a:cs typeface="Segoe UI" pitchFamily="34" charset="0"/>
              </a:rPr>
              <a:t>Limited automated app scaling and high availability </a:t>
            </a:r>
          </a:p>
          <a:p>
            <a:pPr defTabSz="914102" fontAlgn="base">
              <a:lnSpc>
                <a:spcPct val="90000"/>
              </a:lnSpc>
              <a:spcBef>
                <a:spcPct val="0"/>
              </a:spcBef>
              <a:spcAft>
                <a:spcPts val="588"/>
              </a:spcAft>
              <a:defRPr/>
            </a:pPr>
            <a:endParaRPr lang="en-US" sz="2353" dirty="0">
              <a:gradFill>
                <a:gsLst>
                  <a:gs pos="0">
                    <a:srgbClr val="0078D7"/>
                  </a:gs>
                  <a:gs pos="100000">
                    <a:srgbClr val="0078D7"/>
                  </a:gs>
                </a:gsLst>
                <a:lin ang="5400000" scaled="0"/>
              </a:gradFill>
              <a:latin typeface="Segoe UI Semilight"/>
              <a:cs typeface="Segoe UI" pitchFamily="34" charset="0"/>
            </a:endParaRPr>
          </a:p>
        </p:txBody>
      </p:sp>
      <p:sp>
        <p:nvSpPr>
          <p:cNvPr id="10" name="Rectangle 9">
            <a:extLst>
              <a:ext uri="{FF2B5EF4-FFF2-40B4-BE49-F238E27FC236}">
                <a16:creationId xmlns:a16="http://schemas.microsoft.com/office/drawing/2014/main" id="{41784895-50EF-4DFF-BA6D-1654093ED0F3}"/>
              </a:ext>
            </a:extLst>
          </p:cNvPr>
          <p:cNvSpPr/>
          <p:nvPr/>
        </p:nvSpPr>
        <p:spPr bwMode="auto">
          <a:xfrm>
            <a:off x="269240" y="4260531"/>
            <a:ext cx="6424377" cy="7171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defRPr/>
            </a:pPr>
            <a:r>
              <a:rPr lang="en-US" sz="2353"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Cons</a:t>
            </a:r>
          </a:p>
        </p:txBody>
      </p:sp>
      <p:sp>
        <p:nvSpPr>
          <p:cNvPr id="12" name="Rectangle 11">
            <a:extLst>
              <a:ext uri="{FF2B5EF4-FFF2-40B4-BE49-F238E27FC236}">
                <a16:creationId xmlns:a16="http://schemas.microsoft.com/office/drawing/2014/main" id="{1A748CFB-09E6-4A40-983C-F08F68E84229}"/>
              </a:ext>
            </a:extLst>
          </p:cNvPr>
          <p:cNvSpPr/>
          <p:nvPr/>
        </p:nvSpPr>
        <p:spPr bwMode="auto">
          <a:xfrm>
            <a:off x="6841287" y="1840025"/>
            <a:ext cx="2465169" cy="475136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 name="Rectangle 13">
            <a:extLst>
              <a:ext uri="{FF2B5EF4-FFF2-40B4-BE49-F238E27FC236}">
                <a16:creationId xmlns:a16="http://schemas.microsoft.com/office/drawing/2014/main" id="{8971B925-D6AE-4814-9EF1-E95CBDABC360}"/>
              </a:ext>
            </a:extLst>
          </p:cNvPr>
          <p:cNvSpPr/>
          <p:nvPr/>
        </p:nvSpPr>
        <p:spPr bwMode="auto">
          <a:xfrm>
            <a:off x="6841287" y="1840025"/>
            <a:ext cx="2465169" cy="7171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Existing Apps </a:t>
            </a:r>
          </a:p>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Web apps (on-prem.)</a:t>
            </a:r>
          </a:p>
        </p:txBody>
      </p:sp>
      <p:sp>
        <p:nvSpPr>
          <p:cNvPr id="15" name="PC1_E977">
            <a:extLst>
              <a:ext uri="{FF2B5EF4-FFF2-40B4-BE49-F238E27FC236}">
                <a16:creationId xmlns:a16="http://schemas.microsoft.com/office/drawing/2014/main" id="{BA98FF98-3160-40DE-9C64-721FD2682904}"/>
              </a:ext>
            </a:extLst>
          </p:cNvPr>
          <p:cNvSpPr>
            <a:spLocks noChangeAspect="1" noEditPoints="1"/>
          </p:cNvSpPr>
          <p:nvPr/>
        </p:nvSpPr>
        <p:spPr bwMode="auto">
          <a:xfrm>
            <a:off x="7725516" y="2734772"/>
            <a:ext cx="696710" cy="557585"/>
          </a:xfrm>
          <a:custGeom>
            <a:avLst/>
            <a:gdLst>
              <a:gd name="T0" fmla="*/ 1697 w 5093"/>
              <a:gd name="T1" fmla="*/ 1359 h 4076"/>
              <a:gd name="T2" fmla="*/ 5093 w 5093"/>
              <a:gd name="T3" fmla="*/ 1359 h 4076"/>
              <a:gd name="T4" fmla="*/ 5093 w 5093"/>
              <a:gd name="T5" fmla="*/ 3398 h 4076"/>
              <a:gd name="T6" fmla="*/ 1697 w 5093"/>
              <a:gd name="T7" fmla="*/ 3398 h 4076"/>
              <a:gd name="T8" fmla="*/ 1697 w 5093"/>
              <a:gd name="T9" fmla="*/ 1359 h 4076"/>
              <a:gd name="T10" fmla="*/ 3396 w 5093"/>
              <a:gd name="T11" fmla="*/ 3398 h 4076"/>
              <a:gd name="T12" fmla="*/ 3396 w 5093"/>
              <a:gd name="T13" fmla="*/ 4076 h 4076"/>
              <a:gd name="T14" fmla="*/ 2547 w 5093"/>
              <a:gd name="T15" fmla="*/ 4076 h 4076"/>
              <a:gd name="T16" fmla="*/ 4244 w 5093"/>
              <a:gd name="T17" fmla="*/ 4076 h 4076"/>
              <a:gd name="T18" fmla="*/ 510 w 5093"/>
              <a:gd name="T19" fmla="*/ 680 h 4076"/>
              <a:gd name="T20" fmla="*/ 1528 w 5093"/>
              <a:gd name="T21" fmla="*/ 680 h 4076"/>
              <a:gd name="T22" fmla="*/ 510 w 5093"/>
              <a:gd name="T23" fmla="*/ 3398 h 4076"/>
              <a:gd name="T24" fmla="*/ 1697 w 5093"/>
              <a:gd name="T25" fmla="*/ 3398 h 4076"/>
              <a:gd name="T26" fmla="*/ 510 w 5093"/>
              <a:gd name="T27" fmla="*/ 2718 h 4076"/>
              <a:gd name="T28" fmla="*/ 1705 w 5093"/>
              <a:gd name="T29" fmla="*/ 2718 h 4076"/>
              <a:gd name="T30" fmla="*/ 2038 w 5093"/>
              <a:gd name="T31" fmla="*/ 1359 h 4076"/>
              <a:gd name="T32" fmla="*/ 2038 w 5093"/>
              <a:gd name="T33" fmla="*/ 0 h 4076"/>
              <a:gd name="T34" fmla="*/ 0 w 5093"/>
              <a:gd name="T35" fmla="*/ 0 h 4076"/>
              <a:gd name="T36" fmla="*/ 0 w 5093"/>
              <a:gd name="T37" fmla="*/ 4076 h 4076"/>
              <a:gd name="T38" fmla="*/ 2038 w 5093"/>
              <a:gd name="T39" fmla="*/ 4076 h 4076"/>
              <a:gd name="T40" fmla="*/ 2038 w 5093"/>
              <a:gd name="T41" fmla="*/ 3398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3" h="4076">
                <a:moveTo>
                  <a:pt x="1697" y="1359"/>
                </a:moveTo>
                <a:lnTo>
                  <a:pt x="5093" y="1359"/>
                </a:lnTo>
                <a:lnTo>
                  <a:pt x="5093" y="3398"/>
                </a:lnTo>
                <a:lnTo>
                  <a:pt x="1697" y="3398"/>
                </a:lnTo>
                <a:lnTo>
                  <a:pt x="1697" y="1359"/>
                </a:lnTo>
                <a:moveTo>
                  <a:pt x="3396" y="3398"/>
                </a:moveTo>
                <a:lnTo>
                  <a:pt x="3396" y="4076"/>
                </a:lnTo>
                <a:moveTo>
                  <a:pt x="2547" y="4076"/>
                </a:moveTo>
                <a:lnTo>
                  <a:pt x="4244" y="4076"/>
                </a:lnTo>
                <a:moveTo>
                  <a:pt x="510" y="680"/>
                </a:moveTo>
                <a:lnTo>
                  <a:pt x="1528" y="680"/>
                </a:lnTo>
                <a:moveTo>
                  <a:pt x="510" y="3398"/>
                </a:moveTo>
                <a:lnTo>
                  <a:pt x="1697" y="3398"/>
                </a:lnTo>
                <a:moveTo>
                  <a:pt x="510" y="2718"/>
                </a:moveTo>
                <a:lnTo>
                  <a:pt x="1705" y="2718"/>
                </a:lnTo>
                <a:moveTo>
                  <a:pt x="2038" y="1359"/>
                </a:moveTo>
                <a:lnTo>
                  <a:pt x="2038" y="0"/>
                </a:lnTo>
                <a:lnTo>
                  <a:pt x="0" y="0"/>
                </a:lnTo>
                <a:lnTo>
                  <a:pt x="0" y="4076"/>
                </a:lnTo>
                <a:lnTo>
                  <a:pt x="2038" y="4076"/>
                </a:lnTo>
                <a:lnTo>
                  <a:pt x="2038" y="3398"/>
                </a:ln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367">
              <a:defRPr/>
            </a:pPr>
            <a:endParaRPr lang="en-US" sz="882" dirty="0">
              <a:gradFill>
                <a:gsLst>
                  <a:gs pos="0">
                    <a:srgbClr val="505050"/>
                  </a:gs>
                  <a:gs pos="100000">
                    <a:srgbClr val="505050"/>
                  </a:gs>
                </a:gsLst>
              </a:gradFill>
              <a:latin typeface="Segoe UI Semilight"/>
            </a:endParaRPr>
          </a:p>
        </p:txBody>
      </p:sp>
      <p:sp>
        <p:nvSpPr>
          <p:cNvPr id="16" name="Rectangle 15">
            <a:extLst>
              <a:ext uri="{FF2B5EF4-FFF2-40B4-BE49-F238E27FC236}">
                <a16:creationId xmlns:a16="http://schemas.microsoft.com/office/drawing/2014/main" id="{86C1F220-A104-46E1-9B44-D1487B07DCD2}"/>
              </a:ext>
            </a:extLst>
          </p:cNvPr>
          <p:cNvSpPr/>
          <p:nvPr/>
        </p:nvSpPr>
        <p:spPr bwMode="auto">
          <a:xfrm>
            <a:off x="6822141" y="3469917"/>
            <a:ext cx="2465169" cy="41251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On-Premises</a:t>
            </a:r>
          </a:p>
        </p:txBody>
      </p:sp>
      <p:grpSp>
        <p:nvGrpSpPr>
          <p:cNvPr id="20" name="Group 19">
            <a:extLst>
              <a:ext uri="{FF2B5EF4-FFF2-40B4-BE49-F238E27FC236}">
                <a16:creationId xmlns:a16="http://schemas.microsoft.com/office/drawing/2014/main" id="{85F1AA2B-F541-4E16-AECB-39A8E4A6B071}"/>
              </a:ext>
            </a:extLst>
          </p:cNvPr>
          <p:cNvGrpSpPr/>
          <p:nvPr/>
        </p:nvGrpSpPr>
        <p:grpSpPr>
          <a:xfrm>
            <a:off x="6970241" y="4050486"/>
            <a:ext cx="1361511" cy="613753"/>
            <a:chOff x="7092169" y="3918172"/>
            <a:chExt cx="1412069" cy="636544"/>
          </a:xfrm>
        </p:grpSpPr>
        <p:pic>
          <p:nvPicPr>
            <p:cNvPr id="17" name="Picture 8" descr="Image result for .NET">
              <a:extLst>
                <a:ext uri="{FF2B5EF4-FFF2-40B4-BE49-F238E27FC236}">
                  <a16:creationId xmlns:a16="http://schemas.microsoft.com/office/drawing/2014/main" id="{E6762327-F7C3-4A3A-B0C1-8B08017AA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94" y="3918172"/>
              <a:ext cx="636544" cy="6365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478CAB2-9596-4447-8FC9-CFF9343A2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169" y="3931890"/>
              <a:ext cx="618561" cy="618561"/>
            </a:xfrm>
            <a:prstGeom prst="rect">
              <a:avLst/>
            </a:prstGeom>
          </p:spPr>
        </p:pic>
      </p:grpSp>
      <p:sp>
        <p:nvSpPr>
          <p:cNvPr id="21" name="Rectangle 20">
            <a:extLst>
              <a:ext uri="{FF2B5EF4-FFF2-40B4-BE49-F238E27FC236}">
                <a16:creationId xmlns:a16="http://schemas.microsoft.com/office/drawing/2014/main" id="{FB5557F0-AD41-41AA-99D2-3D8B3052D284}"/>
              </a:ext>
            </a:extLst>
          </p:cNvPr>
          <p:cNvSpPr/>
          <p:nvPr/>
        </p:nvSpPr>
        <p:spPr bwMode="auto">
          <a:xfrm>
            <a:off x="6889965" y="6147555"/>
            <a:ext cx="2367814" cy="3943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Monolithic architecture</a:t>
            </a:r>
          </a:p>
        </p:txBody>
      </p:sp>
      <p:sp>
        <p:nvSpPr>
          <p:cNvPr id="25" name="Rectangle 24">
            <a:extLst>
              <a:ext uri="{FF2B5EF4-FFF2-40B4-BE49-F238E27FC236}">
                <a16:creationId xmlns:a16="http://schemas.microsoft.com/office/drawing/2014/main" id="{1FBA0CC0-C2D4-40DE-B664-1F49C695A9D8}"/>
              </a:ext>
            </a:extLst>
          </p:cNvPr>
          <p:cNvSpPr/>
          <p:nvPr/>
        </p:nvSpPr>
        <p:spPr bwMode="auto">
          <a:xfrm>
            <a:off x="9451488" y="1840025"/>
            <a:ext cx="2465169" cy="4751363"/>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 name="Rectangle 25">
            <a:extLst>
              <a:ext uri="{FF2B5EF4-FFF2-40B4-BE49-F238E27FC236}">
                <a16:creationId xmlns:a16="http://schemas.microsoft.com/office/drawing/2014/main" id="{0D5B0A1B-DB70-48D0-8BA6-CF4CF6683FAB}"/>
              </a:ext>
            </a:extLst>
          </p:cNvPr>
          <p:cNvSpPr/>
          <p:nvPr/>
        </p:nvSpPr>
        <p:spPr bwMode="auto">
          <a:xfrm>
            <a:off x="9451488" y="1840025"/>
            <a:ext cx="2465169" cy="7171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Lift &amp; Shift </a:t>
            </a:r>
          </a:p>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Web apps (Cloud)</a:t>
            </a:r>
          </a:p>
        </p:txBody>
      </p:sp>
      <p:sp>
        <p:nvSpPr>
          <p:cNvPr id="28" name="Rectangle 27">
            <a:extLst>
              <a:ext uri="{FF2B5EF4-FFF2-40B4-BE49-F238E27FC236}">
                <a16:creationId xmlns:a16="http://schemas.microsoft.com/office/drawing/2014/main" id="{FBD52D8E-D65F-4E92-A4C8-D16FAA6B139F}"/>
              </a:ext>
            </a:extLst>
          </p:cNvPr>
          <p:cNvSpPr/>
          <p:nvPr/>
        </p:nvSpPr>
        <p:spPr bwMode="auto">
          <a:xfrm>
            <a:off x="9432342" y="3469917"/>
            <a:ext cx="2465169" cy="41251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0078D7"/>
                    </a:gs>
                    <a:gs pos="100000">
                      <a:srgbClr val="0078D7"/>
                    </a:gs>
                  </a:gsLst>
                  <a:lin ang="5400000" scaled="0"/>
                </a:gradFill>
                <a:latin typeface="Segoe UI Semibold" panose="020B0702040204020203" pitchFamily="34" charset="0"/>
                <a:ea typeface="Segoe UI" pitchFamily="34" charset="0"/>
                <a:cs typeface="Segoe UI Semibold" panose="020B0702040204020203" pitchFamily="34" charset="0"/>
              </a:rPr>
              <a:t>IaaS Cloud (VMs)</a:t>
            </a:r>
          </a:p>
        </p:txBody>
      </p:sp>
      <p:sp>
        <p:nvSpPr>
          <p:cNvPr id="30" name="Rectangle 29">
            <a:extLst>
              <a:ext uri="{FF2B5EF4-FFF2-40B4-BE49-F238E27FC236}">
                <a16:creationId xmlns:a16="http://schemas.microsoft.com/office/drawing/2014/main" id="{A138B36B-2FE0-4B8E-9817-503FD48428DE}"/>
              </a:ext>
            </a:extLst>
          </p:cNvPr>
          <p:cNvSpPr/>
          <p:nvPr/>
        </p:nvSpPr>
        <p:spPr bwMode="auto">
          <a:xfrm>
            <a:off x="9500166" y="6147555"/>
            <a:ext cx="2367814" cy="3943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defRPr/>
            </a:pPr>
            <a:r>
              <a:rPr lang="en-US" sz="1372"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Monolithic architecture</a:t>
            </a:r>
          </a:p>
        </p:txBody>
      </p:sp>
      <p:grpSp>
        <p:nvGrpSpPr>
          <p:cNvPr id="36" name="Group 35">
            <a:extLst>
              <a:ext uri="{FF2B5EF4-FFF2-40B4-BE49-F238E27FC236}">
                <a16:creationId xmlns:a16="http://schemas.microsoft.com/office/drawing/2014/main" id="{3A5C0C83-D83D-4FCB-973A-925E0509136A}"/>
              </a:ext>
            </a:extLst>
          </p:cNvPr>
          <p:cNvGrpSpPr/>
          <p:nvPr/>
        </p:nvGrpSpPr>
        <p:grpSpPr>
          <a:xfrm>
            <a:off x="9672477" y="4059986"/>
            <a:ext cx="1361511" cy="613753"/>
            <a:chOff x="9772549" y="4024704"/>
            <a:chExt cx="1388812" cy="626060"/>
          </a:xfrm>
        </p:grpSpPr>
        <p:pic>
          <p:nvPicPr>
            <p:cNvPr id="32" name="Picture 8" descr="Image result for .NET">
              <a:extLst>
                <a:ext uri="{FF2B5EF4-FFF2-40B4-BE49-F238E27FC236}">
                  <a16:creationId xmlns:a16="http://schemas.microsoft.com/office/drawing/2014/main" id="{E50C3360-F878-486C-A5B5-7B5DC2EAB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5301" y="4024704"/>
              <a:ext cx="626060" cy="6260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7C0F7B4E-097F-4651-BFC9-1D04E02C7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2549" y="4038196"/>
              <a:ext cx="608373" cy="608373"/>
            </a:xfrm>
            <a:prstGeom prst="rect">
              <a:avLst/>
            </a:prstGeom>
          </p:spPr>
        </p:pic>
      </p:grpSp>
      <p:sp>
        <p:nvSpPr>
          <p:cNvPr id="37" name="Arrow: Right 36">
            <a:extLst>
              <a:ext uri="{FF2B5EF4-FFF2-40B4-BE49-F238E27FC236}">
                <a16:creationId xmlns:a16="http://schemas.microsoft.com/office/drawing/2014/main" id="{38345D52-9F82-4E32-8425-7F2BEBF9FDDA}"/>
              </a:ext>
            </a:extLst>
          </p:cNvPr>
          <p:cNvSpPr/>
          <p:nvPr/>
        </p:nvSpPr>
        <p:spPr bwMode="auto">
          <a:xfrm>
            <a:off x="8995888" y="2906526"/>
            <a:ext cx="766167" cy="38583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5122" name="Picture 2" descr="Image result for linux logo transparent">
            <a:extLst>
              <a:ext uri="{FF2B5EF4-FFF2-40B4-BE49-F238E27FC236}">
                <a16:creationId xmlns:a16="http://schemas.microsoft.com/office/drawing/2014/main" id="{568D3845-4C90-4BCC-B316-A5B755A0A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625" y="4751482"/>
            <a:ext cx="481888" cy="5678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java logo transparent">
            <a:extLst>
              <a:ext uri="{FF2B5EF4-FFF2-40B4-BE49-F238E27FC236}">
                <a16:creationId xmlns:a16="http://schemas.microsoft.com/office/drawing/2014/main" id="{1ECBBC03-E1A4-40F1-9459-6FD203CA69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9850" y="4709283"/>
            <a:ext cx="610051" cy="6100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ysql logo transparent">
            <a:extLst>
              <a:ext uri="{FF2B5EF4-FFF2-40B4-BE49-F238E27FC236}">
                <a16:creationId xmlns:a16="http://schemas.microsoft.com/office/drawing/2014/main" id="{B7F1E132-86CA-4C7C-98B9-B94DD004D0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5247" y="4806225"/>
            <a:ext cx="761040" cy="39432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linux logo transparent">
            <a:extLst>
              <a:ext uri="{FF2B5EF4-FFF2-40B4-BE49-F238E27FC236}">
                <a16:creationId xmlns:a16="http://schemas.microsoft.com/office/drawing/2014/main" id="{97BA51D1-AA5A-43B5-8307-66442AD77F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5434" y="4711826"/>
            <a:ext cx="481888" cy="5678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java logo transparent">
            <a:extLst>
              <a:ext uri="{FF2B5EF4-FFF2-40B4-BE49-F238E27FC236}">
                <a16:creationId xmlns:a16="http://schemas.microsoft.com/office/drawing/2014/main" id="{8A94F237-2CD3-4284-BB86-911FC9D83B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5659" y="4669627"/>
            <a:ext cx="610051" cy="6100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new azure logo transparent">
            <a:extLst>
              <a:ext uri="{FF2B5EF4-FFF2-40B4-BE49-F238E27FC236}">
                <a16:creationId xmlns:a16="http://schemas.microsoft.com/office/drawing/2014/main" id="{DD8B1326-540C-4A12-BCA1-6DCA5AEEBA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2672" y="2666862"/>
            <a:ext cx="1136026" cy="5964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CF67568-D495-425B-97B8-0CBE2325417B}"/>
              </a:ext>
            </a:extLst>
          </p:cNvPr>
          <p:cNvPicPr>
            <a:picLocks noChangeAspect="1"/>
          </p:cNvPicPr>
          <p:nvPr/>
        </p:nvPicPr>
        <p:blipFill>
          <a:blip r:embed="rId9"/>
          <a:stretch>
            <a:fillRect/>
          </a:stretch>
        </p:blipFill>
        <p:spPr>
          <a:xfrm>
            <a:off x="8435815" y="4033372"/>
            <a:ext cx="811510" cy="658616"/>
          </a:xfrm>
          <a:prstGeom prst="rect">
            <a:avLst/>
          </a:prstGeom>
        </p:spPr>
      </p:pic>
      <p:pic>
        <p:nvPicPr>
          <p:cNvPr id="8" name="Picture 7">
            <a:extLst>
              <a:ext uri="{FF2B5EF4-FFF2-40B4-BE49-F238E27FC236}">
                <a16:creationId xmlns:a16="http://schemas.microsoft.com/office/drawing/2014/main" id="{F9A72F98-0D5D-419B-B034-F08FC352904E}"/>
              </a:ext>
            </a:extLst>
          </p:cNvPr>
          <p:cNvPicPr>
            <a:picLocks noChangeAspect="1"/>
          </p:cNvPicPr>
          <p:nvPr/>
        </p:nvPicPr>
        <p:blipFill>
          <a:blip r:embed="rId10"/>
          <a:stretch>
            <a:fillRect/>
          </a:stretch>
        </p:blipFill>
        <p:spPr>
          <a:xfrm>
            <a:off x="8451092" y="5256976"/>
            <a:ext cx="769848" cy="855944"/>
          </a:xfrm>
          <a:prstGeom prst="rect">
            <a:avLst/>
          </a:prstGeom>
        </p:spPr>
      </p:pic>
      <p:pic>
        <p:nvPicPr>
          <p:cNvPr id="38" name="Picture 6" descr="Image result for mysql logo transparent">
            <a:extLst>
              <a:ext uri="{FF2B5EF4-FFF2-40B4-BE49-F238E27FC236}">
                <a16:creationId xmlns:a16="http://schemas.microsoft.com/office/drawing/2014/main" id="{050731A8-8CEA-4618-9A58-B189B530D7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07367" y="4849642"/>
            <a:ext cx="761040" cy="39432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2FE17DFB-7705-4747-91DE-D3B86CC6B514}"/>
              </a:ext>
            </a:extLst>
          </p:cNvPr>
          <p:cNvPicPr>
            <a:picLocks noChangeAspect="1"/>
          </p:cNvPicPr>
          <p:nvPr/>
        </p:nvPicPr>
        <p:blipFill>
          <a:blip r:embed="rId9"/>
          <a:stretch>
            <a:fillRect/>
          </a:stretch>
        </p:blipFill>
        <p:spPr>
          <a:xfrm>
            <a:off x="11087935" y="4076789"/>
            <a:ext cx="811510" cy="658616"/>
          </a:xfrm>
          <a:prstGeom prst="rect">
            <a:avLst/>
          </a:prstGeom>
        </p:spPr>
      </p:pic>
      <p:pic>
        <p:nvPicPr>
          <p:cNvPr id="40" name="Picture 39">
            <a:extLst>
              <a:ext uri="{FF2B5EF4-FFF2-40B4-BE49-F238E27FC236}">
                <a16:creationId xmlns:a16="http://schemas.microsoft.com/office/drawing/2014/main" id="{ACA8BD3F-09F6-4855-8733-95A97D0922CE}"/>
              </a:ext>
            </a:extLst>
          </p:cNvPr>
          <p:cNvPicPr>
            <a:picLocks noChangeAspect="1"/>
          </p:cNvPicPr>
          <p:nvPr/>
        </p:nvPicPr>
        <p:blipFill>
          <a:blip r:embed="rId10"/>
          <a:stretch>
            <a:fillRect/>
          </a:stretch>
        </p:blipFill>
        <p:spPr>
          <a:xfrm>
            <a:off x="11103212" y="5300393"/>
            <a:ext cx="769848" cy="855944"/>
          </a:xfrm>
          <a:prstGeom prst="rect">
            <a:avLst/>
          </a:prstGeom>
        </p:spPr>
      </p:pic>
    </p:spTree>
    <p:extLst>
      <p:ext uri="{BB962C8B-B14F-4D97-AF65-F5344CB8AC3E}">
        <p14:creationId xmlns:p14="http://schemas.microsoft.com/office/powerpoint/2010/main" val="6491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E5CF51-9446-4EEA-B44E-091EFEFDF429}"/>
              </a:ext>
            </a:extLst>
          </p:cNvPr>
          <p:cNvSpPr/>
          <p:nvPr/>
        </p:nvSpPr>
        <p:spPr bwMode="auto">
          <a:xfrm>
            <a:off x="1622809" y="1401745"/>
            <a:ext cx="1527349" cy="195440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C05DB24-8B38-4BE4-89C2-3D95BC438FB6}"/>
              </a:ext>
            </a:extLst>
          </p:cNvPr>
          <p:cNvSpPr>
            <a:spLocks noGrp="1"/>
          </p:cNvSpPr>
          <p:nvPr>
            <p:ph type="title"/>
          </p:nvPr>
        </p:nvSpPr>
        <p:spPr>
          <a:xfrm>
            <a:off x="269241" y="289511"/>
            <a:ext cx="11656060" cy="899665"/>
          </a:xfrm>
        </p:spPr>
        <p:txBody>
          <a:bodyPr/>
          <a:lstStyle/>
          <a:p>
            <a:r>
              <a:rPr lang="en-US"/>
              <a:t>Building a Factory: Build PODS</a:t>
            </a:r>
          </a:p>
        </p:txBody>
      </p:sp>
      <p:pic>
        <p:nvPicPr>
          <p:cNvPr id="3" name="Picture 2">
            <a:extLst>
              <a:ext uri="{FF2B5EF4-FFF2-40B4-BE49-F238E27FC236}">
                <a16:creationId xmlns:a16="http://schemas.microsoft.com/office/drawing/2014/main" id="{F8E9638A-87E1-456B-9BB3-D1A168BEFD7F}"/>
              </a:ext>
            </a:extLst>
          </p:cNvPr>
          <p:cNvPicPr>
            <a:picLocks noChangeAspect="1"/>
          </p:cNvPicPr>
          <p:nvPr/>
        </p:nvPicPr>
        <p:blipFill>
          <a:blip r:embed="rId3"/>
          <a:stretch>
            <a:fillRect/>
          </a:stretch>
        </p:blipFill>
        <p:spPr>
          <a:xfrm>
            <a:off x="2405834" y="2481888"/>
            <a:ext cx="348840" cy="684000"/>
          </a:xfrm>
          <a:prstGeom prst="rect">
            <a:avLst/>
          </a:prstGeom>
          <a:noFill/>
        </p:spPr>
      </p:pic>
      <p:pic>
        <p:nvPicPr>
          <p:cNvPr id="4" name="Picture 3">
            <a:extLst>
              <a:ext uri="{FF2B5EF4-FFF2-40B4-BE49-F238E27FC236}">
                <a16:creationId xmlns:a16="http://schemas.microsoft.com/office/drawing/2014/main" id="{A1BE87B1-51BC-4CC7-A826-6FA8F246F875}"/>
              </a:ext>
            </a:extLst>
          </p:cNvPr>
          <p:cNvPicPr>
            <a:picLocks noChangeAspect="1"/>
          </p:cNvPicPr>
          <p:nvPr/>
        </p:nvPicPr>
        <p:blipFill>
          <a:blip r:embed="rId3"/>
          <a:stretch>
            <a:fillRect/>
          </a:stretch>
        </p:blipFill>
        <p:spPr>
          <a:xfrm>
            <a:off x="2405834" y="1645488"/>
            <a:ext cx="348840" cy="684000"/>
          </a:xfrm>
          <a:prstGeom prst="rect">
            <a:avLst/>
          </a:prstGeom>
          <a:noFill/>
        </p:spPr>
      </p:pic>
      <p:pic>
        <p:nvPicPr>
          <p:cNvPr id="5" name="Picture 4">
            <a:extLst>
              <a:ext uri="{FF2B5EF4-FFF2-40B4-BE49-F238E27FC236}">
                <a16:creationId xmlns:a16="http://schemas.microsoft.com/office/drawing/2014/main" id="{25316588-854D-447B-8E9D-C6A3438D2C50}"/>
              </a:ext>
            </a:extLst>
          </p:cNvPr>
          <p:cNvPicPr>
            <a:picLocks noChangeAspect="1"/>
          </p:cNvPicPr>
          <p:nvPr/>
        </p:nvPicPr>
        <p:blipFill>
          <a:blip r:embed="rId3"/>
          <a:stretch>
            <a:fillRect/>
          </a:stretch>
        </p:blipFill>
        <p:spPr>
          <a:xfrm>
            <a:off x="1955831" y="2481888"/>
            <a:ext cx="348840" cy="684000"/>
          </a:xfrm>
          <a:prstGeom prst="rect">
            <a:avLst/>
          </a:prstGeom>
          <a:noFill/>
        </p:spPr>
      </p:pic>
      <p:pic>
        <p:nvPicPr>
          <p:cNvPr id="6" name="Picture 5">
            <a:extLst>
              <a:ext uri="{FF2B5EF4-FFF2-40B4-BE49-F238E27FC236}">
                <a16:creationId xmlns:a16="http://schemas.microsoft.com/office/drawing/2014/main" id="{39091F37-E8A5-4D17-AB46-A070F98CCF64}"/>
              </a:ext>
            </a:extLst>
          </p:cNvPr>
          <p:cNvPicPr>
            <a:picLocks noChangeAspect="1"/>
          </p:cNvPicPr>
          <p:nvPr/>
        </p:nvPicPr>
        <p:blipFill>
          <a:blip r:embed="rId3"/>
          <a:stretch>
            <a:fillRect/>
          </a:stretch>
        </p:blipFill>
        <p:spPr>
          <a:xfrm>
            <a:off x="1955831" y="1645488"/>
            <a:ext cx="348840" cy="684000"/>
          </a:xfrm>
          <a:prstGeom prst="rect">
            <a:avLst/>
          </a:prstGeom>
          <a:noFill/>
        </p:spPr>
      </p:pic>
      <p:sp>
        <p:nvSpPr>
          <p:cNvPr id="15" name="Rectangle 14">
            <a:extLst>
              <a:ext uri="{FF2B5EF4-FFF2-40B4-BE49-F238E27FC236}">
                <a16:creationId xmlns:a16="http://schemas.microsoft.com/office/drawing/2014/main" id="{790CC383-A956-4BFE-A88B-7C4170DA377E}"/>
              </a:ext>
            </a:extLst>
          </p:cNvPr>
          <p:cNvSpPr/>
          <p:nvPr/>
        </p:nvSpPr>
        <p:spPr bwMode="auto">
          <a:xfrm>
            <a:off x="1622809" y="4076281"/>
            <a:ext cx="1527349" cy="195440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8929297C-D94B-495A-A0E3-8F15981B9DC5}"/>
              </a:ext>
            </a:extLst>
          </p:cNvPr>
          <p:cNvPicPr>
            <a:picLocks noChangeAspect="1"/>
          </p:cNvPicPr>
          <p:nvPr/>
        </p:nvPicPr>
        <p:blipFill>
          <a:blip r:embed="rId3"/>
          <a:stretch>
            <a:fillRect/>
          </a:stretch>
        </p:blipFill>
        <p:spPr>
          <a:xfrm>
            <a:off x="2405834" y="5156424"/>
            <a:ext cx="348840" cy="684000"/>
          </a:xfrm>
          <a:prstGeom prst="rect">
            <a:avLst/>
          </a:prstGeom>
          <a:noFill/>
        </p:spPr>
      </p:pic>
      <p:pic>
        <p:nvPicPr>
          <p:cNvPr id="17" name="Picture 16">
            <a:extLst>
              <a:ext uri="{FF2B5EF4-FFF2-40B4-BE49-F238E27FC236}">
                <a16:creationId xmlns:a16="http://schemas.microsoft.com/office/drawing/2014/main" id="{3B1F7934-704A-4471-9010-BC6C683A5D99}"/>
              </a:ext>
            </a:extLst>
          </p:cNvPr>
          <p:cNvPicPr>
            <a:picLocks noChangeAspect="1"/>
          </p:cNvPicPr>
          <p:nvPr/>
        </p:nvPicPr>
        <p:blipFill>
          <a:blip r:embed="rId3"/>
          <a:stretch>
            <a:fillRect/>
          </a:stretch>
        </p:blipFill>
        <p:spPr>
          <a:xfrm>
            <a:off x="2405834" y="4320024"/>
            <a:ext cx="348840" cy="684000"/>
          </a:xfrm>
          <a:prstGeom prst="rect">
            <a:avLst/>
          </a:prstGeom>
          <a:noFill/>
        </p:spPr>
      </p:pic>
      <p:pic>
        <p:nvPicPr>
          <p:cNvPr id="18" name="Picture 17">
            <a:extLst>
              <a:ext uri="{FF2B5EF4-FFF2-40B4-BE49-F238E27FC236}">
                <a16:creationId xmlns:a16="http://schemas.microsoft.com/office/drawing/2014/main" id="{5BCB283E-DDAD-4544-A9A8-097912AE0244}"/>
              </a:ext>
            </a:extLst>
          </p:cNvPr>
          <p:cNvPicPr>
            <a:picLocks noChangeAspect="1"/>
          </p:cNvPicPr>
          <p:nvPr/>
        </p:nvPicPr>
        <p:blipFill>
          <a:blip r:embed="rId3"/>
          <a:stretch>
            <a:fillRect/>
          </a:stretch>
        </p:blipFill>
        <p:spPr>
          <a:xfrm>
            <a:off x="1955831" y="5156424"/>
            <a:ext cx="348840" cy="684000"/>
          </a:xfrm>
          <a:prstGeom prst="rect">
            <a:avLst/>
          </a:prstGeom>
          <a:noFill/>
        </p:spPr>
      </p:pic>
      <p:pic>
        <p:nvPicPr>
          <p:cNvPr id="19" name="Picture 18">
            <a:extLst>
              <a:ext uri="{FF2B5EF4-FFF2-40B4-BE49-F238E27FC236}">
                <a16:creationId xmlns:a16="http://schemas.microsoft.com/office/drawing/2014/main" id="{F2EE79D1-D9EC-499C-947C-922249F6BD13}"/>
              </a:ext>
            </a:extLst>
          </p:cNvPr>
          <p:cNvPicPr>
            <a:picLocks noChangeAspect="1"/>
          </p:cNvPicPr>
          <p:nvPr/>
        </p:nvPicPr>
        <p:blipFill>
          <a:blip r:embed="rId3"/>
          <a:stretch>
            <a:fillRect/>
          </a:stretch>
        </p:blipFill>
        <p:spPr>
          <a:xfrm>
            <a:off x="1955831" y="4320024"/>
            <a:ext cx="348840" cy="684000"/>
          </a:xfrm>
          <a:prstGeom prst="rect">
            <a:avLst/>
          </a:prstGeom>
          <a:noFill/>
        </p:spPr>
      </p:pic>
      <p:sp>
        <p:nvSpPr>
          <p:cNvPr id="20" name="Rectangle 19">
            <a:extLst>
              <a:ext uri="{FF2B5EF4-FFF2-40B4-BE49-F238E27FC236}">
                <a16:creationId xmlns:a16="http://schemas.microsoft.com/office/drawing/2014/main" id="{B73D9C3D-75D4-466A-8EA7-3EDE12E5C645}"/>
              </a:ext>
            </a:extLst>
          </p:cNvPr>
          <p:cNvSpPr/>
          <p:nvPr/>
        </p:nvSpPr>
        <p:spPr bwMode="auto">
          <a:xfrm>
            <a:off x="8507605" y="1453673"/>
            <a:ext cx="1527349" cy="195440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a:extLst>
              <a:ext uri="{FF2B5EF4-FFF2-40B4-BE49-F238E27FC236}">
                <a16:creationId xmlns:a16="http://schemas.microsoft.com/office/drawing/2014/main" id="{5C5C33C4-384C-424F-AB1B-DA7037F4B30F}"/>
              </a:ext>
            </a:extLst>
          </p:cNvPr>
          <p:cNvPicPr>
            <a:picLocks noChangeAspect="1"/>
          </p:cNvPicPr>
          <p:nvPr/>
        </p:nvPicPr>
        <p:blipFill>
          <a:blip r:embed="rId3"/>
          <a:stretch>
            <a:fillRect/>
          </a:stretch>
        </p:blipFill>
        <p:spPr>
          <a:xfrm>
            <a:off x="9290630" y="2533816"/>
            <a:ext cx="348840" cy="684000"/>
          </a:xfrm>
          <a:prstGeom prst="rect">
            <a:avLst/>
          </a:prstGeom>
          <a:noFill/>
        </p:spPr>
      </p:pic>
      <p:pic>
        <p:nvPicPr>
          <p:cNvPr id="22" name="Picture 21">
            <a:extLst>
              <a:ext uri="{FF2B5EF4-FFF2-40B4-BE49-F238E27FC236}">
                <a16:creationId xmlns:a16="http://schemas.microsoft.com/office/drawing/2014/main" id="{43608DA5-A361-4853-824B-9B0A44E25DDF}"/>
              </a:ext>
            </a:extLst>
          </p:cNvPr>
          <p:cNvPicPr>
            <a:picLocks noChangeAspect="1"/>
          </p:cNvPicPr>
          <p:nvPr/>
        </p:nvPicPr>
        <p:blipFill>
          <a:blip r:embed="rId3"/>
          <a:stretch>
            <a:fillRect/>
          </a:stretch>
        </p:blipFill>
        <p:spPr>
          <a:xfrm>
            <a:off x="9290630" y="1697416"/>
            <a:ext cx="348840" cy="684000"/>
          </a:xfrm>
          <a:prstGeom prst="rect">
            <a:avLst/>
          </a:prstGeom>
          <a:noFill/>
        </p:spPr>
      </p:pic>
      <p:pic>
        <p:nvPicPr>
          <p:cNvPr id="23" name="Picture 22">
            <a:extLst>
              <a:ext uri="{FF2B5EF4-FFF2-40B4-BE49-F238E27FC236}">
                <a16:creationId xmlns:a16="http://schemas.microsoft.com/office/drawing/2014/main" id="{4C66DB96-643F-4064-9E2C-9502A8F7CCEB}"/>
              </a:ext>
            </a:extLst>
          </p:cNvPr>
          <p:cNvPicPr>
            <a:picLocks noChangeAspect="1"/>
          </p:cNvPicPr>
          <p:nvPr/>
        </p:nvPicPr>
        <p:blipFill>
          <a:blip r:embed="rId3"/>
          <a:stretch>
            <a:fillRect/>
          </a:stretch>
        </p:blipFill>
        <p:spPr>
          <a:xfrm>
            <a:off x="8840627" y="2533816"/>
            <a:ext cx="348840" cy="684000"/>
          </a:xfrm>
          <a:prstGeom prst="rect">
            <a:avLst/>
          </a:prstGeom>
          <a:noFill/>
        </p:spPr>
      </p:pic>
      <p:pic>
        <p:nvPicPr>
          <p:cNvPr id="24" name="Picture 23">
            <a:extLst>
              <a:ext uri="{FF2B5EF4-FFF2-40B4-BE49-F238E27FC236}">
                <a16:creationId xmlns:a16="http://schemas.microsoft.com/office/drawing/2014/main" id="{DD32F700-CA69-4E04-B9C6-23DED158CB7D}"/>
              </a:ext>
            </a:extLst>
          </p:cNvPr>
          <p:cNvPicPr>
            <a:picLocks noChangeAspect="1"/>
          </p:cNvPicPr>
          <p:nvPr/>
        </p:nvPicPr>
        <p:blipFill>
          <a:blip r:embed="rId3"/>
          <a:stretch>
            <a:fillRect/>
          </a:stretch>
        </p:blipFill>
        <p:spPr>
          <a:xfrm>
            <a:off x="8840627" y="1697416"/>
            <a:ext cx="348840" cy="684000"/>
          </a:xfrm>
          <a:prstGeom prst="rect">
            <a:avLst/>
          </a:prstGeom>
          <a:noFill/>
        </p:spPr>
      </p:pic>
      <p:sp>
        <p:nvSpPr>
          <p:cNvPr id="25" name="Rectangle 24">
            <a:extLst>
              <a:ext uri="{FF2B5EF4-FFF2-40B4-BE49-F238E27FC236}">
                <a16:creationId xmlns:a16="http://schemas.microsoft.com/office/drawing/2014/main" id="{EA89A2CF-8D03-4FB9-9E9A-B54860ED8456}"/>
              </a:ext>
            </a:extLst>
          </p:cNvPr>
          <p:cNvSpPr/>
          <p:nvPr/>
        </p:nvSpPr>
        <p:spPr bwMode="auto">
          <a:xfrm>
            <a:off x="8507605" y="4179222"/>
            <a:ext cx="1527349" cy="195440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26" name="Picture 25">
            <a:extLst>
              <a:ext uri="{FF2B5EF4-FFF2-40B4-BE49-F238E27FC236}">
                <a16:creationId xmlns:a16="http://schemas.microsoft.com/office/drawing/2014/main" id="{48557F1B-F914-4610-95DD-46CE6BE04701}"/>
              </a:ext>
            </a:extLst>
          </p:cNvPr>
          <p:cNvPicPr>
            <a:picLocks noChangeAspect="1"/>
          </p:cNvPicPr>
          <p:nvPr/>
        </p:nvPicPr>
        <p:blipFill>
          <a:blip r:embed="rId3"/>
          <a:stretch>
            <a:fillRect/>
          </a:stretch>
        </p:blipFill>
        <p:spPr>
          <a:xfrm>
            <a:off x="9290630" y="5259365"/>
            <a:ext cx="348840" cy="684000"/>
          </a:xfrm>
          <a:prstGeom prst="rect">
            <a:avLst/>
          </a:prstGeom>
          <a:noFill/>
        </p:spPr>
      </p:pic>
      <p:pic>
        <p:nvPicPr>
          <p:cNvPr id="27" name="Picture 26">
            <a:extLst>
              <a:ext uri="{FF2B5EF4-FFF2-40B4-BE49-F238E27FC236}">
                <a16:creationId xmlns:a16="http://schemas.microsoft.com/office/drawing/2014/main" id="{6FA753EA-5BBB-45DC-9443-C7A2913AADD6}"/>
              </a:ext>
            </a:extLst>
          </p:cNvPr>
          <p:cNvPicPr>
            <a:picLocks noChangeAspect="1"/>
          </p:cNvPicPr>
          <p:nvPr/>
        </p:nvPicPr>
        <p:blipFill>
          <a:blip r:embed="rId3"/>
          <a:stretch>
            <a:fillRect/>
          </a:stretch>
        </p:blipFill>
        <p:spPr>
          <a:xfrm>
            <a:off x="9290630" y="4422965"/>
            <a:ext cx="348840" cy="684000"/>
          </a:xfrm>
          <a:prstGeom prst="rect">
            <a:avLst/>
          </a:prstGeom>
          <a:noFill/>
        </p:spPr>
      </p:pic>
      <p:pic>
        <p:nvPicPr>
          <p:cNvPr id="28" name="Picture 27">
            <a:extLst>
              <a:ext uri="{FF2B5EF4-FFF2-40B4-BE49-F238E27FC236}">
                <a16:creationId xmlns:a16="http://schemas.microsoft.com/office/drawing/2014/main" id="{C7EF74AA-C57E-44DB-BE0B-0BD83C4316FE}"/>
              </a:ext>
            </a:extLst>
          </p:cNvPr>
          <p:cNvPicPr>
            <a:picLocks noChangeAspect="1"/>
          </p:cNvPicPr>
          <p:nvPr/>
        </p:nvPicPr>
        <p:blipFill>
          <a:blip r:embed="rId3"/>
          <a:stretch>
            <a:fillRect/>
          </a:stretch>
        </p:blipFill>
        <p:spPr>
          <a:xfrm>
            <a:off x="8840627" y="5259365"/>
            <a:ext cx="348840" cy="684000"/>
          </a:xfrm>
          <a:prstGeom prst="rect">
            <a:avLst/>
          </a:prstGeom>
          <a:noFill/>
        </p:spPr>
      </p:pic>
      <p:pic>
        <p:nvPicPr>
          <p:cNvPr id="29" name="Picture 28">
            <a:extLst>
              <a:ext uri="{FF2B5EF4-FFF2-40B4-BE49-F238E27FC236}">
                <a16:creationId xmlns:a16="http://schemas.microsoft.com/office/drawing/2014/main" id="{70251D0A-A1D2-4067-8C17-637E168B2A09}"/>
              </a:ext>
            </a:extLst>
          </p:cNvPr>
          <p:cNvPicPr>
            <a:picLocks noChangeAspect="1"/>
          </p:cNvPicPr>
          <p:nvPr/>
        </p:nvPicPr>
        <p:blipFill>
          <a:blip r:embed="rId3"/>
          <a:stretch>
            <a:fillRect/>
          </a:stretch>
        </p:blipFill>
        <p:spPr>
          <a:xfrm>
            <a:off x="8840627" y="4422965"/>
            <a:ext cx="348840" cy="684000"/>
          </a:xfrm>
          <a:prstGeom prst="rect">
            <a:avLst/>
          </a:prstGeom>
          <a:noFill/>
        </p:spPr>
      </p:pic>
      <p:sp>
        <p:nvSpPr>
          <p:cNvPr id="30" name="TextBox 29">
            <a:extLst>
              <a:ext uri="{FF2B5EF4-FFF2-40B4-BE49-F238E27FC236}">
                <a16:creationId xmlns:a16="http://schemas.microsoft.com/office/drawing/2014/main" id="{173B1629-7B93-49B2-91EE-43D430D6DF5E}"/>
              </a:ext>
            </a:extLst>
          </p:cNvPr>
          <p:cNvSpPr txBox="1"/>
          <p:nvPr/>
        </p:nvSpPr>
        <p:spPr>
          <a:xfrm rot="5400000">
            <a:off x="9517110" y="4777566"/>
            <a:ext cx="1542948"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Security</a:t>
            </a:r>
          </a:p>
        </p:txBody>
      </p:sp>
      <p:sp>
        <p:nvSpPr>
          <p:cNvPr id="31" name="TextBox 30">
            <a:extLst>
              <a:ext uri="{FF2B5EF4-FFF2-40B4-BE49-F238E27FC236}">
                <a16:creationId xmlns:a16="http://schemas.microsoft.com/office/drawing/2014/main" id="{A5288F4C-7B07-46CE-BA9E-0AC307A10879}"/>
              </a:ext>
            </a:extLst>
          </p:cNvPr>
          <p:cNvSpPr txBox="1"/>
          <p:nvPr/>
        </p:nvSpPr>
        <p:spPr>
          <a:xfrm rot="16200000">
            <a:off x="436929" y="4451032"/>
            <a:ext cx="1618973"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Infra</a:t>
            </a:r>
          </a:p>
        </p:txBody>
      </p:sp>
      <p:sp>
        <p:nvSpPr>
          <p:cNvPr id="32" name="TextBox 31">
            <a:extLst>
              <a:ext uri="{FF2B5EF4-FFF2-40B4-BE49-F238E27FC236}">
                <a16:creationId xmlns:a16="http://schemas.microsoft.com/office/drawing/2014/main" id="{AFCADEFE-1D29-464D-8234-45BF44E0D2DC}"/>
              </a:ext>
            </a:extLst>
          </p:cNvPr>
          <p:cNvSpPr txBox="1"/>
          <p:nvPr/>
        </p:nvSpPr>
        <p:spPr>
          <a:xfrm rot="5400000">
            <a:off x="9847052" y="2010424"/>
            <a:ext cx="1038652"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JAVA</a:t>
            </a:r>
          </a:p>
        </p:txBody>
      </p:sp>
      <p:sp>
        <p:nvSpPr>
          <p:cNvPr id="33" name="TextBox 32">
            <a:extLst>
              <a:ext uri="{FF2B5EF4-FFF2-40B4-BE49-F238E27FC236}">
                <a16:creationId xmlns:a16="http://schemas.microsoft.com/office/drawing/2014/main" id="{8CE214BD-2B3F-4632-958B-FD58AE248D81}"/>
              </a:ext>
            </a:extLst>
          </p:cNvPr>
          <p:cNvSpPr txBox="1"/>
          <p:nvPr/>
        </p:nvSpPr>
        <p:spPr>
          <a:xfrm rot="16200000">
            <a:off x="738554" y="1818752"/>
            <a:ext cx="959617"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DEV</a:t>
            </a:r>
          </a:p>
        </p:txBody>
      </p:sp>
      <p:sp>
        <p:nvSpPr>
          <p:cNvPr id="35" name="Rectangle 34">
            <a:extLst>
              <a:ext uri="{FF2B5EF4-FFF2-40B4-BE49-F238E27FC236}">
                <a16:creationId xmlns:a16="http://schemas.microsoft.com/office/drawing/2014/main" id="{3ADCF3CD-7D65-47A0-A59A-DF26E2BEC479}"/>
              </a:ext>
            </a:extLst>
          </p:cNvPr>
          <p:cNvSpPr/>
          <p:nvPr/>
        </p:nvSpPr>
        <p:spPr bwMode="auto">
          <a:xfrm>
            <a:off x="5191649" y="2707620"/>
            <a:ext cx="1527349" cy="195440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a:extLst>
              <a:ext uri="{FF2B5EF4-FFF2-40B4-BE49-F238E27FC236}">
                <a16:creationId xmlns:a16="http://schemas.microsoft.com/office/drawing/2014/main" id="{D98EDDE9-44D1-4896-8123-86D7055CF39A}"/>
              </a:ext>
            </a:extLst>
          </p:cNvPr>
          <p:cNvSpPr txBox="1"/>
          <p:nvPr/>
        </p:nvSpPr>
        <p:spPr>
          <a:xfrm>
            <a:off x="4614084" y="2039416"/>
            <a:ext cx="2706688"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Migration Team</a:t>
            </a:r>
          </a:p>
        </p:txBody>
      </p:sp>
      <p:cxnSp>
        <p:nvCxnSpPr>
          <p:cNvPr id="39" name="Straight Arrow Connector 38">
            <a:extLst>
              <a:ext uri="{FF2B5EF4-FFF2-40B4-BE49-F238E27FC236}">
                <a16:creationId xmlns:a16="http://schemas.microsoft.com/office/drawing/2014/main" id="{6DC782C3-B535-4A3E-B6EC-A24D7863360F}"/>
              </a:ext>
            </a:extLst>
          </p:cNvPr>
          <p:cNvCxnSpPr/>
          <p:nvPr/>
        </p:nvCxnSpPr>
        <p:spPr>
          <a:xfrm>
            <a:off x="3411415" y="2612493"/>
            <a:ext cx="1597688" cy="8165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6604CD1-8257-4041-84E1-3F17B9C0BF06}"/>
              </a:ext>
            </a:extLst>
          </p:cNvPr>
          <p:cNvCxnSpPr>
            <a:cxnSpLocks/>
          </p:cNvCxnSpPr>
          <p:nvPr/>
        </p:nvCxnSpPr>
        <p:spPr>
          <a:xfrm flipV="1">
            <a:off x="3498502" y="4087009"/>
            <a:ext cx="1442991" cy="86682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5CD60F5-EC23-4C97-B29B-DE082D722A0F}"/>
              </a:ext>
            </a:extLst>
          </p:cNvPr>
          <p:cNvCxnSpPr/>
          <p:nvPr/>
        </p:nvCxnSpPr>
        <p:spPr>
          <a:xfrm flipH="1">
            <a:off x="6917795" y="2430875"/>
            <a:ext cx="1483749" cy="92527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4103F53-A9F8-49E9-9200-533A5C4C36ED}"/>
              </a:ext>
            </a:extLst>
          </p:cNvPr>
          <p:cNvCxnSpPr/>
          <p:nvPr/>
        </p:nvCxnSpPr>
        <p:spPr>
          <a:xfrm flipH="1" flipV="1">
            <a:off x="6969154" y="4179222"/>
            <a:ext cx="1437288" cy="97720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A45A6057-1EFF-493F-9331-628A4B2721F9}"/>
              </a:ext>
            </a:extLst>
          </p:cNvPr>
          <p:cNvPicPr>
            <a:picLocks noChangeAspect="1"/>
          </p:cNvPicPr>
          <p:nvPr/>
        </p:nvPicPr>
        <p:blipFill>
          <a:blip r:embed="rId3"/>
          <a:stretch>
            <a:fillRect/>
          </a:stretch>
        </p:blipFill>
        <p:spPr>
          <a:xfrm>
            <a:off x="5927615" y="3273405"/>
            <a:ext cx="348840" cy="684000"/>
          </a:xfrm>
          <a:prstGeom prst="rect">
            <a:avLst/>
          </a:prstGeom>
          <a:noFill/>
        </p:spPr>
      </p:pic>
      <p:pic>
        <p:nvPicPr>
          <p:cNvPr id="46" name="Picture 45">
            <a:extLst>
              <a:ext uri="{FF2B5EF4-FFF2-40B4-BE49-F238E27FC236}">
                <a16:creationId xmlns:a16="http://schemas.microsoft.com/office/drawing/2014/main" id="{6691509B-9A3A-4FCE-86BF-2EE43C50EE44}"/>
              </a:ext>
            </a:extLst>
          </p:cNvPr>
          <p:cNvPicPr>
            <a:picLocks noChangeAspect="1"/>
          </p:cNvPicPr>
          <p:nvPr/>
        </p:nvPicPr>
        <p:blipFill>
          <a:blip r:embed="rId3"/>
          <a:stretch>
            <a:fillRect/>
          </a:stretch>
        </p:blipFill>
        <p:spPr>
          <a:xfrm>
            <a:off x="5204462" y="3277240"/>
            <a:ext cx="348840" cy="684000"/>
          </a:xfrm>
          <a:prstGeom prst="rect">
            <a:avLst/>
          </a:prstGeom>
          <a:noFill/>
        </p:spPr>
      </p:pic>
      <p:pic>
        <p:nvPicPr>
          <p:cNvPr id="47" name="Picture 46">
            <a:extLst>
              <a:ext uri="{FF2B5EF4-FFF2-40B4-BE49-F238E27FC236}">
                <a16:creationId xmlns:a16="http://schemas.microsoft.com/office/drawing/2014/main" id="{A7B2B6C2-70D0-461F-A7A6-85818EF51804}"/>
              </a:ext>
            </a:extLst>
          </p:cNvPr>
          <p:cNvPicPr>
            <a:picLocks noChangeAspect="1"/>
          </p:cNvPicPr>
          <p:nvPr/>
        </p:nvPicPr>
        <p:blipFill>
          <a:blip r:embed="rId3"/>
          <a:stretch>
            <a:fillRect/>
          </a:stretch>
        </p:blipFill>
        <p:spPr>
          <a:xfrm>
            <a:off x="5554398" y="3271477"/>
            <a:ext cx="348840" cy="684000"/>
          </a:xfrm>
          <a:prstGeom prst="rect">
            <a:avLst/>
          </a:prstGeom>
          <a:noFill/>
        </p:spPr>
      </p:pic>
      <p:pic>
        <p:nvPicPr>
          <p:cNvPr id="49" name="Picture 48">
            <a:extLst>
              <a:ext uri="{FF2B5EF4-FFF2-40B4-BE49-F238E27FC236}">
                <a16:creationId xmlns:a16="http://schemas.microsoft.com/office/drawing/2014/main" id="{BADA66C4-2E72-4ED5-8246-214B4CCDF1FA}"/>
              </a:ext>
            </a:extLst>
          </p:cNvPr>
          <p:cNvPicPr>
            <a:picLocks noChangeAspect="1"/>
          </p:cNvPicPr>
          <p:nvPr/>
        </p:nvPicPr>
        <p:blipFill>
          <a:blip r:embed="rId3"/>
          <a:stretch>
            <a:fillRect/>
          </a:stretch>
        </p:blipFill>
        <p:spPr>
          <a:xfrm>
            <a:off x="6319751" y="3271477"/>
            <a:ext cx="348840" cy="684000"/>
          </a:xfrm>
          <a:prstGeom prst="rect">
            <a:avLst/>
          </a:prstGeom>
          <a:noFill/>
        </p:spPr>
      </p:pic>
      <p:sp>
        <p:nvSpPr>
          <p:cNvPr id="50" name="TextBox 49">
            <a:extLst>
              <a:ext uri="{FF2B5EF4-FFF2-40B4-BE49-F238E27FC236}">
                <a16:creationId xmlns:a16="http://schemas.microsoft.com/office/drawing/2014/main" id="{E4D69433-C29F-463B-A5D6-CAF57603F603}"/>
              </a:ext>
            </a:extLst>
          </p:cNvPr>
          <p:cNvSpPr txBox="1"/>
          <p:nvPr/>
        </p:nvSpPr>
        <p:spPr>
          <a:xfrm>
            <a:off x="3142730" y="5360292"/>
            <a:ext cx="5625186" cy="871008"/>
          </a:xfrm>
          <a:prstGeom prst="rect">
            <a:avLst/>
          </a:prstGeom>
          <a:noFill/>
        </p:spPr>
        <p:txBody>
          <a:bodyPr wrap="square" lIns="182880" tIns="146304" rIns="182880" bIns="146304" rtlCol="0">
            <a:spAutoFit/>
          </a:bodyPr>
          <a:lstStyle/>
          <a:p>
            <a:pPr algn="ctr">
              <a:lnSpc>
                <a:spcPct val="90000"/>
              </a:lnSpc>
              <a:spcAft>
                <a:spcPts val="600"/>
              </a:spcAft>
            </a:pPr>
            <a:r>
              <a:rPr lang="en-US">
                <a:gradFill>
                  <a:gsLst>
                    <a:gs pos="2917">
                      <a:schemeClr val="tx1"/>
                    </a:gs>
                    <a:gs pos="30000">
                      <a:schemeClr val="tx1"/>
                    </a:gs>
                  </a:gsLst>
                  <a:lin ang="5400000" scaled="0"/>
                </a:gradFill>
              </a:rPr>
              <a:t>PODS Scale Up and Down as Required </a:t>
            </a:r>
          </a:p>
          <a:p>
            <a:pPr algn="ctr">
              <a:lnSpc>
                <a:spcPct val="90000"/>
              </a:lnSpc>
              <a:spcAft>
                <a:spcPts val="600"/>
              </a:spcAft>
            </a:pPr>
            <a:r>
              <a:rPr lang="en-US">
                <a:gradFill>
                  <a:gsLst>
                    <a:gs pos="2917">
                      <a:schemeClr val="tx1"/>
                    </a:gs>
                    <a:gs pos="30000">
                      <a:schemeClr val="tx1"/>
                    </a:gs>
                  </a:gsLst>
                  <a:lin ang="5400000" scaled="0"/>
                </a:gradFill>
              </a:rPr>
              <a:t>PODS Dynamic Switch into the Migration Team</a:t>
            </a:r>
          </a:p>
        </p:txBody>
      </p:sp>
    </p:spTree>
    <p:extLst>
      <p:ext uri="{BB962C8B-B14F-4D97-AF65-F5344CB8AC3E}">
        <p14:creationId xmlns:p14="http://schemas.microsoft.com/office/powerpoint/2010/main" val="219529944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43922-85FF-49DE-B649-26A962D3B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14" y="1007343"/>
            <a:ext cx="7489372" cy="5617029"/>
          </a:xfrm>
          <a:prstGeom prst="rect">
            <a:avLst/>
          </a:prstGeom>
        </p:spPr>
      </p:pic>
      <p:sp>
        <p:nvSpPr>
          <p:cNvPr id="2" name="Title 1">
            <a:extLst>
              <a:ext uri="{FF2B5EF4-FFF2-40B4-BE49-F238E27FC236}">
                <a16:creationId xmlns:a16="http://schemas.microsoft.com/office/drawing/2014/main" id="{B5EA1703-D099-4BAF-940E-A63514E22475}"/>
              </a:ext>
            </a:extLst>
          </p:cNvPr>
          <p:cNvSpPr>
            <a:spLocks noGrp="1"/>
          </p:cNvSpPr>
          <p:nvPr>
            <p:ph type="title"/>
          </p:nvPr>
        </p:nvSpPr>
        <p:spPr/>
        <p:txBody>
          <a:bodyPr/>
          <a:lstStyle/>
          <a:p>
            <a:r>
              <a:rPr lang="en-US"/>
              <a:t>Building a Factory: Building Teams</a:t>
            </a:r>
          </a:p>
        </p:txBody>
      </p:sp>
    </p:spTree>
    <p:extLst>
      <p:ext uri="{BB962C8B-B14F-4D97-AF65-F5344CB8AC3E}">
        <p14:creationId xmlns:p14="http://schemas.microsoft.com/office/powerpoint/2010/main" val="345185482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F038C3-D298-4EA5-914E-2D44DE5E1B4A}"/>
              </a:ext>
            </a:extLst>
          </p:cNvPr>
          <p:cNvSpPr>
            <a:spLocks noGrp="1"/>
          </p:cNvSpPr>
          <p:nvPr>
            <p:ph type="title"/>
          </p:nvPr>
        </p:nvSpPr>
        <p:spPr/>
        <p:txBody>
          <a:bodyPr/>
          <a:lstStyle/>
          <a:p>
            <a:r>
              <a:rPr lang="en-US" dirty="0"/>
              <a:t>HOL Activity - Choose Application Migration Paths</a:t>
            </a:r>
          </a:p>
        </p:txBody>
      </p:sp>
      <p:sp>
        <p:nvSpPr>
          <p:cNvPr id="4" name="Text Placeholder 3">
            <a:extLst>
              <a:ext uri="{FF2B5EF4-FFF2-40B4-BE49-F238E27FC236}">
                <a16:creationId xmlns:a16="http://schemas.microsoft.com/office/drawing/2014/main" id="{5DCEAF58-F16D-464A-99A6-588A452B6843}"/>
              </a:ext>
            </a:extLst>
          </p:cNvPr>
          <p:cNvSpPr>
            <a:spLocks noGrp="1"/>
          </p:cNvSpPr>
          <p:nvPr>
            <p:ph type="body" sz="quarter" idx="10"/>
          </p:nvPr>
        </p:nvSpPr>
        <p:spPr>
          <a:xfrm>
            <a:off x="584200" y="1435497"/>
            <a:ext cx="11018520" cy="4198072"/>
          </a:xfrm>
        </p:spPr>
        <p:txBody>
          <a:bodyPr/>
          <a:lstStyle/>
          <a:p>
            <a:r>
              <a:rPr lang="en-US" dirty="0"/>
              <a:t>For discussion</a:t>
            </a:r>
          </a:p>
          <a:p>
            <a:pPr lvl="1"/>
            <a:r>
              <a:rPr lang="en-US" dirty="0"/>
              <a:t>Choose an application (sample app or your app)</a:t>
            </a:r>
          </a:p>
          <a:p>
            <a:pPr lvl="1"/>
            <a:r>
              <a:rPr lang="en-US" dirty="0"/>
              <a:t>Choose potential treatment(s)</a:t>
            </a:r>
          </a:p>
          <a:p>
            <a:pPr lvl="1"/>
            <a:r>
              <a:rPr lang="en-US" dirty="0"/>
              <a:t>Identify the dependencies, blockers and prerequisites</a:t>
            </a:r>
          </a:p>
          <a:p>
            <a:r>
              <a:rPr lang="en-US" dirty="0"/>
              <a:t>Identify components and for building the migration factory</a:t>
            </a:r>
          </a:p>
          <a:p>
            <a:endParaRPr lang="en-US" dirty="0"/>
          </a:p>
          <a:p>
            <a:r>
              <a:rPr lang="en-US" dirty="0"/>
              <a:t>Considerations</a:t>
            </a:r>
          </a:p>
          <a:p>
            <a:pPr lvl="1"/>
            <a:r>
              <a:rPr lang="en-US" dirty="0"/>
              <a:t>How will you baseline performance?</a:t>
            </a:r>
          </a:p>
          <a:p>
            <a:pPr lvl="1"/>
            <a:r>
              <a:rPr lang="en-US" dirty="0"/>
              <a:t>How will you prioritize treatment options?</a:t>
            </a:r>
          </a:p>
          <a:p>
            <a:pPr lvl="1"/>
            <a:r>
              <a:rPr lang="en-US" dirty="0"/>
              <a:t>What tools do you need for a </a:t>
            </a:r>
            <a:r>
              <a:rPr lang="en-US"/>
              <a:t>given treatment?</a:t>
            </a:r>
            <a:endParaRPr lang="en-US" dirty="0"/>
          </a:p>
        </p:txBody>
      </p:sp>
    </p:spTree>
    <p:extLst>
      <p:ext uri="{BB962C8B-B14F-4D97-AF65-F5344CB8AC3E}">
        <p14:creationId xmlns:p14="http://schemas.microsoft.com/office/powerpoint/2010/main" val="189196750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4100" y="452437"/>
            <a:ext cx="7543800" cy="5953125"/>
          </a:xfrm>
          <a:prstGeom prst="rect">
            <a:avLst/>
          </a:prstGeom>
        </p:spPr>
      </p:pic>
      <p:sp>
        <p:nvSpPr>
          <p:cNvPr id="5" name="Rectangle 4"/>
          <p:cNvSpPr/>
          <p:nvPr/>
        </p:nvSpPr>
        <p:spPr>
          <a:xfrm>
            <a:off x="235935" y="6488668"/>
            <a:ext cx="11801061" cy="369332"/>
          </a:xfrm>
          <a:prstGeom prst="rect">
            <a:avLst/>
          </a:prstGeom>
        </p:spPr>
        <p:txBody>
          <a:bodyPr wrap="square">
            <a:spAutoFit/>
          </a:bodyPr>
          <a:lstStyle/>
          <a:p>
            <a:r>
              <a:rPr lang="en-US"/>
              <a:t>https://docs.microsoft.com/en-us/azure/architecture/guide/technology-choices/compute-decision-tree</a:t>
            </a:r>
          </a:p>
        </p:txBody>
      </p:sp>
      <p:sp>
        <p:nvSpPr>
          <p:cNvPr id="2" name="Title 1">
            <a:extLst>
              <a:ext uri="{FF2B5EF4-FFF2-40B4-BE49-F238E27FC236}">
                <a16:creationId xmlns:a16="http://schemas.microsoft.com/office/drawing/2014/main" id="{7716E7B3-4141-4C2E-B7CB-68F69C59159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61630425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15F91-1568-4C05-BF9E-A712D663FDA1}"/>
              </a:ext>
            </a:extLst>
          </p:cNvPr>
          <p:cNvSpPr>
            <a:spLocks noGrp="1"/>
          </p:cNvSpPr>
          <p:nvPr>
            <p:ph type="title"/>
          </p:nvPr>
        </p:nvSpPr>
        <p:spPr/>
        <p:txBody>
          <a:bodyPr>
            <a:normAutofit/>
          </a:bodyPr>
          <a:lstStyle/>
          <a:p>
            <a:r>
              <a:rPr lang="en-US"/>
              <a:t>Lift and Shift (Apps, Virtual Machines, Workloads)</a:t>
            </a:r>
          </a:p>
        </p:txBody>
      </p:sp>
      <p:sp>
        <p:nvSpPr>
          <p:cNvPr id="6" name="Text Placeholder 5">
            <a:extLst>
              <a:ext uri="{FF2B5EF4-FFF2-40B4-BE49-F238E27FC236}">
                <a16:creationId xmlns:a16="http://schemas.microsoft.com/office/drawing/2014/main" id="{309287EA-40A3-4CAC-9626-5CFB5C2CD95A}"/>
              </a:ext>
            </a:extLst>
          </p:cNvPr>
          <p:cNvSpPr>
            <a:spLocks noGrp="1"/>
          </p:cNvSpPr>
          <p:nvPr>
            <p:ph type="body" sz="quarter" idx="10"/>
          </p:nvPr>
        </p:nvSpPr>
        <p:spPr>
          <a:xfrm>
            <a:off x="584200" y="1435497"/>
            <a:ext cx="11018520" cy="947952"/>
          </a:xfrm>
        </p:spPr>
        <p:txBody>
          <a:bodyPr/>
          <a:lstStyle/>
          <a:p>
            <a:endParaRPr lang="en-US" dirty="0"/>
          </a:p>
          <a:p>
            <a:endParaRPr lang="en-US" dirty="0"/>
          </a:p>
        </p:txBody>
      </p:sp>
      <p:graphicFrame>
        <p:nvGraphicFramePr>
          <p:cNvPr id="2" name="Diagram 1">
            <a:extLst>
              <a:ext uri="{FF2B5EF4-FFF2-40B4-BE49-F238E27FC236}">
                <a16:creationId xmlns:a16="http://schemas.microsoft.com/office/drawing/2014/main" id="{B0BFB906-83DE-49F2-B9F8-959593482355}"/>
              </a:ext>
            </a:extLst>
          </p:cNvPr>
          <p:cNvGraphicFramePr/>
          <p:nvPr>
            <p:extLst>
              <p:ext uri="{D42A27DB-BD31-4B8C-83A1-F6EECF244321}">
                <p14:modId xmlns:p14="http://schemas.microsoft.com/office/powerpoint/2010/main" val="2256913188"/>
              </p:ext>
            </p:extLst>
          </p:nvPr>
        </p:nvGraphicFramePr>
        <p:xfrm>
          <a:off x="584199" y="1435497"/>
          <a:ext cx="11025189" cy="4833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504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24D4-642A-C342-ACBB-93435E112B56}"/>
              </a:ext>
            </a:extLst>
          </p:cNvPr>
          <p:cNvSpPr>
            <a:spLocks noGrp="1"/>
          </p:cNvSpPr>
          <p:nvPr>
            <p:ph type="title"/>
          </p:nvPr>
        </p:nvSpPr>
        <p:spPr/>
        <p:txBody>
          <a:bodyPr>
            <a:normAutofit fontScale="90000"/>
          </a:bodyPr>
          <a:lstStyle/>
          <a:p>
            <a:r>
              <a:rPr lang="en-US" dirty="0"/>
              <a:t>Understand Technical Blockers and Mitigation Techniques</a:t>
            </a:r>
          </a:p>
        </p:txBody>
      </p:sp>
      <p:sp>
        <p:nvSpPr>
          <p:cNvPr id="3" name="Content Placeholder 2">
            <a:extLst>
              <a:ext uri="{FF2B5EF4-FFF2-40B4-BE49-F238E27FC236}">
                <a16:creationId xmlns:a16="http://schemas.microsoft.com/office/drawing/2014/main" id="{D6F1472D-7EA1-8644-B172-872CE081C4FD}"/>
              </a:ext>
            </a:extLst>
          </p:cNvPr>
          <p:cNvSpPr>
            <a:spLocks noGrp="1"/>
          </p:cNvSpPr>
          <p:nvPr>
            <p:ph type="body" sz="quarter" idx="10"/>
          </p:nvPr>
        </p:nvSpPr>
        <p:spPr>
          <a:xfrm>
            <a:off x="584200" y="1435496"/>
            <a:ext cx="11018520" cy="4833541"/>
          </a:xfrm>
        </p:spPr>
        <p:txBody>
          <a:bodyPr>
            <a:normAutofit/>
          </a:bodyPr>
          <a:lstStyle/>
          <a:p>
            <a:r>
              <a:rPr lang="en-US" dirty="0"/>
              <a:t>Networking</a:t>
            </a:r>
          </a:p>
          <a:p>
            <a:pPr lvl="1"/>
            <a:r>
              <a:rPr lang="en-US" dirty="0"/>
              <a:t>DNS, IP Addresses, VLANS, custom ports</a:t>
            </a:r>
          </a:p>
          <a:p>
            <a:r>
              <a:rPr lang="en-US" dirty="0"/>
              <a:t>Security</a:t>
            </a:r>
          </a:p>
          <a:p>
            <a:pPr lvl="1"/>
            <a:r>
              <a:rPr lang="en-US" dirty="0"/>
              <a:t>Authentication, Authorization</a:t>
            </a:r>
          </a:p>
          <a:p>
            <a:r>
              <a:rPr lang="en-US" dirty="0"/>
              <a:t>Legacy code</a:t>
            </a:r>
          </a:p>
          <a:p>
            <a:pPr lvl="1"/>
            <a:r>
              <a:rPr lang="en-US" dirty="0"/>
              <a:t>Source</a:t>
            </a:r>
          </a:p>
          <a:p>
            <a:pPr lvl="1"/>
            <a:r>
              <a:rPr lang="en-US" dirty="0"/>
              <a:t>Skill set</a:t>
            </a:r>
          </a:p>
          <a:p>
            <a:r>
              <a:rPr lang="en-US" dirty="0"/>
              <a:t>Legacy OS</a:t>
            </a:r>
          </a:p>
          <a:p>
            <a:pPr lvl="1"/>
            <a:r>
              <a:rPr lang="en-US" dirty="0"/>
              <a:t>Hypervisor</a:t>
            </a:r>
          </a:p>
          <a:p>
            <a:r>
              <a:rPr lang="en-US" dirty="0"/>
              <a:t>Dependencies</a:t>
            </a:r>
          </a:p>
          <a:p>
            <a:pPr lvl="1"/>
            <a:r>
              <a:rPr lang="en-US" dirty="0"/>
              <a:t>Frameworks, Database, Connectivity, shared storage, scale</a:t>
            </a:r>
          </a:p>
        </p:txBody>
      </p:sp>
    </p:spTree>
    <p:extLst>
      <p:ext uri="{BB962C8B-B14F-4D97-AF65-F5344CB8AC3E}">
        <p14:creationId xmlns:p14="http://schemas.microsoft.com/office/powerpoint/2010/main" val="32444737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24D4-642A-C342-ACBB-93435E112B56}"/>
              </a:ext>
            </a:extLst>
          </p:cNvPr>
          <p:cNvSpPr>
            <a:spLocks noGrp="1"/>
          </p:cNvSpPr>
          <p:nvPr>
            <p:ph type="title"/>
          </p:nvPr>
        </p:nvSpPr>
        <p:spPr/>
        <p:txBody>
          <a:bodyPr>
            <a:noAutofit/>
          </a:bodyPr>
          <a:lstStyle/>
          <a:p>
            <a:r>
              <a:rPr lang="en-US" sz="2800" dirty="0"/>
              <a:t>Understand Non-technical Blockers and Mitigation Techniques</a:t>
            </a:r>
          </a:p>
        </p:txBody>
      </p:sp>
      <p:sp>
        <p:nvSpPr>
          <p:cNvPr id="6" name="Text Placeholder 5">
            <a:extLst>
              <a:ext uri="{FF2B5EF4-FFF2-40B4-BE49-F238E27FC236}">
                <a16:creationId xmlns:a16="http://schemas.microsoft.com/office/drawing/2014/main" id="{33B1734D-F087-FA4F-A6D7-D8AB0E96809B}"/>
              </a:ext>
            </a:extLst>
          </p:cNvPr>
          <p:cNvSpPr>
            <a:spLocks noGrp="1"/>
          </p:cNvSpPr>
          <p:nvPr>
            <p:ph type="body" sz="quarter" idx="10"/>
          </p:nvPr>
        </p:nvSpPr>
        <p:spPr>
          <a:xfrm>
            <a:off x="584200" y="1435497"/>
            <a:ext cx="11018520" cy="3385542"/>
          </a:xfrm>
        </p:spPr>
        <p:txBody>
          <a:bodyPr/>
          <a:lstStyle/>
          <a:p>
            <a:r>
              <a:rPr lang="en-US"/>
              <a:t>Compliance</a:t>
            </a:r>
          </a:p>
          <a:p>
            <a:pPr lvl="1"/>
            <a:r>
              <a:rPr lang="en-US"/>
              <a:t>SOX, HIPPA</a:t>
            </a:r>
          </a:p>
          <a:p>
            <a:r>
              <a:rPr lang="en-US"/>
              <a:t>Owners</a:t>
            </a:r>
          </a:p>
          <a:p>
            <a:r>
              <a:rPr lang="en-US"/>
              <a:t>Cost and effort</a:t>
            </a:r>
          </a:p>
          <a:p>
            <a:r>
              <a:rPr lang="en-US"/>
              <a:t>Risk</a:t>
            </a:r>
          </a:p>
          <a:p>
            <a:r>
              <a:rPr lang="en-US"/>
              <a:t>Priority</a:t>
            </a:r>
          </a:p>
          <a:p>
            <a:r>
              <a:rPr lang="en-US"/>
              <a:t>Latency/Regions</a:t>
            </a:r>
          </a:p>
        </p:txBody>
      </p:sp>
    </p:spTree>
    <p:extLst>
      <p:ext uri="{BB962C8B-B14F-4D97-AF65-F5344CB8AC3E}">
        <p14:creationId xmlns:p14="http://schemas.microsoft.com/office/powerpoint/2010/main" val="30457881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69A068-5EF1-4FFF-9B24-BC74C2AC62EF}"/>
              </a:ext>
            </a:extLst>
          </p:cNvPr>
          <p:cNvSpPr>
            <a:spLocks noGrp="1"/>
          </p:cNvSpPr>
          <p:nvPr>
            <p:ph type="title"/>
          </p:nvPr>
        </p:nvSpPr>
        <p:spPr>
          <a:xfrm>
            <a:off x="588263" y="457200"/>
            <a:ext cx="11018520" cy="587829"/>
          </a:xfrm>
        </p:spPr>
        <p:txBody>
          <a:bodyPr>
            <a:normAutofit fontScale="90000"/>
          </a:bodyPr>
          <a:lstStyle/>
          <a:p>
            <a:r>
              <a:rPr lang="en-US"/>
              <a:t>Azure </a:t>
            </a:r>
            <a:r>
              <a:rPr lang="en-US" b="0"/>
              <a:t>Supported distributions and Versions (March 2018)</a:t>
            </a:r>
            <a:endParaRPr lang="en-US"/>
          </a:p>
        </p:txBody>
      </p:sp>
      <p:sp>
        <p:nvSpPr>
          <p:cNvPr id="8" name="Text Placeholder 7">
            <a:extLst>
              <a:ext uri="{FF2B5EF4-FFF2-40B4-BE49-F238E27FC236}">
                <a16:creationId xmlns:a16="http://schemas.microsoft.com/office/drawing/2014/main" id="{742EB48C-C1DF-419A-BFDA-BA10396FF90B}"/>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A210FC6E-C4FD-46F7-98CD-D58B5407456B}"/>
              </a:ext>
            </a:extLst>
          </p:cNvPr>
          <p:cNvSpPr>
            <a:spLocks noGrp="1"/>
          </p:cNvSpPr>
          <p:nvPr>
            <p:ph type="body" sz="quarter" idx="12"/>
          </p:nvPr>
        </p:nvSpPr>
        <p:spPr>
          <a:xfrm>
            <a:off x="6397171" y="1435100"/>
            <a:ext cx="5212080" cy="3908762"/>
          </a:xfrm>
        </p:spPr>
        <p:txBody>
          <a:bodyPr/>
          <a:lstStyle/>
          <a:p>
            <a:pPr fontAlgn="ctr"/>
            <a:r>
              <a:rPr lang="en-US"/>
              <a:t>Windows 7 x64</a:t>
            </a:r>
            <a:br>
              <a:rPr lang="en-US"/>
            </a:br>
            <a:r>
              <a:rPr lang="en-US"/>
              <a:t>Windows 8/8.1 x64</a:t>
            </a:r>
            <a:br>
              <a:rPr lang="en-US"/>
            </a:br>
            <a:r>
              <a:rPr lang="en-US"/>
              <a:t>Windows 10 x64</a:t>
            </a:r>
          </a:p>
          <a:p>
            <a:pPr fontAlgn="ctr"/>
            <a:r>
              <a:rPr lang="en-US"/>
              <a:t>Windows Server 2008 x64</a:t>
            </a:r>
            <a:br>
              <a:rPr lang="en-US"/>
            </a:br>
            <a:r>
              <a:rPr lang="en-US"/>
              <a:t>Windows Server 2008 R2 x64</a:t>
            </a:r>
          </a:p>
          <a:p>
            <a:pPr fontAlgn="ctr"/>
            <a:r>
              <a:rPr lang="en-US"/>
              <a:t>Windows Server 2012 x64</a:t>
            </a:r>
            <a:br>
              <a:rPr lang="en-US"/>
            </a:br>
            <a:r>
              <a:rPr lang="en-US"/>
              <a:t>Windows Server 2012 R2 x64</a:t>
            </a:r>
          </a:p>
          <a:p>
            <a:pPr fontAlgn="ctr"/>
            <a:r>
              <a:rPr lang="en-US"/>
              <a:t>Windows Server 2016 x64</a:t>
            </a:r>
          </a:p>
        </p:txBody>
      </p:sp>
      <p:graphicFrame>
        <p:nvGraphicFramePr>
          <p:cNvPr id="6" name="Table 5">
            <a:extLst>
              <a:ext uri="{FF2B5EF4-FFF2-40B4-BE49-F238E27FC236}">
                <a16:creationId xmlns:a16="http://schemas.microsoft.com/office/drawing/2014/main" id="{D337B9DD-BEF3-4D0B-B6E7-59A23184C313}"/>
              </a:ext>
            </a:extLst>
          </p:cNvPr>
          <p:cNvGraphicFramePr>
            <a:graphicFrameLocks noGrp="1"/>
          </p:cNvGraphicFramePr>
          <p:nvPr>
            <p:extLst>
              <p:ext uri="{D42A27DB-BD31-4B8C-83A1-F6EECF244321}">
                <p14:modId xmlns:p14="http://schemas.microsoft.com/office/powerpoint/2010/main" val="2143672861"/>
              </p:ext>
            </p:extLst>
          </p:nvPr>
        </p:nvGraphicFramePr>
        <p:xfrm>
          <a:off x="584199" y="1357255"/>
          <a:ext cx="5511802" cy="5121914"/>
        </p:xfrm>
        <a:graphic>
          <a:graphicData uri="http://schemas.openxmlformats.org/drawingml/2006/table">
            <a:tbl>
              <a:tblPr firstRow="1" firstCol="1" bandRow="1">
                <a:tableStyleId>{B301B821-A1FF-4177-AEE7-76D212191A09}</a:tableStyleId>
              </a:tblPr>
              <a:tblGrid>
                <a:gridCol w="2755901">
                  <a:extLst>
                    <a:ext uri="{9D8B030D-6E8A-4147-A177-3AD203B41FA5}">
                      <a16:colId xmlns:a16="http://schemas.microsoft.com/office/drawing/2014/main" val="1906743428"/>
                    </a:ext>
                  </a:extLst>
                </a:gridCol>
                <a:gridCol w="2755901">
                  <a:extLst>
                    <a:ext uri="{9D8B030D-6E8A-4147-A177-3AD203B41FA5}">
                      <a16:colId xmlns:a16="http://schemas.microsoft.com/office/drawing/2014/main" val="1805938094"/>
                    </a:ext>
                  </a:extLst>
                </a:gridCol>
              </a:tblGrid>
              <a:tr h="150720">
                <a:tc>
                  <a:txBody>
                    <a:bodyPr/>
                    <a:lstStyle/>
                    <a:p>
                      <a:pPr algn="l" fontAlgn="b"/>
                      <a:r>
                        <a:rPr lang="en-US"/>
                        <a:t>Distribution</a:t>
                      </a:r>
                    </a:p>
                  </a:txBody>
                  <a:tcPr marL="15859" marR="15859" marT="11895" marB="11895" anchor="b"/>
                </a:tc>
                <a:tc>
                  <a:txBody>
                    <a:bodyPr/>
                    <a:lstStyle/>
                    <a:p>
                      <a:pPr algn="l" fontAlgn="b"/>
                      <a:r>
                        <a:rPr lang="en-US"/>
                        <a:t>Version</a:t>
                      </a:r>
                    </a:p>
                  </a:txBody>
                  <a:tcPr marL="15859" marR="15859" marT="11895" marB="11895" anchor="b"/>
                </a:tc>
                <a:extLst>
                  <a:ext uri="{0D108BD9-81ED-4DB2-BD59-A6C34878D82A}">
                    <a16:rowId xmlns:a16="http://schemas.microsoft.com/office/drawing/2014/main" val="468795388"/>
                  </a:ext>
                </a:extLst>
              </a:tr>
              <a:tr h="573971">
                <a:tc>
                  <a:txBody>
                    <a:bodyPr/>
                    <a:lstStyle/>
                    <a:p>
                      <a:pPr fontAlgn="t"/>
                      <a:r>
                        <a:rPr lang="en-US"/>
                        <a:t>CentOS</a:t>
                      </a:r>
                    </a:p>
                  </a:txBody>
                  <a:tcPr marL="15859" marR="15859" marT="11895" marB="11895"/>
                </a:tc>
                <a:tc>
                  <a:txBody>
                    <a:bodyPr/>
                    <a:lstStyle/>
                    <a:p>
                      <a:pPr fontAlgn="t"/>
                      <a:r>
                        <a:rPr lang="en-US"/>
                        <a:t>CentOS 6.3+, 7.0+</a:t>
                      </a:r>
                    </a:p>
                  </a:txBody>
                  <a:tcPr marL="15859" marR="15859" marT="11895" marB="11895"/>
                </a:tc>
                <a:extLst>
                  <a:ext uri="{0D108BD9-81ED-4DB2-BD59-A6C34878D82A}">
                    <a16:rowId xmlns:a16="http://schemas.microsoft.com/office/drawing/2014/main" val="2810852802"/>
                  </a:ext>
                </a:extLst>
              </a:tr>
              <a:tr h="235370">
                <a:tc>
                  <a:txBody>
                    <a:bodyPr/>
                    <a:lstStyle/>
                    <a:p>
                      <a:pPr fontAlgn="t"/>
                      <a:r>
                        <a:rPr lang="en-US">
                          <a:hlinkClick r:id="rId3"/>
                        </a:rPr>
                        <a:t>CoreOS</a:t>
                      </a:r>
                      <a:endParaRPr lang="en-US"/>
                    </a:p>
                  </a:txBody>
                  <a:tcPr marL="15859" marR="15859" marT="11895" marB="11895"/>
                </a:tc>
                <a:tc>
                  <a:txBody>
                    <a:bodyPr/>
                    <a:lstStyle/>
                    <a:p>
                      <a:pPr fontAlgn="t"/>
                      <a:r>
                        <a:rPr lang="en-US"/>
                        <a:t>494.4.0+</a:t>
                      </a:r>
                    </a:p>
                  </a:txBody>
                  <a:tcPr marL="15859" marR="15859" marT="11895" marB="11895"/>
                </a:tc>
                <a:extLst>
                  <a:ext uri="{0D108BD9-81ED-4DB2-BD59-A6C34878D82A}">
                    <a16:rowId xmlns:a16="http://schemas.microsoft.com/office/drawing/2014/main" val="3253107055"/>
                  </a:ext>
                </a:extLst>
              </a:tr>
              <a:tr h="489320">
                <a:tc>
                  <a:txBody>
                    <a:bodyPr/>
                    <a:lstStyle/>
                    <a:p>
                      <a:pPr fontAlgn="t"/>
                      <a:r>
                        <a:rPr lang="en-US"/>
                        <a:t>Debian</a:t>
                      </a:r>
                    </a:p>
                  </a:txBody>
                  <a:tcPr marL="15859" marR="15859" marT="11895" marB="11895"/>
                </a:tc>
                <a:tc>
                  <a:txBody>
                    <a:bodyPr/>
                    <a:lstStyle/>
                    <a:p>
                      <a:pPr fontAlgn="t"/>
                      <a:r>
                        <a:rPr lang="en-US"/>
                        <a:t>Debian 7.9+, 8.2+</a:t>
                      </a:r>
                    </a:p>
                  </a:txBody>
                  <a:tcPr marL="15859" marR="15859" marT="11895" marB="11895"/>
                </a:tc>
                <a:extLst>
                  <a:ext uri="{0D108BD9-81ED-4DB2-BD59-A6C34878D82A}">
                    <a16:rowId xmlns:a16="http://schemas.microsoft.com/office/drawing/2014/main" val="3507914683"/>
                  </a:ext>
                </a:extLst>
              </a:tr>
              <a:tr h="573971">
                <a:tc>
                  <a:txBody>
                    <a:bodyPr/>
                    <a:lstStyle/>
                    <a:p>
                      <a:pPr fontAlgn="t"/>
                      <a:r>
                        <a:rPr lang="en-US"/>
                        <a:t>Oracle Linux</a:t>
                      </a:r>
                    </a:p>
                  </a:txBody>
                  <a:tcPr marL="15859" marR="15859" marT="11895" marB="11895"/>
                </a:tc>
                <a:tc>
                  <a:txBody>
                    <a:bodyPr/>
                    <a:lstStyle/>
                    <a:p>
                      <a:pPr fontAlgn="t"/>
                      <a:r>
                        <a:rPr lang="en-US"/>
                        <a:t>6.4+, 7.0+</a:t>
                      </a:r>
                    </a:p>
                  </a:txBody>
                  <a:tcPr marL="15859" marR="15859" marT="11895" marB="11895"/>
                </a:tc>
                <a:extLst>
                  <a:ext uri="{0D108BD9-81ED-4DB2-BD59-A6C34878D82A}">
                    <a16:rowId xmlns:a16="http://schemas.microsoft.com/office/drawing/2014/main" val="1533786935"/>
                  </a:ext>
                </a:extLst>
              </a:tr>
              <a:tr h="573971">
                <a:tc>
                  <a:txBody>
                    <a:bodyPr/>
                    <a:lstStyle/>
                    <a:p>
                      <a:pPr fontAlgn="t"/>
                      <a:r>
                        <a:rPr lang="en-US"/>
                        <a:t>Red Hat Enterprise Linux</a:t>
                      </a:r>
                    </a:p>
                  </a:txBody>
                  <a:tcPr marL="15859" marR="15859" marT="11895" marB="11895"/>
                </a:tc>
                <a:tc>
                  <a:txBody>
                    <a:bodyPr/>
                    <a:lstStyle/>
                    <a:p>
                      <a:pPr fontAlgn="t"/>
                      <a:r>
                        <a:rPr lang="en-US"/>
                        <a:t>RHEL 6.7+, 7.1+</a:t>
                      </a:r>
                    </a:p>
                  </a:txBody>
                  <a:tcPr marL="15859" marR="15859" marT="11895" marB="11895"/>
                </a:tc>
                <a:extLst>
                  <a:ext uri="{0D108BD9-81ED-4DB2-BD59-A6C34878D82A}">
                    <a16:rowId xmlns:a16="http://schemas.microsoft.com/office/drawing/2014/main" val="1861885930"/>
                  </a:ext>
                </a:extLst>
              </a:tr>
              <a:tr h="1081870">
                <a:tc>
                  <a:txBody>
                    <a:bodyPr/>
                    <a:lstStyle/>
                    <a:p>
                      <a:pPr fontAlgn="t"/>
                      <a:r>
                        <a:rPr lang="en-US"/>
                        <a:t>SUSE Linux Enterprise</a:t>
                      </a:r>
                    </a:p>
                  </a:txBody>
                  <a:tcPr marL="15859" marR="15859" marT="11895" marB="11895"/>
                </a:tc>
                <a:tc>
                  <a:txBody>
                    <a:bodyPr/>
                    <a:lstStyle/>
                    <a:p>
                      <a:pPr fontAlgn="t"/>
                      <a:r>
                        <a:rPr lang="en-US"/>
                        <a:t>SLES/SLES for SAP</a:t>
                      </a:r>
                      <a:br>
                        <a:rPr lang="en-US"/>
                      </a:br>
                      <a:r>
                        <a:rPr lang="en-US"/>
                        <a:t>11 SP4</a:t>
                      </a:r>
                      <a:br>
                        <a:rPr lang="en-US"/>
                      </a:br>
                      <a:r>
                        <a:rPr lang="en-US"/>
                        <a:t>12 SP1+</a:t>
                      </a:r>
                    </a:p>
                  </a:txBody>
                  <a:tcPr marL="15859" marR="15859" marT="11895" marB="11895"/>
                </a:tc>
                <a:extLst>
                  <a:ext uri="{0D108BD9-81ED-4DB2-BD59-A6C34878D82A}">
                    <a16:rowId xmlns:a16="http://schemas.microsoft.com/office/drawing/2014/main" val="3160295955"/>
                  </a:ext>
                </a:extLst>
              </a:tr>
              <a:tr h="658620">
                <a:tc>
                  <a:txBody>
                    <a:bodyPr/>
                    <a:lstStyle/>
                    <a:p>
                      <a:pPr fontAlgn="t"/>
                      <a:r>
                        <a:rPr lang="en-US"/>
                        <a:t>openSUSE</a:t>
                      </a:r>
                    </a:p>
                  </a:txBody>
                  <a:tcPr marL="15859" marR="15859" marT="11895" marB="11895"/>
                </a:tc>
                <a:tc>
                  <a:txBody>
                    <a:bodyPr/>
                    <a:lstStyle/>
                    <a:p>
                      <a:pPr fontAlgn="t"/>
                      <a:r>
                        <a:rPr lang="en-US"/>
                        <a:t>openSUSE Leap 42.2+</a:t>
                      </a:r>
                    </a:p>
                  </a:txBody>
                  <a:tcPr marL="15859" marR="15859" marT="11895" marB="11895"/>
                </a:tc>
                <a:extLst>
                  <a:ext uri="{0D108BD9-81ED-4DB2-BD59-A6C34878D82A}">
                    <a16:rowId xmlns:a16="http://schemas.microsoft.com/office/drawing/2014/main" val="1730321601"/>
                  </a:ext>
                </a:extLst>
              </a:tr>
              <a:tr h="573971">
                <a:tc>
                  <a:txBody>
                    <a:bodyPr/>
                    <a:lstStyle/>
                    <a:p>
                      <a:pPr fontAlgn="t"/>
                      <a:r>
                        <a:rPr lang="en-US"/>
                        <a:t>Ubuntu</a:t>
                      </a:r>
                    </a:p>
                  </a:txBody>
                  <a:tcPr marL="15859" marR="15859" marT="11895" marB="11895"/>
                </a:tc>
                <a:tc>
                  <a:txBody>
                    <a:bodyPr/>
                    <a:lstStyle/>
                    <a:p>
                      <a:pPr fontAlgn="t"/>
                      <a:r>
                        <a:rPr lang="en-US"/>
                        <a:t>Ubuntu 12.04+ 1</a:t>
                      </a:r>
                    </a:p>
                  </a:txBody>
                  <a:tcPr marL="15859" marR="15859" marT="11895" marB="11895"/>
                </a:tc>
                <a:extLst>
                  <a:ext uri="{0D108BD9-81ED-4DB2-BD59-A6C34878D82A}">
                    <a16:rowId xmlns:a16="http://schemas.microsoft.com/office/drawing/2014/main" val="2258438190"/>
                  </a:ext>
                </a:extLst>
              </a:tr>
            </a:tbl>
          </a:graphicData>
        </a:graphic>
      </p:graphicFrame>
    </p:spTree>
    <p:extLst>
      <p:ext uri="{BB962C8B-B14F-4D97-AF65-F5344CB8AC3E}">
        <p14:creationId xmlns:p14="http://schemas.microsoft.com/office/powerpoint/2010/main" val="91632643"/>
      </p:ext>
    </p:extLst>
  </p:cSld>
  <p:clrMapOvr>
    <a:masterClrMapping/>
  </p:clrMapOvr>
  <p:transition>
    <p:fade/>
  </p:transition>
</p:sld>
</file>

<file path=ppt/theme/theme1.xml><?xml version="1.0" encoding="utf-8"?>
<a:theme xmlns:a="http://schemas.openxmlformats.org/drawingml/2006/main" name="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2018_06.potx" id="{6AF1F761-9960-4040-A5CA-094C96C8821B}" vid="{EBDAF54E-43E7-42AE-974C-DE13E27A52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DE540B5169E446A9B72CB98EC9BFEA" ma:contentTypeVersion="6" ma:contentTypeDescription="Create a new document." ma:contentTypeScope="" ma:versionID="5106b6b8690f2515c0c0776f686ee5f4">
  <xsd:schema xmlns:xsd="http://www.w3.org/2001/XMLSchema" xmlns:xs="http://www.w3.org/2001/XMLSchema" xmlns:p="http://schemas.microsoft.com/office/2006/metadata/properties" xmlns:ns2="7396123e-8778-4e7c-ac11-106bc4c3cdb3" xmlns:ns3="7ce5e4e3-8486-4a69-a15a-f1c358502648" targetNamespace="http://schemas.microsoft.com/office/2006/metadata/properties" ma:root="true" ma:fieldsID="999fe42d0a5043ebc571894af956bed9" ns2:_="" ns3:_="">
    <xsd:import namespace="7396123e-8778-4e7c-ac11-106bc4c3cdb3"/>
    <xsd:import namespace="7ce5e4e3-8486-4a69-a15a-f1c35850264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6123e-8778-4e7c-ac11-106bc4c3cd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e5e4e3-8486-4a69-a15a-f1c3585026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74B67A-D752-44CC-848D-0AD0B06B1E70}">
  <ds:schemaRefs>
    <ds:schemaRef ds:uri="7396123e-8778-4e7c-ac11-106bc4c3cdb3"/>
    <ds:schemaRef ds:uri="7ce5e4e3-8486-4a69-a15a-f1c3585026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E0EC6B-24DE-0E4F-82FA-4FEAE10A74DC}">
  <ds:schemaRefs>
    <ds:schemaRef ds:uri="http://schemas.microsoft.com/sharepoint/v3/contenttype/forms"/>
  </ds:schemaRefs>
</ds:datastoreItem>
</file>

<file path=customXml/itemProps3.xml><?xml version="1.0" encoding="utf-8"?>
<ds:datastoreItem xmlns:ds="http://schemas.openxmlformats.org/officeDocument/2006/customXml" ds:itemID="{84E83880-D9B2-4E04-B46B-4AD3A0E576C8}">
  <ds:schemaRefs>
    <ds:schemaRef ds:uri="7396123e-8778-4e7c-ac11-106bc4c3cdb3"/>
    <ds:schemaRef ds:uri="7ce5e4e3-8486-4a69-a15a-f1c3585026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324</TotalTime>
  <Words>13965</Words>
  <Application>Microsoft Office PowerPoint</Application>
  <PresentationFormat>Widescreen</PresentationFormat>
  <Paragraphs>1238</Paragraphs>
  <Slides>54</Slides>
  <Notes>40</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MS Mincho</vt:lpstr>
      <vt:lpstr>Arial</vt:lpstr>
      <vt:lpstr>Calibri</vt:lpstr>
      <vt:lpstr>Consolas</vt:lpstr>
      <vt:lpstr>inherit</vt:lpstr>
      <vt:lpstr>Segoe UI</vt:lpstr>
      <vt:lpstr>Segoe UI Light</vt:lpstr>
      <vt:lpstr>Segoe UI Semibold</vt:lpstr>
      <vt:lpstr>Segoe UI Semilight</vt:lpstr>
      <vt:lpstr>Times New Roman</vt:lpstr>
      <vt:lpstr>Wingdings</vt:lpstr>
      <vt:lpstr>WHITE TEMPLATE</vt:lpstr>
      <vt:lpstr>Application Migration​ &amp; Modernization</vt:lpstr>
      <vt:lpstr>Application Migration​ &amp; Modernization:  Target</vt:lpstr>
      <vt:lpstr>The  Journey to the cloud</vt:lpstr>
      <vt:lpstr>Breaking down the Azure migration journey </vt:lpstr>
      <vt:lpstr>Lift and Shift (Migrate) Migrate your on-premises application to IaaS on Azure</vt:lpstr>
      <vt:lpstr>Lift and Shift (Apps, Virtual Machines, Workloads)</vt:lpstr>
      <vt:lpstr>Understand Technical Blockers and Mitigation Techniques</vt:lpstr>
      <vt:lpstr>Understand Non-technical Blockers and Mitigation Techniques</vt:lpstr>
      <vt:lpstr>Azure Supported distributions and Versions (March 2018)</vt:lpstr>
      <vt:lpstr>VMware and Physical Servers Enhanced Architecture </vt:lpstr>
      <vt:lpstr>Hyper-V  With or without System Center </vt:lpstr>
      <vt:lpstr>Migrate AWS AMIs to Azure Enhanced Architecture </vt:lpstr>
      <vt:lpstr>Azure Migrate </vt:lpstr>
      <vt:lpstr>Azure Data Box (In preview)</vt:lpstr>
      <vt:lpstr>Deployment Planning</vt:lpstr>
      <vt:lpstr>Migrations – Considerations/Time/Cost </vt:lpstr>
      <vt:lpstr>Modernize/Optimize (PAAS, Containers, Serverless)</vt:lpstr>
      <vt:lpstr>Cloud Optimized Get more Cloud benefit by Containerizing  your app</vt:lpstr>
      <vt:lpstr>App Modernized Extend your apps with new cloud native services including serverless, microservices and PaaS. </vt:lpstr>
      <vt:lpstr>Select App - Choose: Path</vt:lpstr>
      <vt:lpstr>Choosing migration strategy and technology</vt:lpstr>
      <vt:lpstr>Map Application Targets</vt:lpstr>
      <vt:lpstr>MoveMeToTheCloud.net (Web apps on Windows)</vt:lpstr>
      <vt:lpstr>App Service Migration Assistant Scope</vt:lpstr>
      <vt:lpstr>Application Patterns</vt:lpstr>
      <vt:lpstr>Use these pillars of quality as Guidelines</vt:lpstr>
      <vt:lpstr>Logical Architecture  </vt:lpstr>
      <vt:lpstr>Presentation Layer </vt:lpstr>
      <vt:lpstr>Presentation Layer </vt:lpstr>
      <vt:lpstr>Presentation Layer </vt:lpstr>
      <vt:lpstr>Presentation Layer </vt:lpstr>
      <vt:lpstr>Presentation Layer</vt:lpstr>
      <vt:lpstr>Business Layer </vt:lpstr>
      <vt:lpstr>Business Layer </vt:lpstr>
      <vt:lpstr>Business Layer </vt:lpstr>
      <vt:lpstr>Business Layer </vt:lpstr>
      <vt:lpstr>Business Layer</vt:lpstr>
      <vt:lpstr>Data Migration</vt:lpstr>
      <vt:lpstr>Data Layer </vt:lpstr>
      <vt:lpstr>Mapping to the Cloud-Database</vt:lpstr>
      <vt:lpstr>Data Layer </vt:lpstr>
      <vt:lpstr>Data Layer</vt:lpstr>
      <vt:lpstr>Application Modernization</vt:lpstr>
      <vt:lpstr>Add content about modernizing</vt:lpstr>
      <vt:lpstr>Building a Migration Factory</vt:lpstr>
      <vt:lpstr>Application Migration / Modernization Factory Building</vt:lpstr>
      <vt:lpstr>Customer journey to Modernize Internal Applications</vt:lpstr>
      <vt:lpstr>Building a Factory - Deep Dive</vt:lpstr>
      <vt:lpstr>Building a Factory - Deep Dive (cont.)</vt:lpstr>
      <vt:lpstr>Building a Factory: Build PODS</vt:lpstr>
      <vt:lpstr>Building a Factory: Building Teams</vt:lpstr>
      <vt:lpstr>HOL Activity - Choose Application Migration Paths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Migration​ &amp; Modernization</dc:title>
  <cp:lastModifiedBy>Israel Vega Jr.</cp:lastModifiedBy>
  <cp:revision>13</cp:revision>
  <dcterms:modified xsi:type="dcterms:W3CDTF">2018-05-18T22:10:19Z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0x010100B2DE540B5169E446A9B72CB98EC9BFEA</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