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4"/>
  </p:sldMasterIdLst>
  <p:notesMasterIdLst>
    <p:notesMasterId r:id="rId24"/>
  </p:notesMasterIdLst>
  <p:sldIdLst>
    <p:sldId id="256" r:id="rId5"/>
    <p:sldId id="260" r:id="rId6"/>
    <p:sldId id="265" r:id="rId7"/>
    <p:sldId id="269" r:id="rId8"/>
    <p:sldId id="267" r:id="rId9"/>
    <p:sldId id="268" r:id="rId10"/>
    <p:sldId id="270" r:id="rId11"/>
    <p:sldId id="271" r:id="rId12"/>
    <p:sldId id="261" r:id="rId13"/>
    <p:sldId id="263" r:id="rId14"/>
    <p:sldId id="262" r:id="rId15"/>
    <p:sldId id="266" r:id="rId16"/>
    <p:sldId id="273" r:id="rId17"/>
    <p:sldId id="272" r:id="rId18"/>
    <p:sldId id="264" r:id="rId19"/>
    <p:sldId id="275" r:id="rId20"/>
    <p:sldId id="276" r:id="rId21"/>
    <p:sldId id="277" r:id="rId22"/>
    <p:sldId id="25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507" y="5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rael Vega" userId="58ef89dc-0801-4743-bab3-1fdeabdf9ff4" providerId="ADAL" clId="{BB5E777C-BCB5-46C7-AEA9-885BD5CB204C}"/>
    <pc:docChg chg="custSel modSld delMainMaster modMainMaster">
      <pc:chgData name="Israel Vega" userId="58ef89dc-0801-4743-bab3-1fdeabdf9ff4" providerId="ADAL" clId="{BB5E777C-BCB5-46C7-AEA9-885BD5CB204C}" dt="2018-03-09T17:31:35.586" v="58" actId="14100"/>
      <pc:docMkLst>
        <pc:docMk/>
      </pc:docMkLst>
      <pc:sldChg chg="modSp">
        <pc:chgData name="Israel Vega" userId="58ef89dc-0801-4743-bab3-1fdeabdf9ff4" providerId="ADAL" clId="{BB5E777C-BCB5-46C7-AEA9-885BD5CB204C}" dt="2018-03-09T17:28:25.199" v="14" actId="20577"/>
        <pc:sldMkLst>
          <pc:docMk/>
          <pc:sldMk cId="2799774971" sldId="256"/>
        </pc:sldMkLst>
        <pc:spChg chg="mod">
          <ac:chgData name="Israel Vega" userId="58ef89dc-0801-4743-bab3-1fdeabdf9ff4" providerId="ADAL" clId="{BB5E777C-BCB5-46C7-AEA9-885BD5CB204C}" dt="2018-03-09T17:28:22.119" v="0" actId="20577"/>
          <ac:spMkLst>
            <pc:docMk/>
            <pc:sldMk cId="2799774971" sldId="256"/>
            <ac:spMk id="4" creationId="{D25A7097-F128-44C8-9EE0-1A9AAF0AF864}"/>
          </ac:spMkLst>
        </pc:spChg>
        <pc:spChg chg="mod">
          <ac:chgData name="Israel Vega" userId="58ef89dc-0801-4743-bab3-1fdeabdf9ff4" providerId="ADAL" clId="{BB5E777C-BCB5-46C7-AEA9-885BD5CB204C}" dt="2018-03-09T17:28:25.199" v="14" actId="20577"/>
          <ac:spMkLst>
            <pc:docMk/>
            <pc:sldMk cId="2799774971" sldId="256"/>
            <ac:spMk id="5" creationId="{C58039A1-50D4-4C5F-9F97-DB66C0E13CC7}"/>
          </ac:spMkLst>
        </pc:spChg>
      </pc:sldChg>
      <pc:sldChg chg="addSp delSp modSp modTransition">
        <pc:chgData name="Israel Vega" userId="58ef89dc-0801-4743-bab3-1fdeabdf9ff4" providerId="ADAL" clId="{BB5E777C-BCB5-46C7-AEA9-885BD5CB204C}" dt="2018-03-09T17:29:36.206" v="44" actId="14100"/>
        <pc:sldMkLst>
          <pc:docMk/>
          <pc:sldMk cId="2036819795" sldId="260"/>
        </pc:sldMkLst>
        <pc:spChg chg="add del mod">
          <ac:chgData name="Israel Vega" userId="58ef89dc-0801-4743-bab3-1fdeabdf9ff4" providerId="ADAL" clId="{BB5E777C-BCB5-46C7-AEA9-885BD5CB204C}" dt="2018-03-09T17:29:36.206" v="44" actId="14100"/>
          <ac:spMkLst>
            <pc:docMk/>
            <pc:sldMk cId="2036819795" sldId="260"/>
            <ac:spMk id="2" creationId="{4C593B30-0EB2-4967-A9EC-6A76DA6FD711}"/>
          </ac:spMkLst>
        </pc:spChg>
        <pc:spChg chg="del">
          <ac:chgData name="Israel Vega" userId="58ef89dc-0801-4743-bab3-1fdeabdf9ff4" providerId="ADAL" clId="{BB5E777C-BCB5-46C7-AEA9-885BD5CB204C}" dt="2018-03-09T17:29:29.787" v="43" actId="14100"/>
          <ac:spMkLst>
            <pc:docMk/>
            <pc:sldMk cId="2036819795" sldId="260"/>
            <ac:spMk id="5" creationId="{29216A6F-F078-45C2-9A8E-454A5039CB2A}"/>
          </ac:spMkLst>
        </pc:spChg>
        <pc:spChg chg="del">
          <ac:chgData name="Israel Vega" userId="58ef89dc-0801-4743-bab3-1fdeabdf9ff4" providerId="ADAL" clId="{BB5E777C-BCB5-46C7-AEA9-885BD5CB204C}" dt="2018-03-09T17:29:29.787" v="43" actId="14100"/>
          <ac:spMkLst>
            <pc:docMk/>
            <pc:sldMk cId="2036819795" sldId="260"/>
            <ac:spMk id="6" creationId="{293571A4-CBA1-4F6B-A42C-466BF1D9C71A}"/>
          </ac:spMkLst>
        </pc:spChg>
      </pc:sldChg>
      <pc:sldChg chg="delSp modTransition">
        <pc:chgData name="Israel Vega" userId="58ef89dc-0801-4743-bab3-1fdeabdf9ff4" providerId="ADAL" clId="{BB5E777C-BCB5-46C7-AEA9-885BD5CB204C}" dt="2018-03-09T17:29:44.538" v="45" actId="14100"/>
        <pc:sldMkLst>
          <pc:docMk/>
          <pc:sldMk cId="1499849767" sldId="261"/>
        </pc:sldMkLst>
        <pc:spChg chg="del">
          <ac:chgData name="Israel Vega" userId="58ef89dc-0801-4743-bab3-1fdeabdf9ff4" providerId="ADAL" clId="{BB5E777C-BCB5-46C7-AEA9-885BD5CB204C}" dt="2018-03-09T17:29:44.538" v="45" actId="14100"/>
          <ac:spMkLst>
            <pc:docMk/>
            <pc:sldMk cId="1499849767" sldId="261"/>
            <ac:spMk id="5" creationId="{29216A6F-F078-45C2-9A8E-454A5039CB2A}"/>
          </ac:spMkLst>
        </pc:spChg>
        <pc:spChg chg="del">
          <ac:chgData name="Israel Vega" userId="58ef89dc-0801-4743-bab3-1fdeabdf9ff4" providerId="ADAL" clId="{BB5E777C-BCB5-46C7-AEA9-885BD5CB204C}" dt="2018-03-09T17:29:44.538" v="45" actId="14100"/>
          <ac:spMkLst>
            <pc:docMk/>
            <pc:sldMk cId="1499849767" sldId="261"/>
            <ac:spMk id="6" creationId="{293571A4-CBA1-4F6B-A42C-466BF1D9C71A}"/>
          </ac:spMkLst>
        </pc:spChg>
      </pc:sldChg>
      <pc:sldChg chg="delSp modSp">
        <pc:chgData name="Israel Vega" userId="58ef89dc-0801-4743-bab3-1fdeabdf9ff4" providerId="ADAL" clId="{BB5E777C-BCB5-46C7-AEA9-885BD5CB204C}" dt="2018-03-09T17:31:35.586" v="58" actId="14100"/>
        <pc:sldMkLst>
          <pc:docMk/>
          <pc:sldMk cId="3847315940" sldId="264"/>
        </pc:sldMkLst>
        <pc:spChg chg="del">
          <ac:chgData name="Israel Vega" userId="58ef89dc-0801-4743-bab3-1fdeabdf9ff4" providerId="ADAL" clId="{BB5E777C-BCB5-46C7-AEA9-885BD5CB204C}" dt="2018-03-09T17:31:30.012" v="57" actId="478"/>
          <ac:spMkLst>
            <pc:docMk/>
            <pc:sldMk cId="3847315940" sldId="264"/>
            <ac:spMk id="4" creationId="{00000000-0000-0000-0000-000000000000}"/>
          </ac:spMkLst>
        </pc:spChg>
        <pc:spChg chg="mod">
          <ac:chgData name="Israel Vega" userId="58ef89dc-0801-4743-bab3-1fdeabdf9ff4" providerId="ADAL" clId="{BB5E777C-BCB5-46C7-AEA9-885BD5CB204C}" dt="2018-03-09T17:30:40.246" v="56" actId="20577"/>
          <ac:spMkLst>
            <pc:docMk/>
            <pc:sldMk cId="3847315940" sldId="264"/>
            <ac:spMk id="44" creationId="{00000000-0000-0000-0000-000000000000}"/>
          </ac:spMkLst>
        </pc:spChg>
        <pc:cxnChg chg="mod">
          <ac:chgData name="Israel Vega" userId="58ef89dc-0801-4743-bab3-1fdeabdf9ff4" providerId="ADAL" clId="{BB5E777C-BCB5-46C7-AEA9-885BD5CB204C}" dt="2018-03-09T17:31:35.586" v="58" actId="14100"/>
          <ac:cxnSpMkLst>
            <pc:docMk/>
            <pc:sldMk cId="3847315940" sldId="264"/>
            <ac:cxnSpMk id="25" creationId="{00000000-0000-0000-0000-000000000000}"/>
          </ac:cxnSpMkLst>
        </pc:cxnChg>
      </pc:sldChg>
      <pc:sldChg chg="delSp modTransition">
        <pc:chgData name="Israel Vega" userId="58ef89dc-0801-4743-bab3-1fdeabdf9ff4" providerId="ADAL" clId="{BB5E777C-BCB5-46C7-AEA9-885BD5CB204C}" dt="2018-03-09T17:29:50.584" v="46" actId="14100"/>
        <pc:sldMkLst>
          <pc:docMk/>
          <pc:sldMk cId="3319533877" sldId="272"/>
        </pc:sldMkLst>
        <pc:spChg chg="del">
          <ac:chgData name="Israel Vega" userId="58ef89dc-0801-4743-bab3-1fdeabdf9ff4" providerId="ADAL" clId="{BB5E777C-BCB5-46C7-AEA9-885BD5CB204C}" dt="2018-03-09T17:29:50.584" v="46" actId="14100"/>
          <ac:spMkLst>
            <pc:docMk/>
            <pc:sldMk cId="3319533877" sldId="272"/>
            <ac:spMk id="3" creationId="{AB1FFA09-3D47-41F9-A196-FB1097B13FCD}"/>
          </ac:spMkLst>
        </pc:spChg>
        <pc:spChg chg="del">
          <ac:chgData name="Israel Vega" userId="58ef89dc-0801-4743-bab3-1fdeabdf9ff4" providerId="ADAL" clId="{BB5E777C-BCB5-46C7-AEA9-885BD5CB204C}" dt="2018-03-09T17:29:50.584" v="46" actId="14100"/>
          <ac:spMkLst>
            <pc:docMk/>
            <pc:sldMk cId="3319533877" sldId="272"/>
            <ac:spMk id="7" creationId="{E32E0088-C796-4EA4-806C-63322884B760}"/>
          </ac:spMkLst>
        </pc:spChg>
      </pc:sldChg>
      <pc:sldMasterChg chg="del delSldLayout">
        <pc:chgData name="Israel Vega" userId="58ef89dc-0801-4743-bab3-1fdeabdf9ff4" providerId="ADAL" clId="{BB5E777C-BCB5-46C7-AEA9-885BD5CB204C}" dt="2018-03-09T17:29:14.332" v="42" actId="2696"/>
        <pc:sldMasterMkLst>
          <pc:docMk/>
          <pc:sldMasterMk cId="606845498" sldId="2147483686"/>
        </pc:sldMasterMkLst>
        <pc:sldLayoutChg chg="del">
          <pc:chgData name="Israel Vega" userId="58ef89dc-0801-4743-bab3-1fdeabdf9ff4" providerId="ADAL" clId="{BB5E777C-BCB5-46C7-AEA9-885BD5CB204C}" dt="2018-03-09T17:29:14.264" v="16" actId="2696"/>
          <pc:sldLayoutMkLst>
            <pc:docMk/>
            <pc:sldMasterMk cId="606845498" sldId="2147483686"/>
            <pc:sldLayoutMk cId="2362628869" sldId="2147483687"/>
          </pc:sldLayoutMkLst>
        </pc:sldLayoutChg>
        <pc:sldLayoutChg chg="del">
          <pc:chgData name="Israel Vega" userId="58ef89dc-0801-4743-bab3-1fdeabdf9ff4" providerId="ADAL" clId="{BB5E777C-BCB5-46C7-AEA9-885BD5CB204C}" dt="2018-03-09T17:29:14.267" v="17" actId="2696"/>
          <pc:sldLayoutMkLst>
            <pc:docMk/>
            <pc:sldMasterMk cId="606845498" sldId="2147483686"/>
            <pc:sldLayoutMk cId="2875323440" sldId="2147483688"/>
          </pc:sldLayoutMkLst>
        </pc:sldLayoutChg>
        <pc:sldLayoutChg chg="del">
          <pc:chgData name="Israel Vega" userId="58ef89dc-0801-4743-bab3-1fdeabdf9ff4" providerId="ADAL" clId="{BB5E777C-BCB5-46C7-AEA9-885BD5CB204C}" dt="2018-03-09T17:29:14.270" v="18" actId="2696"/>
          <pc:sldLayoutMkLst>
            <pc:docMk/>
            <pc:sldMasterMk cId="606845498" sldId="2147483686"/>
            <pc:sldLayoutMk cId="2744492407" sldId="2147483689"/>
          </pc:sldLayoutMkLst>
        </pc:sldLayoutChg>
        <pc:sldLayoutChg chg="del">
          <pc:chgData name="Israel Vega" userId="58ef89dc-0801-4743-bab3-1fdeabdf9ff4" providerId="ADAL" clId="{BB5E777C-BCB5-46C7-AEA9-885BD5CB204C}" dt="2018-03-09T17:29:14.277" v="19" actId="2696"/>
          <pc:sldLayoutMkLst>
            <pc:docMk/>
            <pc:sldMasterMk cId="606845498" sldId="2147483686"/>
            <pc:sldLayoutMk cId="3267288840" sldId="2147483690"/>
          </pc:sldLayoutMkLst>
        </pc:sldLayoutChg>
        <pc:sldLayoutChg chg="del">
          <pc:chgData name="Israel Vega" userId="58ef89dc-0801-4743-bab3-1fdeabdf9ff4" providerId="ADAL" clId="{BB5E777C-BCB5-46C7-AEA9-885BD5CB204C}" dt="2018-03-09T17:29:14.279" v="20" actId="2696"/>
          <pc:sldLayoutMkLst>
            <pc:docMk/>
            <pc:sldMasterMk cId="606845498" sldId="2147483686"/>
            <pc:sldLayoutMk cId="3020419529" sldId="2147483691"/>
          </pc:sldLayoutMkLst>
        </pc:sldLayoutChg>
        <pc:sldLayoutChg chg="del">
          <pc:chgData name="Israel Vega" userId="58ef89dc-0801-4743-bab3-1fdeabdf9ff4" providerId="ADAL" clId="{BB5E777C-BCB5-46C7-AEA9-885BD5CB204C}" dt="2018-03-09T17:29:14.286" v="21" actId="2696"/>
          <pc:sldLayoutMkLst>
            <pc:docMk/>
            <pc:sldMasterMk cId="606845498" sldId="2147483686"/>
            <pc:sldLayoutMk cId="3383258658" sldId="2147483692"/>
          </pc:sldLayoutMkLst>
        </pc:sldLayoutChg>
        <pc:sldLayoutChg chg="del">
          <pc:chgData name="Israel Vega" userId="58ef89dc-0801-4743-bab3-1fdeabdf9ff4" providerId="ADAL" clId="{BB5E777C-BCB5-46C7-AEA9-885BD5CB204C}" dt="2018-03-09T17:29:14.288" v="22" actId="2696"/>
          <pc:sldLayoutMkLst>
            <pc:docMk/>
            <pc:sldMasterMk cId="606845498" sldId="2147483686"/>
            <pc:sldLayoutMk cId="1604128889" sldId="2147483693"/>
          </pc:sldLayoutMkLst>
        </pc:sldLayoutChg>
        <pc:sldLayoutChg chg="del">
          <pc:chgData name="Israel Vega" userId="58ef89dc-0801-4743-bab3-1fdeabdf9ff4" providerId="ADAL" clId="{BB5E777C-BCB5-46C7-AEA9-885BD5CB204C}" dt="2018-03-09T17:29:14.290" v="23" actId="2696"/>
          <pc:sldLayoutMkLst>
            <pc:docMk/>
            <pc:sldMasterMk cId="606845498" sldId="2147483686"/>
            <pc:sldLayoutMk cId="2452939954" sldId="2147483694"/>
          </pc:sldLayoutMkLst>
        </pc:sldLayoutChg>
        <pc:sldLayoutChg chg="del">
          <pc:chgData name="Israel Vega" userId="58ef89dc-0801-4743-bab3-1fdeabdf9ff4" providerId="ADAL" clId="{BB5E777C-BCB5-46C7-AEA9-885BD5CB204C}" dt="2018-03-09T17:29:14.291" v="24" actId="2696"/>
          <pc:sldLayoutMkLst>
            <pc:docMk/>
            <pc:sldMasterMk cId="606845498" sldId="2147483686"/>
            <pc:sldLayoutMk cId="2355018417" sldId="2147483695"/>
          </pc:sldLayoutMkLst>
        </pc:sldLayoutChg>
        <pc:sldLayoutChg chg="del">
          <pc:chgData name="Israel Vega" userId="58ef89dc-0801-4743-bab3-1fdeabdf9ff4" providerId="ADAL" clId="{BB5E777C-BCB5-46C7-AEA9-885BD5CB204C}" dt="2018-03-09T17:29:14.293" v="25" actId="2696"/>
          <pc:sldLayoutMkLst>
            <pc:docMk/>
            <pc:sldMasterMk cId="606845498" sldId="2147483686"/>
            <pc:sldLayoutMk cId="612848849" sldId="2147483696"/>
          </pc:sldLayoutMkLst>
        </pc:sldLayoutChg>
        <pc:sldLayoutChg chg="del">
          <pc:chgData name="Israel Vega" userId="58ef89dc-0801-4743-bab3-1fdeabdf9ff4" providerId="ADAL" clId="{BB5E777C-BCB5-46C7-AEA9-885BD5CB204C}" dt="2018-03-09T17:29:14.296" v="26" actId="2696"/>
          <pc:sldLayoutMkLst>
            <pc:docMk/>
            <pc:sldMasterMk cId="606845498" sldId="2147483686"/>
            <pc:sldLayoutMk cId="3800892398" sldId="2147483697"/>
          </pc:sldLayoutMkLst>
        </pc:sldLayoutChg>
        <pc:sldLayoutChg chg="del">
          <pc:chgData name="Israel Vega" userId="58ef89dc-0801-4743-bab3-1fdeabdf9ff4" providerId="ADAL" clId="{BB5E777C-BCB5-46C7-AEA9-885BD5CB204C}" dt="2018-03-09T17:29:14.298" v="27" actId="2696"/>
          <pc:sldLayoutMkLst>
            <pc:docMk/>
            <pc:sldMasterMk cId="606845498" sldId="2147483686"/>
            <pc:sldLayoutMk cId="318025483" sldId="2147483698"/>
          </pc:sldLayoutMkLst>
        </pc:sldLayoutChg>
        <pc:sldLayoutChg chg="del">
          <pc:chgData name="Israel Vega" userId="58ef89dc-0801-4743-bab3-1fdeabdf9ff4" providerId="ADAL" clId="{BB5E777C-BCB5-46C7-AEA9-885BD5CB204C}" dt="2018-03-09T17:29:14.300" v="28" actId="2696"/>
          <pc:sldLayoutMkLst>
            <pc:docMk/>
            <pc:sldMasterMk cId="606845498" sldId="2147483686"/>
            <pc:sldLayoutMk cId="3389472395" sldId="2147483699"/>
          </pc:sldLayoutMkLst>
        </pc:sldLayoutChg>
        <pc:sldLayoutChg chg="del">
          <pc:chgData name="Israel Vega" userId="58ef89dc-0801-4743-bab3-1fdeabdf9ff4" providerId="ADAL" clId="{BB5E777C-BCB5-46C7-AEA9-885BD5CB204C}" dt="2018-03-09T17:29:14.302" v="29" actId="2696"/>
          <pc:sldLayoutMkLst>
            <pc:docMk/>
            <pc:sldMasterMk cId="606845498" sldId="2147483686"/>
            <pc:sldLayoutMk cId="156613741" sldId="2147483700"/>
          </pc:sldLayoutMkLst>
        </pc:sldLayoutChg>
        <pc:sldLayoutChg chg="del">
          <pc:chgData name="Israel Vega" userId="58ef89dc-0801-4743-bab3-1fdeabdf9ff4" providerId="ADAL" clId="{BB5E777C-BCB5-46C7-AEA9-885BD5CB204C}" dt="2018-03-09T17:29:14.303" v="30" actId="2696"/>
          <pc:sldLayoutMkLst>
            <pc:docMk/>
            <pc:sldMasterMk cId="606845498" sldId="2147483686"/>
            <pc:sldLayoutMk cId="2830563895" sldId="2147483701"/>
          </pc:sldLayoutMkLst>
        </pc:sldLayoutChg>
        <pc:sldLayoutChg chg="del">
          <pc:chgData name="Israel Vega" userId="58ef89dc-0801-4743-bab3-1fdeabdf9ff4" providerId="ADAL" clId="{BB5E777C-BCB5-46C7-AEA9-885BD5CB204C}" dt="2018-03-09T17:29:14.305" v="31" actId="2696"/>
          <pc:sldLayoutMkLst>
            <pc:docMk/>
            <pc:sldMasterMk cId="606845498" sldId="2147483686"/>
            <pc:sldLayoutMk cId="2364282870" sldId="2147483702"/>
          </pc:sldLayoutMkLst>
        </pc:sldLayoutChg>
        <pc:sldLayoutChg chg="del">
          <pc:chgData name="Israel Vega" userId="58ef89dc-0801-4743-bab3-1fdeabdf9ff4" providerId="ADAL" clId="{BB5E777C-BCB5-46C7-AEA9-885BD5CB204C}" dt="2018-03-09T17:29:14.306" v="32" actId="2696"/>
          <pc:sldLayoutMkLst>
            <pc:docMk/>
            <pc:sldMasterMk cId="606845498" sldId="2147483686"/>
            <pc:sldLayoutMk cId="2594757985" sldId="2147483703"/>
          </pc:sldLayoutMkLst>
        </pc:sldLayoutChg>
        <pc:sldLayoutChg chg="del">
          <pc:chgData name="Israel Vega" userId="58ef89dc-0801-4743-bab3-1fdeabdf9ff4" providerId="ADAL" clId="{BB5E777C-BCB5-46C7-AEA9-885BD5CB204C}" dt="2018-03-09T17:29:14.308" v="33" actId="2696"/>
          <pc:sldLayoutMkLst>
            <pc:docMk/>
            <pc:sldMasterMk cId="606845498" sldId="2147483686"/>
            <pc:sldLayoutMk cId="2943433922" sldId="2147483704"/>
          </pc:sldLayoutMkLst>
        </pc:sldLayoutChg>
        <pc:sldLayoutChg chg="del">
          <pc:chgData name="Israel Vega" userId="58ef89dc-0801-4743-bab3-1fdeabdf9ff4" providerId="ADAL" clId="{BB5E777C-BCB5-46C7-AEA9-885BD5CB204C}" dt="2018-03-09T17:29:14.309" v="34" actId="2696"/>
          <pc:sldLayoutMkLst>
            <pc:docMk/>
            <pc:sldMasterMk cId="606845498" sldId="2147483686"/>
            <pc:sldLayoutMk cId="2591296805" sldId="2147483705"/>
          </pc:sldLayoutMkLst>
        </pc:sldLayoutChg>
        <pc:sldLayoutChg chg="del">
          <pc:chgData name="Israel Vega" userId="58ef89dc-0801-4743-bab3-1fdeabdf9ff4" providerId="ADAL" clId="{BB5E777C-BCB5-46C7-AEA9-885BD5CB204C}" dt="2018-03-09T17:29:14.311" v="35" actId="2696"/>
          <pc:sldLayoutMkLst>
            <pc:docMk/>
            <pc:sldMasterMk cId="606845498" sldId="2147483686"/>
            <pc:sldLayoutMk cId="747073969" sldId="2147483706"/>
          </pc:sldLayoutMkLst>
        </pc:sldLayoutChg>
        <pc:sldLayoutChg chg="del">
          <pc:chgData name="Israel Vega" userId="58ef89dc-0801-4743-bab3-1fdeabdf9ff4" providerId="ADAL" clId="{BB5E777C-BCB5-46C7-AEA9-885BD5CB204C}" dt="2018-03-09T17:29:14.312" v="36" actId="2696"/>
          <pc:sldLayoutMkLst>
            <pc:docMk/>
            <pc:sldMasterMk cId="606845498" sldId="2147483686"/>
            <pc:sldLayoutMk cId="136767062" sldId="2147483707"/>
          </pc:sldLayoutMkLst>
        </pc:sldLayoutChg>
        <pc:sldLayoutChg chg="del">
          <pc:chgData name="Israel Vega" userId="58ef89dc-0801-4743-bab3-1fdeabdf9ff4" providerId="ADAL" clId="{BB5E777C-BCB5-46C7-AEA9-885BD5CB204C}" dt="2018-03-09T17:29:14.313" v="37" actId="2696"/>
          <pc:sldLayoutMkLst>
            <pc:docMk/>
            <pc:sldMasterMk cId="606845498" sldId="2147483686"/>
            <pc:sldLayoutMk cId="1624893263" sldId="2147483708"/>
          </pc:sldLayoutMkLst>
        </pc:sldLayoutChg>
        <pc:sldLayoutChg chg="del">
          <pc:chgData name="Israel Vega" userId="58ef89dc-0801-4743-bab3-1fdeabdf9ff4" providerId="ADAL" clId="{BB5E777C-BCB5-46C7-AEA9-885BD5CB204C}" dt="2018-03-09T17:29:14.315" v="38" actId="2696"/>
          <pc:sldLayoutMkLst>
            <pc:docMk/>
            <pc:sldMasterMk cId="606845498" sldId="2147483686"/>
            <pc:sldLayoutMk cId="4012549353" sldId="2147483709"/>
          </pc:sldLayoutMkLst>
        </pc:sldLayoutChg>
        <pc:sldLayoutChg chg="del">
          <pc:chgData name="Israel Vega" userId="58ef89dc-0801-4743-bab3-1fdeabdf9ff4" providerId="ADAL" clId="{BB5E777C-BCB5-46C7-AEA9-885BD5CB204C}" dt="2018-03-09T17:29:14.318" v="39" actId="2696"/>
          <pc:sldLayoutMkLst>
            <pc:docMk/>
            <pc:sldMasterMk cId="606845498" sldId="2147483686"/>
            <pc:sldLayoutMk cId="3788998532" sldId="2147483710"/>
          </pc:sldLayoutMkLst>
        </pc:sldLayoutChg>
        <pc:sldLayoutChg chg="del">
          <pc:chgData name="Israel Vega" userId="58ef89dc-0801-4743-bab3-1fdeabdf9ff4" providerId="ADAL" clId="{BB5E777C-BCB5-46C7-AEA9-885BD5CB204C}" dt="2018-03-09T17:29:14.321" v="40" actId="2696"/>
          <pc:sldLayoutMkLst>
            <pc:docMk/>
            <pc:sldMasterMk cId="606845498" sldId="2147483686"/>
            <pc:sldLayoutMk cId="4289431640" sldId="2147483711"/>
          </pc:sldLayoutMkLst>
        </pc:sldLayoutChg>
        <pc:sldLayoutChg chg="del">
          <pc:chgData name="Israel Vega" userId="58ef89dc-0801-4743-bab3-1fdeabdf9ff4" providerId="ADAL" clId="{BB5E777C-BCB5-46C7-AEA9-885BD5CB204C}" dt="2018-03-09T17:29:14.322" v="41" actId="2696"/>
          <pc:sldLayoutMkLst>
            <pc:docMk/>
            <pc:sldMasterMk cId="606845498" sldId="2147483686"/>
            <pc:sldLayoutMk cId="2072806941" sldId="2147483712"/>
          </pc:sldLayoutMkLst>
        </pc:sldLayoutChg>
      </pc:sldMasterChg>
      <pc:sldMasterChg chg="modSldLayout">
        <pc:chgData name="Israel Vega" userId="58ef89dc-0801-4743-bab3-1fdeabdf9ff4" providerId="ADAL" clId="{BB5E777C-BCB5-46C7-AEA9-885BD5CB204C}" dt="2018-03-09T17:29:09.335" v="15" actId="14100"/>
        <pc:sldMasterMkLst>
          <pc:docMk/>
          <pc:sldMasterMk cId="333085989" sldId="2147483713"/>
        </pc:sldMasterMkLst>
        <pc:sldLayoutChg chg="addSp">
          <pc:chgData name="Israel Vega" userId="58ef89dc-0801-4743-bab3-1fdeabdf9ff4" providerId="ADAL" clId="{BB5E777C-BCB5-46C7-AEA9-885BD5CB204C}" dt="2018-03-09T17:29:09.335" v="15" actId="14100"/>
          <pc:sldLayoutMkLst>
            <pc:docMk/>
            <pc:sldMasterMk cId="333085989" sldId="2147483713"/>
            <pc:sldLayoutMk cId="1312382908" sldId="2147483714"/>
          </pc:sldLayoutMkLst>
          <pc:picChg chg="add">
            <ac:chgData name="Israel Vega" userId="58ef89dc-0801-4743-bab3-1fdeabdf9ff4" providerId="ADAL" clId="{BB5E777C-BCB5-46C7-AEA9-885BD5CB204C}" dt="2018-03-09T17:29:09.335" v="15" actId="14100"/>
            <ac:picMkLst>
              <pc:docMk/>
              <pc:sldMasterMk cId="333085989" sldId="2147483713"/>
              <pc:sldLayoutMk cId="1312382908" sldId="2147483714"/>
              <ac:picMk id="7" creationId="{7B97CD57-A2CB-4838-8E9B-DA00B34143C6}"/>
            </ac:picMkLst>
          </pc:picChg>
          <pc:picChg chg="add">
            <ac:chgData name="Israel Vega" userId="58ef89dc-0801-4743-bab3-1fdeabdf9ff4" providerId="ADAL" clId="{BB5E777C-BCB5-46C7-AEA9-885BD5CB204C}" dt="2018-03-09T17:29:09.335" v="15" actId="14100"/>
            <ac:picMkLst>
              <pc:docMk/>
              <pc:sldMasterMk cId="333085989" sldId="2147483713"/>
              <pc:sldLayoutMk cId="1312382908" sldId="2147483714"/>
              <ac:picMk id="8" creationId="{AE569F88-BAC5-4134-85C7-7A0F9C9F9F9C}"/>
            </ac:picMkLst>
          </pc:picChg>
        </pc:sldLayoutChg>
        <pc:sldLayoutChg chg="addSp">
          <pc:chgData name="Israel Vega" userId="58ef89dc-0801-4743-bab3-1fdeabdf9ff4" providerId="ADAL" clId="{BB5E777C-BCB5-46C7-AEA9-885BD5CB204C}" dt="2018-03-09T17:29:09.335" v="15" actId="14100"/>
          <pc:sldLayoutMkLst>
            <pc:docMk/>
            <pc:sldMasterMk cId="333085989" sldId="2147483713"/>
            <pc:sldLayoutMk cId="2427385479" sldId="2147483715"/>
          </pc:sldLayoutMkLst>
          <pc:picChg chg="add">
            <ac:chgData name="Israel Vega" userId="58ef89dc-0801-4743-bab3-1fdeabdf9ff4" providerId="ADAL" clId="{BB5E777C-BCB5-46C7-AEA9-885BD5CB204C}" dt="2018-03-09T17:29:09.335" v="15" actId="14100"/>
            <ac:picMkLst>
              <pc:docMk/>
              <pc:sldMasterMk cId="333085989" sldId="2147483713"/>
              <pc:sldLayoutMk cId="2427385479" sldId="2147483715"/>
              <ac:picMk id="7" creationId="{5191C691-F93B-47F0-8EB1-445ACEDCD231}"/>
            </ac:picMkLst>
          </pc:picChg>
          <pc:picChg chg="add">
            <ac:chgData name="Israel Vega" userId="58ef89dc-0801-4743-bab3-1fdeabdf9ff4" providerId="ADAL" clId="{BB5E777C-BCB5-46C7-AEA9-885BD5CB204C}" dt="2018-03-09T17:29:09.335" v="15" actId="14100"/>
            <ac:picMkLst>
              <pc:docMk/>
              <pc:sldMasterMk cId="333085989" sldId="2147483713"/>
              <pc:sldLayoutMk cId="2427385479" sldId="2147483715"/>
              <ac:picMk id="8" creationId="{95322EBA-772D-4C0A-9E5A-E871407470A0}"/>
            </ac:picMkLst>
          </pc:picChg>
        </pc:sldLayoutChg>
        <pc:sldLayoutChg chg="addSp">
          <pc:chgData name="Israel Vega" userId="58ef89dc-0801-4743-bab3-1fdeabdf9ff4" providerId="ADAL" clId="{BB5E777C-BCB5-46C7-AEA9-885BD5CB204C}" dt="2018-03-09T17:29:09.335" v="15" actId="14100"/>
          <pc:sldLayoutMkLst>
            <pc:docMk/>
            <pc:sldMasterMk cId="333085989" sldId="2147483713"/>
            <pc:sldLayoutMk cId="1195123500" sldId="2147483716"/>
          </pc:sldLayoutMkLst>
          <pc:picChg chg="add">
            <ac:chgData name="Israel Vega" userId="58ef89dc-0801-4743-bab3-1fdeabdf9ff4" providerId="ADAL" clId="{BB5E777C-BCB5-46C7-AEA9-885BD5CB204C}" dt="2018-03-09T17:29:09.335" v="15" actId="14100"/>
            <ac:picMkLst>
              <pc:docMk/>
              <pc:sldMasterMk cId="333085989" sldId="2147483713"/>
              <pc:sldLayoutMk cId="1195123500" sldId="2147483716"/>
              <ac:picMk id="7" creationId="{6CB585D8-FB56-4D30-B526-F91A91682000}"/>
            </ac:picMkLst>
          </pc:picChg>
        </pc:sldLayoutChg>
        <pc:sldLayoutChg chg="addSp">
          <pc:chgData name="Israel Vega" userId="58ef89dc-0801-4743-bab3-1fdeabdf9ff4" providerId="ADAL" clId="{BB5E777C-BCB5-46C7-AEA9-885BD5CB204C}" dt="2018-03-09T17:29:09.335" v="15" actId="14100"/>
          <pc:sldLayoutMkLst>
            <pc:docMk/>
            <pc:sldMasterMk cId="333085989" sldId="2147483713"/>
            <pc:sldLayoutMk cId="3655321010" sldId="2147483717"/>
          </pc:sldLayoutMkLst>
          <pc:picChg chg="add">
            <ac:chgData name="Israel Vega" userId="58ef89dc-0801-4743-bab3-1fdeabdf9ff4" providerId="ADAL" clId="{BB5E777C-BCB5-46C7-AEA9-885BD5CB204C}" dt="2018-03-09T17:29:09.335" v="15" actId="14100"/>
            <ac:picMkLst>
              <pc:docMk/>
              <pc:sldMasterMk cId="333085989" sldId="2147483713"/>
              <pc:sldLayoutMk cId="3655321010" sldId="2147483717"/>
              <ac:picMk id="6" creationId="{0910377C-A1E2-4541-B6D1-0F91C479FBD8}"/>
            </ac:picMkLst>
          </pc:picChg>
        </pc:sldLayoutChg>
        <pc:sldLayoutChg chg="addSp">
          <pc:chgData name="Israel Vega" userId="58ef89dc-0801-4743-bab3-1fdeabdf9ff4" providerId="ADAL" clId="{BB5E777C-BCB5-46C7-AEA9-885BD5CB204C}" dt="2018-03-09T17:29:09.335" v="15" actId="14100"/>
          <pc:sldLayoutMkLst>
            <pc:docMk/>
            <pc:sldMasterMk cId="333085989" sldId="2147483713"/>
            <pc:sldLayoutMk cId="1507483413" sldId="2147483737"/>
          </pc:sldLayoutMkLst>
          <pc:spChg chg="add">
            <ac:chgData name="Israel Vega" userId="58ef89dc-0801-4743-bab3-1fdeabdf9ff4" providerId="ADAL" clId="{BB5E777C-BCB5-46C7-AEA9-885BD5CB204C}" dt="2018-03-09T17:29:09.335" v="15" actId="14100"/>
            <ac:spMkLst>
              <pc:docMk/>
              <pc:sldMasterMk cId="333085989" sldId="2147483713"/>
              <pc:sldLayoutMk cId="1507483413" sldId="2147483737"/>
              <ac:spMk id="4" creationId="{957B6C28-3689-4CD5-A274-016B233FF301}"/>
            </ac:spMkLst>
          </pc:spChg>
          <pc:picChg chg="add">
            <ac:chgData name="Israel Vega" userId="58ef89dc-0801-4743-bab3-1fdeabdf9ff4" providerId="ADAL" clId="{BB5E777C-BCB5-46C7-AEA9-885BD5CB204C}" dt="2018-03-09T17:29:09.335" v="15" actId="14100"/>
            <ac:picMkLst>
              <pc:docMk/>
              <pc:sldMasterMk cId="333085989" sldId="2147483713"/>
              <pc:sldLayoutMk cId="1507483413" sldId="2147483737"/>
              <ac:picMk id="5" creationId="{0592D7F6-6D16-4218-B3FA-82E6FDF961EB}"/>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53DE77-3E17-4522-8209-1D8CC2027C21}" type="datetimeFigureOut">
              <a:rPr lang="en-US" smtClean="0"/>
              <a:t>5/22/2018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8CD5D8-76DD-40FA-BB46-305FD8FE0686}" type="slidenum">
              <a:rPr lang="en-US" smtClean="0"/>
              <a:t>‹#›</a:t>
            </a:fld>
            <a:endParaRPr lang="en-US"/>
          </a:p>
        </p:txBody>
      </p:sp>
    </p:spTree>
    <p:extLst>
      <p:ext uri="{BB962C8B-B14F-4D97-AF65-F5344CB8AC3E}">
        <p14:creationId xmlns:p14="http://schemas.microsoft.com/office/powerpoint/2010/main" val="4262845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marL="0" marR="0" lvl="0" indent="0" algn="l" defTabSz="914367"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5" name="Footer Placeholder 4"/>
          <p:cNvSpPr>
            <a:spLocks noGrp="1"/>
          </p:cNvSpPr>
          <p:nvPr>
            <p:ph type="ftr" sz="quarter" idx="11"/>
          </p:nvPr>
        </p:nvSpPr>
        <p:spPr/>
        <p:txBody>
          <a:bodyPr/>
          <a:lstStyle/>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kumimoji="0" lang="en-US" sz="400" b="0" i="0" u="none" strike="noStrike" kern="120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pPr marL="0" marR="0" lvl="0" indent="0" algn="r" defTabSz="914367" rtl="0" eaLnBrk="1" fontAlgn="auto" latinLnBrk="0" hangingPunct="1">
              <a:lnSpc>
                <a:spcPct val="100000"/>
              </a:lnSpc>
              <a:spcBef>
                <a:spcPts val="0"/>
              </a:spcBef>
              <a:spcAft>
                <a:spcPts val="0"/>
              </a:spcAft>
              <a:buClrTx/>
              <a:buSzTx/>
              <a:buFontTx/>
              <a:buNone/>
              <a:tabLst/>
              <a:defRPr/>
            </a:pPr>
            <a:fld id="{386CE63F-9E7F-4C04-9D0D-FCA25A8E9E86}" type="datetime8">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14367" rtl="0" eaLnBrk="1" fontAlgn="auto" latinLnBrk="0" hangingPunct="1">
                <a:lnSpc>
                  <a:spcPct val="100000"/>
                </a:lnSpc>
                <a:spcBef>
                  <a:spcPts val="0"/>
                </a:spcBef>
                <a:spcAft>
                  <a:spcPts val="0"/>
                </a:spcAft>
                <a:buClrTx/>
                <a:buSzTx/>
                <a:buFontTx/>
                <a:buNone/>
                <a:tabLst/>
                <a:defRPr/>
              </a:pPr>
              <a:t>5/22/2018 9:27 AM</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7" name="Slide Number Placeholder 6"/>
          <p:cNvSpPr>
            <a:spLocks noGrp="1"/>
          </p:cNvSpPr>
          <p:nvPr>
            <p:ph type="sldNum" sz="quarter" idx="13"/>
          </p:nvPr>
        </p:nvSpPr>
        <p:spPr/>
        <p:txBody>
          <a:bodyPr/>
          <a:lstStyle/>
          <a:p>
            <a:pPr marL="0" marR="0" lvl="0" indent="0" algn="r" defTabSz="914367"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14367"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382144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D1414D-8EF7-4387-9A32-6034F782CAFE}" type="slidenum">
              <a:rPr lang="en-US" smtClean="0"/>
              <a:t>10</a:t>
            </a:fld>
            <a:endParaRPr lang="en-US" dirty="0"/>
          </a:p>
        </p:txBody>
      </p:sp>
    </p:spTree>
    <p:extLst>
      <p:ext uri="{BB962C8B-B14F-4D97-AF65-F5344CB8AC3E}">
        <p14:creationId xmlns:p14="http://schemas.microsoft.com/office/powerpoint/2010/main" val="3512753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OAuth provides a simple mechanism for end-users to grant a third party access to their data and resources without sharing their passwords. </a:t>
            </a:r>
          </a:p>
          <a:p>
            <a:r>
              <a:rPr lang="en-US" dirty="0"/>
              <a:t>It also enables the user to grant access limited by scope and duration.</a:t>
            </a:r>
          </a:p>
        </p:txBody>
      </p:sp>
      <p:sp>
        <p:nvSpPr>
          <p:cNvPr id="4" name="Date Placeholder 3"/>
          <p:cNvSpPr>
            <a:spLocks noGrp="1"/>
          </p:cNvSpPr>
          <p:nvPr>
            <p:ph type="dt" idx="10"/>
          </p:nvPr>
        </p:nvSpPr>
        <p:spPr/>
        <p:txBody>
          <a:bodyPr/>
          <a:lstStyle/>
          <a:p>
            <a:fld id="{7A5C1551-8DBF-450A-B3B4-597F4F42AC44}" type="datetime1">
              <a:rPr lang="en-US" smtClean="0"/>
              <a:t>5/22/2018</a:t>
            </a:fld>
            <a:endParaRPr lang="en-US" dirty="0"/>
          </a:p>
        </p:txBody>
      </p:sp>
      <p:sp>
        <p:nvSpPr>
          <p:cNvPr id="5" name="Slide Number Placeholder 4"/>
          <p:cNvSpPr>
            <a:spLocks noGrp="1"/>
          </p:cNvSpPr>
          <p:nvPr>
            <p:ph type="sldNum" sz="quarter" idx="11"/>
          </p:nvPr>
        </p:nvSpPr>
        <p:spPr/>
        <p:txBody>
          <a:bodyPr/>
          <a:lstStyle/>
          <a:p>
            <a:fld id="{B4008EB6-D09E-4580-8CD6-DDB14511944F}" type="slidenum">
              <a:rPr lang="en-US" smtClean="0"/>
              <a:t>11</a:t>
            </a:fld>
            <a:endParaRPr lang="en-US" dirty="0"/>
          </a:p>
        </p:txBody>
      </p:sp>
      <p:sp>
        <p:nvSpPr>
          <p:cNvPr id="6" name="Header Placeholder 5"/>
          <p:cNvSpPr>
            <a:spLocks noGrp="1"/>
          </p:cNvSpPr>
          <p:nvPr>
            <p:ph type="hdr" sz="quarter" idx="12"/>
          </p:nvPr>
        </p:nvSpPr>
        <p:spPr/>
        <p:txBody>
          <a:bodyPr/>
          <a:lstStyle/>
          <a:p>
            <a:r>
              <a:rPr lang="en-US" dirty="0"/>
              <a:t>Microsoft Office</a:t>
            </a:r>
          </a:p>
        </p:txBody>
      </p:sp>
      <p:sp>
        <p:nvSpPr>
          <p:cNvPr id="7" name="Footer Placeholder 6"/>
          <p:cNvSpPr>
            <a:spLocks noGrp="1"/>
          </p:cNvSpPr>
          <p:nvPr>
            <p:ph type="ftr" sz="quarter" idx="13"/>
          </p:nvPr>
        </p:nvSpPr>
        <p:spPr/>
        <p:txBody>
          <a:bodyPr/>
          <a:lstStyle/>
          <a:p>
            <a:pPr marL="231775" defTabSz="914099" eaLnBrk="0" hangingPunct="0"/>
            <a:r>
              <a:rPr lang="en-US" sz="500" dirty="0">
                <a:gradFill>
                  <a:gsLst>
                    <a:gs pos="0">
                      <a:schemeClr val="tx1"/>
                    </a:gs>
                    <a:gs pos="100000">
                      <a:schemeClr val="tx1"/>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marL="231775" defTabSz="914099" eaLnBrk="0" hangingPunct="0"/>
            <a:r>
              <a:rPr lang="en-US" sz="500" dirty="0">
                <a:gradFill>
                  <a:gsLst>
                    <a:gs pos="0">
                      <a:schemeClr val="tx1"/>
                    </a:gs>
                    <a:gs pos="100000">
                      <a:schemeClr val="tx1"/>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Tree>
    <p:extLst>
      <p:ext uri="{BB962C8B-B14F-4D97-AF65-F5344CB8AC3E}">
        <p14:creationId xmlns:p14="http://schemas.microsoft.com/office/powerpoint/2010/main" val="1239138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D5D8-76DD-40FA-BB46-305FD8FE0686}" type="slidenum">
              <a:rPr lang="en-US" smtClean="0"/>
              <a:t>12</a:t>
            </a:fld>
            <a:endParaRPr lang="en-US"/>
          </a:p>
        </p:txBody>
      </p:sp>
    </p:spTree>
    <p:extLst>
      <p:ext uri="{BB962C8B-B14F-4D97-AF65-F5344CB8AC3E}">
        <p14:creationId xmlns:p14="http://schemas.microsoft.com/office/powerpoint/2010/main" val="2718499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D5D8-76DD-40FA-BB46-305FD8FE0686}" type="slidenum">
              <a:rPr lang="en-US" smtClean="0"/>
              <a:t>13</a:t>
            </a:fld>
            <a:endParaRPr lang="en-US"/>
          </a:p>
        </p:txBody>
      </p:sp>
    </p:spTree>
    <p:extLst>
      <p:ext uri="{BB962C8B-B14F-4D97-AF65-F5344CB8AC3E}">
        <p14:creationId xmlns:p14="http://schemas.microsoft.com/office/powerpoint/2010/main" val="36543488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D5D8-76DD-40FA-BB46-305FD8FE0686}" type="slidenum">
              <a:rPr lang="en-US" smtClean="0"/>
              <a:t>14</a:t>
            </a:fld>
            <a:endParaRPr lang="en-US"/>
          </a:p>
        </p:txBody>
      </p:sp>
    </p:spTree>
    <p:extLst>
      <p:ext uri="{BB962C8B-B14F-4D97-AF65-F5344CB8AC3E}">
        <p14:creationId xmlns:p14="http://schemas.microsoft.com/office/powerpoint/2010/main" val="25772048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38EEC551-8CDA-4EB6-89BB-2A86C9F091C8}" type="datetime8">
              <a:rPr lang="en-US" smtClean="0"/>
              <a:t>5/22/2018 9:27 AM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15</a:t>
            </a:fld>
            <a:endParaRPr lang="en-US" dirty="0"/>
          </a:p>
        </p:txBody>
      </p:sp>
    </p:spTree>
    <p:extLst>
      <p:ext uri="{BB962C8B-B14F-4D97-AF65-F5344CB8AC3E}">
        <p14:creationId xmlns:p14="http://schemas.microsoft.com/office/powerpoint/2010/main" val="14210949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D5D8-76DD-40FA-BB46-305FD8FE0686}" type="slidenum">
              <a:rPr lang="en-US" smtClean="0"/>
              <a:t>19</a:t>
            </a:fld>
            <a:endParaRPr lang="en-US"/>
          </a:p>
        </p:txBody>
      </p:sp>
    </p:spTree>
    <p:extLst>
      <p:ext uri="{BB962C8B-B14F-4D97-AF65-F5344CB8AC3E}">
        <p14:creationId xmlns:p14="http://schemas.microsoft.com/office/powerpoint/2010/main" val="28866618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D5D8-76DD-40FA-BB46-305FD8FE0686}" type="slidenum">
              <a:rPr lang="en-US" smtClean="0"/>
              <a:t>2</a:t>
            </a:fld>
            <a:endParaRPr lang="en-US"/>
          </a:p>
        </p:txBody>
      </p:sp>
    </p:spTree>
    <p:extLst>
      <p:ext uri="{BB962C8B-B14F-4D97-AF65-F5344CB8AC3E}">
        <p14:creationId xmlns:p14="http://schemas.microsoft.com/office/powerpoint/2010/main" val="16454034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38EEC551-8CDA-4EB6-89BB-2A86C9F091C8}" type="datetime8">
              <a:rPr lang="en-US" smtClean="0"/>
              <a:t>5/22/2018 9:27 AM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3</a:t>
            </a:fld>
            <a:endParaRPr lang="en-US" dirty="0"/>
          </a:p>
        </p:txBody>
      </p:sp>
    </p:spTree>
    <p:extLst>
      <p:ext uri="{BB962C8B-B14F-4D97-AF65-F5344CB8AC3E}">
        <p14:creationId xmlns:p14="http://schemas.microsoft.com/office/powerpoint/2010/main" val="1610122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D5D8-76DD-40FA-BB46-305FD8FE0686}" type="slidenum">
              <a:rPr lang="en-US" smtClean="0"/>
              <a:t>4</a:t>
            </a:fld>
            <a:endParaRPr lang="en-US"/>
          </a:p>
        </p:txBody>
      </p:sp>
    </p:spTree>
    <p:extLst>
      <p:ext uri="{BB962C8B-B14F-4D97-AF65-F5344CB8AC3E}">
        <p14:creationId xmlns:p14="http://schemas.microsoft.com/office/powerpoint/2010/main" val="2553456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D5D8-76DD-40FA-BB46-305FD8FE0686}" type="slidenum">
              <a:rPr lang="en-US" smtClean="0"/>
              <a:t>5</a:t>
            </a:fld>
            <a:endParaRPr lang="en-US"/>
          </a:p>
        </p:txBody>
      </p:sp>
    </p:spTree>
    <p:extLst>
      <p:ext uri="{BB962C8B-B14F-4D97-AF65-F5344CB8AC3E}">
        <p14:creationId xmlns:p14="http://schemas.microsoft.com/office/powerpoint/2010/main" val="1265988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D5D8-76DD-40FA-BB46-305FD8FE0686}" type="slidenum">
              <a:rPr lang="en-US" smtClean="0"/>
              <a:t>6</a:t>
            </a:fld>
            <a:endParaRPr lang="en-US"/>
          </a:p>
        </p:txBody>
      </p:sp>
    </p:spTree>
    <p:extLst>
      <p:ext uri="{BB962C8B-B14F-4D97-AF65-F5344CB8AC3E}">
        <p14:creationId xmlns:p14="http://schemas.microsoft.com/office/powerpoint/2010/main" val="2947327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D5D8-76DD-40FA-BB46-305FD8FE0686}" type="slidenum">
              <a:rPr lang="en-US" smtClean="0"/>
              <a:t>7</a:t>
            </a:fld>
            <a:endParaRPr lang="en-US"/>
          </a:p>
        </p:txBody>
      </p:sp>
    </p:spTree>
    <p:extLst>
      <p:ext uri="{BB962C8B-B14F-4D97-AF65-F5344CB8AC3E}">
        <p14:creationId xmlns:p14="http://schemas.microsoft.com/office/powerpoint/2010/main" val="24980070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D5D8-76DD-40FA-BB46-305FD8FE0686}" type="slidenum">
              <a:rPr lang="en-US" smtClean="0"/>
              <a:t>8</a:t>
            </a:fld>
            <a:endParaRPr lang="en-US"/>
          </a:p>
        </p:txBody>
      </p:sp>
    </p:spTree>
    <p:extLst>
      <p:ext uri="{BB962C8B-B14F-4D97-AF65-F5344CB8AC3E}">
        <p14:creationId xmlns:p14="http://schemas.microsoft.com/office/powerpoint/2010/main" val="8268443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8CD5D8-76DD-40FA-BB46-305FD8FE0686}" type="slidenum">
              <a:rPr lang="en-US" smtClean="0"/>
              <a:t>9</a:t>
            </a:fld>
            <a:endParaRPr lang="en-US"/>
          </a:p>
        </p:txBody>
      </p:sp>
    </p:spTree>
    <p:extLst>
      <p:ext uri="{BB962C8B-B14F-4D97-AF65-F5344CB8AC3E}">
        <p14:creationId xmlns:p14="http://schemas.microsoft.com/office/powerpoint/2010/main" val="12626259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quare photo">
    <p:bg>
      <p:bgPr>
        <a:solidFill>
          <a:srgbClr val="0D0D0D"/>
        </a:solidFill>
        <a:effectLst/>
      </p:bgPr>
    </p:bg>
    <p:spTree>
      <p:nvGrpSpPr>
        <p:cNvPr id="1" name=""/>
        <p:cNvGrpSpPr/>
        <p:nvPr/>
      </p:nvGrpSpPr>
      <p:grpSpPr>
        <a:xfrm>
          <a:off x="0" y="0"/>
          <a:ext cx="0" cy="0"/>
          <a:chOff x="0" y="0"/>
          <a:chExt cx="0" cy="0"/>
        </a:xfrm>
      </p:grpSpPr>
      <p:pic>
        <p:nvPicPr>
          <p:cNvPr id="7" name="MS logo white - EMF" descr="Microsoft logo white text version">
            <a:extLst>
              <a:ext uri="{FF2B5EF4-FFF2-40B4-BE49-F238E27FC236}">
                <a16:creationId xmlns:a16="http://schemas.microsoft.com/office/drawing/2014/main" id="{B75A0920-A5C0-44B4-805C-2A21395BDE60}"/>
              </a:ext>
            </a:extLst>
          </p:cNvPr>
          <p:cNvPicPr>
            <a:picLocks noChangeAspect="1"/>
          </p:cNvPicPr>
          <p:nvPr userDrawn="1"/>
        </p:nvPicPr>
        <p:blipFill>
          <a:blip r:embed="rId2"/>
          <a:stretch>
            <a:fillRect/>
          </a:stretch>
        </p:blipFill>
        <p:spPr bwMode="black">
          <a:xfrm>
            <a:off x="584200" y="585788"/>
            <a:ext cx="1366245" cy="292608"/>
          </a:xfrm>
          <a:prstGeom prst="rect">
            <a:avLst/>
          </a:prstGeom>
        </p:spPr>
      </p:pic>
      <p:sp>
        <p:nvSpPr>
          <p:cNvPr id="2" name="Title 1">
            <a:extLst>
              <a:ext uri="{FF2B5EF4-FFF2-40B4-BE49-F238E27FC236}">
                <a16:creationId xmlns:a16="http://schemas.microsoft.com/office/drawing/2014/main" id="{25D0408F-4A76-4E13-B20C-89E0FD40DC32}"/>
              </a:ext>
            </a:extLst>
          </p:cNvPr>
          <p:cNvSpPr>
            <a:spLocks noGrp="1"/>
          </p:cNvSpPr>
          <p:nvPr>
            <p:ph type="title" hasCustomPrompt="1"/>
          </p:nvPr>
        </p:nvSpPr>
        <p:spPr>
          <a:xfrm>
            <a:off x="588263" y="2425541"/>
            <a:ext cx="4167887" cy="1107996"/>
          </a:xfrm>
        </p:spPr>
        <p:txBody>
          <a:bodyPr anchor="b" anchorCtr="0">
            <a:spAutoFit/>
          </a:bodyPr>
          <a:lstStyle>
            <a:lvl1pPr>
              <a:defRPr/>
            </a:lvl1pPr>
          </a:lstStyle>
          <a:p>
            <a:r>
              <a:rPr lang="en-US" dirty="0"/>
              <a:t>Event name or presentation title </a:t>
            </a:r>
          </a:p>
        </p:txBody>
      </p:sp>
      <p:sp>
        <p:nvSpPr>
          <p:cNvPr id="5" name="Text Placeholder 4"/>
          <p:cNvSpPr>
            <a:spLocks noGrp="1"/>
          </p:cNvSpPr>
          <p:nvPr>
            <p:ph type="body" sz="quarter" idx="12" hasCustomPrompt="1"/>
          </p:nvPr>
        </p:nvSpPr>
        <p:spPr>
          <a:xfrm>
            <a:off x="582042" y="3962400"/>
            <a:ext cx="4164583" cy="307777"/>
          </a:xfrm>
          <a:noFill/>
        </p:spPr>
        <p:txBody>
          <a:bodyPr wrap="square" lIns="0" tIns="0" rIns="0" bIns="0">
            <a:spAutoFit/>
          </a:bodyPr>
          <a:lstStyle>
            <a:lvl1pPr marL="0" indent="0">
              <a:spcBef>
                <a:spcPts val="0"/>
              </a:spcBef>
              <a:buNone/>
              <a:defRPr sz="20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dirty="0"/>
              <a:t>Speaker name or subtitle</a:t>
            </a:r>
          </a:p>
        </p:txBody>
      </p:sp>
      <p:pic>
        <p:nvPicPr>
          <p:cNvPr id="9" name="Picture 8" descr="Woman looking at Surface" title="Microsoft brand photo">
            <a:extLst>
              <a:ext uri="{FF2B5EF4-FFF2-40B4-BE49-F238E27FC236}">
                <a16:creationId xmlns:a16="http://schemas.microsoft.com/office/drawing/2014/main" id="{D712C64A-08D3-43FF-8A6D-73ABD689A331}"/>
              </a:ext>
            </a:extLst>
          </p:cNvPr>
          <p:cNvPicPr>
            <a:picLocks noChangeAspect="1"/>
          </p:cNvPicPr>
          <p:nvPr userDrawn="1"/>
        </p:nvPicPr>
        <p:blipFill rotWithShape="1">
          <a:blip r:embed="rId3"/>
          <a:srcRect l="19611" t="5841" r="29831" b="18345"/>
          <a:stretch/>
        </p:blipFill>
        <p:spPr>
          <a:xfrm>
            <a:off x="5334000" y="0"/>
            <a:ext cx="6858000" cy="6858000"/>
          </a:xfrm>
          <a:prstGeom prst="rect">
            <a:avLst/>
          </a:prstGeom>
        </p:spPr>
      </p:pic>
    </p:spTree>
    <p:extLst>
      <p:ext uri="{BB962C8B-B14F-4D97-AF65-F5344CB8AC3E}">
        <p14:creationId xmlns:p14="http://schemas.microsoft.com/office/powerpoint/2010/main" val="159912102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2" orient="horz" pos="2496">
          <p15:clr>
            <a:srgbClr val="5ACBF0"/>
          </p15:clr>
        </p15:guide>
        <p15:guide id="3" pos="3355">
          <p15:clr>
            <a:srgbClr val="FBAE40"/>
          </p15:clr>
        </p15:guide>
        <p15:guide id="5" orient="horz" pos="2160">
          <p15:clr>
            <a:srgbClr val="FBAE40"/>
          </p15:clr>
        </p15:guide>
        <p15:guide id="6" orient="horz" pos="2229">
          <p15:clr>
            <a:srgbClr val="5ACBF0"/>
          </p15:clr>
        </p15:guide>
        <p15:guide id="7" pos="2996">
          <p15:clr>
            <a:srgbClr val="5ACBF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with gri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D31026A-4A74-439D-A8F5-DB82A03E713C}"/>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35110519"/>
      </p:ext>
    </p:extLst>
  </p:cSld>
  <p:clrMapOvr>
    <a:masterClrMapping/>
  </p:clrMapOvr>
  <p:transition>
    <p:fade/>
  </p:transition>
  <p:extLst mod="1">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55">
          <p15:clr>
            <a:srgbClr val="A4A3A4"/>
          </p15:clr>
        </p15:guide>
        <p15:guide id="15" pos="3338">
          <p15:clr>
            <a:srgbClr val="A4A3A4"/>
          </p15:clr>
        </p15:guide>
        <p15:guide id="16" pos="3749">
          <p15:clr>
            <a:srgbClr val="A4A3A4"/>
          </p15:clr>
        </p15:guide>
        <p15:guide id="17" pos="3932">
          <p15:clr>
            <a:srgbClr val="A4A3A4"/>
          </p15:clr>
        </p15:guide>
        <p15:guide id="18" pos="4343">
          <p15:clr>
            <a:srgbClr val="A4A3A4"/>
          </p15:clr>
        </p15:guide>
        <p15:guide id="19" pos="4526">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mall title - half page">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B2500C4-B436-4E3A-8A91-A02448A774DB}"/>
              </a:ext>
            </a:extLst>
          </p:cNvPr>
          <p:cNvSpPr>
            <a:spLocks noGrp="1"/>
          </p:cNvSpPr>
          <p:nvPr>
            <p:ph type="title"/>
          </p:nvPr>
        </p:nvSpPr>
        <p:spPr>
          <a:xfrm>
            <a:off x="584200" y="457200"/>
            <a:ext cx="5508419" cy="372410"/>
          </a:xfrm>
        </p:spPr>
        <p:txBody>
          <a:bodyPr tIns="64008"/>
          <a:lstStyle>
            <a:lvl1pPr>
              <a:defRPr sz="2000" spc="0">
                <a:latin typeface="+mj-lt"/>
                <a:cs typeface="Segoe UI"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35507264"/>
      </p:ext>
    </p:extLst>
  </p:cSld>
  <p:clrMapOvr>
    <a:masterClrMapping/>
  </p:clrMapOvr>
  <p:transition>
    <p:fade/>
  </p:transition>
  <p:extLst mod="1">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55">
          <p15:clr>
            <a:srgbClr val="A4A3A4"/>
          </p15:clr>
        </p15:guide>
        <p15:guide id="15" pos="3338">
          <p15:clr>
            <a:srgbClr val="A4A3A4"/>
          </p15:clr>
        </p15:guide>
        <p15:guide id="16" pos="3749">
          <p15:clr>
            <a:srgbClr val="A4A3A4"/>
          </p15:clr>
        </p15:guide>
        <p15:guide id="17" pos="3932">
          <p15:clr>
            <a:srgbClr val="A4A3A4"/>
          </p15:clr>
        </p15:guide>
        <p15:guide id="18" pos="4343">
          <p15:clr>
            <a:srgbClr val="A4A3A4"/>
          </p15:clr>
        </p15:guide>
        <p15:guide id="19" pos="4526">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Square Photo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4200" y="2025650"/>
            <a:ext cx="4161981" cy="1107996"/>
          </a:xfrm>
        </p:spPr>
        <p:txBody>
          <a:bodyPr wrap="square" rIns="0" anchor="b">
            <a:spAutoFit/>
          </a:bodyPr>
          <a:lstStyle>
            <a:lvl1pPr>
              <a:lnSpc>
                <a:spcPct val="100000"/>
              </a:lnSpc>
              <a:defRPr sz="3600" b="1" spc="-49" baseline="0">
                <a:gradFill>
                  <a:gsLst>
                    <a:gs pos="1250">
                      <a:schemeClr val="tx1"/>
                    </a:gs>
                    <a:gs pos="100000">
                      <a:schemeClr val="tx1"/>
                    </a:gs>
                  </a:gsLst>
                  <a:lin ang="5400000" scaled="0"/>
                </a:gradFill>
                <a:latin typeface="+mj-lt"/>
                <a:cs typeface="Segoe UI Semilight" panose="020B0402040204020203" pitchFamily="34" charset="0"/>
              </a:defRPr>
            </a:lvl1pPr>
          </a:lstStyle>
          <a:p>
            <a:r>
              <a:rPr lang="en-US" dirty="0"/>
              <a:t>Title format square photo layout </a:t>
            </a:r>
          </a:p>
        </p:txBody>
      </p:sp>
      <p:sp>
        <p:nvSpPr>
          <p:cNvPr id="4" name="Text Placeholder 3">
            <a:extLst>
              <a:ext uri="{FF2B5EF4-FFF2-40B4-BE49-F238E27FC236}">
                <a16:creationId xmlns:a16="http://schemas.microsoft.com/office/drawing/2014/main" id="{0E780C89-4FC1-4FE7-AFCA-1C41A1B0944C}"/>
              </a:ext>
            </a:extLst>
          </p:cNvPr>
          <p:cNvSpPr>
            <a:spLocks noGrp="1"/>
          </p:cNvSpPr>
          <p:nvPr>
            <p:ph type="body" sz="quarter" idx="10"/>
          </p:nvPr>
        </p:nvSpPr>
        <p:spPr>
          <a:xfrm>
            <a:off x="584200" y="3535541"/>
            <a:ext cx="4162425" cy="307777"/>
          </a:xfrm>
        </p:spPr>
        <p:txBody>
          <a:bodyPr/>
          <a:lstStyle>
            <a:lvl1pPr marL="0" indent="0">
              <a:buNone/>
              <a:defRPr sz="2000">
                <a:latin typeface="+mn-lt"/>
              </a:defRPr>
            </a:lvl1pPr>
            <a:lvl2pPr marL="228600" indent="0">
              <a:buNone/>
              <a:defRPr/>
            </a:lvl2pPr>
            <a:lvl3pPr marL="457200" indent="0">
              <a:buNone/>
              <a:defRPr/>
            </a:lvl3pPr>
            <a:lvl4pPr marL="661988" indent="0">
              <a:buNone/>
              <a:defRPr/>
            </a:lvl4pPr>
            <a:lvl5pPr marL="855663" indent="0">
              <a:buNone/>
              <a:defRPr/>
            </a:lvl5pPr>
          </a:lstStyle>
          <a:p>
            <a:pPr lvl="0"/>
            <a:r>
              <a:rPr lang="en-US"/>
              <a:t>Edit Master text styles</a:t>
            </a:r>
          </a:p>
        </p:txBody>
      </p:sp>
      <p:sp>
        <p:nvSpPr>
          <p:cNvPr id="5" name="Picture Placeholder">
            <a:extLst>
              <a:ext uri="{FF2B5EF4-FFF2-40B4-BE49-F238E27FC236}">
                <a16:creationId xmlns:a16="http://schemas.microsoft.com/office/drawing/2014/main" id="{6178F5D2-7CA2-4202-8FD2-95D8F7A2E98D}"/>
              </a:ext>
            </a:extLst>
          </p:cNvPr>
          <p:cNvSpPr>
            <a:spLocks noGrp="1"/>
          </p:cNvSpPr>
          <p:nvPr>
            <p:ph type="pic" sz="quarter" idx="11" hasCustomPrompt="1"/>
          </p:nvPr>
        </p:nvSpPr>
        <p:spPr bwMode="gray">
          <a:xfrm>
            <a:off x="5334000" y="0"/>
            <a:ext cx="6858000" cy="6858000"/>
          </a:xfrm>
          <a:blipFill>
            <a:blip r:embed="rId2"/>
            <a:stretch>
              <a:fillRect/>
            </a:stretch>
          </a:blipFill>
        </p:spPr>
        <p:txBody>
          <a:bodyPr lIns="0" tIns="2011680" rIns="0" anchor="t" anchorCtr="0">
            <a:noAutofit/>
          </a:bodyPr>
          <a:lstStyle>
            <a:lvl1pPr marL="0" indent="0" algn="ctr">
              <a:lnSpc>
                <a:spcPct val="100000"/>
              </a:lnSpc>
              <a:buNone/>
              <a:defRPr sz="1600" b="1">
                <a:solidFill>
                  <a:srgbClr val="FFFFFF"/>
                </a:solidFill>
                <a:latin typeface="+mn-lt"/>
                <a:cs typeface="Segoe UI" panose="020B0502040204020203" pitchFamily="34" charset="0"/>
              </a:defRPr>
            </a:lvl1pPr>
          </a:lstStyle>
          <a:p>
            <a:r>
              <a:rPr lang="en-US" dirty="0"/>
              <a:t>drag &amp; drop your photo here </a:t>
            </a:r>
            <a:br>
              <a:rPr lang="en-US" dirty="0"/>
            </a:br>
            <a:r>
              <a:rPr lang="en-US" dirty="0"/>
              <a:t>or click or tap icon below </a:t>
            </a:r>
            <a:br>
              <a:rPr lang="en-US" dirty="0"/>
            </a:br>
            <a:r>
              <a:rPr lang="en-US" dirty="0"/>
              <a:t>to insert</a:t>
            </a:r>
          </a:p>
        </p:txBody>
      </p:sp>
    </p:spTree>
    <p:extLst>
      <p:ext uri="{BB962C8B-B14F-4D97-AF65-F5344CB8AC3E}">
        <p14:creationId xmlns:p14="http://schemas.microsoft.com/office/powerpoint/2010/main" val="209247670"/>
      </p:ext>
    </p:extLst>
  </p:cSld>
  <p:clrMapOvr>
    <a:masterClrMapping/>
  </p:clrMapOvr>
  <p:transition>
    <p:fade/>
  </p:transition>
  <p:extLst mod="1">
    <p:ext uri="{DCECCB84-F9BA-43D5-87BE-67443E8EF086}">
      <p15:sldGuideLst xmlns:p15="http://schemas.microsoft.com/office/powerpoint/2012/main">
        <p15:guide id="2" pos="3359">
          <p15:clr>
            <a:srgbClr val="FBAE40"/>
          </p15:clr>
        </p15:guide>
        <p15:guide id="6" orient="horz" pos="904">
          <p15:clr>
            <a:srgbClr val="5ACBF0"/>
          </p15:clr>
        </p15:guide>
        <p15:guide id="7" orient="horz" pos="1276">
          <p15:clr>
            <a:srgbClr val="5ACBF0"/>
          </p15:clr>
        </p15:guide>
        <p15:guide id="8" orient="horz" pos="2226">
          <p15:clr>
            <a:srgbClr val="5ACBF0"/>
          </p15:clr>
        </p15:guide>
        <p15:guide id="9" pos="2993">
          <p15:clr>
            <a:srgbClr val="C35EA4"/>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quare Photo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4025" y="2875002"/>
            <a:ext cx="4161981" cy="1107996"/>
          </a:xfrm>
        </p:spPr>
        <p:txBody>
          <a:bodyPr wrap="square" rIns="0" anchor="ctr" anchorCtr="0">
            <a:spAutoFit/>
          </a:bodyPr>
          <a:lstStyle>
            <a:lvl1pPr>
              <a:lnSpc>
                <a:spcPct val="100000"/>
              </a:lnSpc>
              <a:defRPr sz="3600" b="1" spc="-49" baseline="0">
                <a:gradFill>
                  <a:gsLst>
                    <a:gs pos="1250">
                      <a:schemeClr val="tx1"/>
                    </a:gs>
                    <a:gs pos="100000">
                      <a:schemeClr val="tx1"/>
                    </a:gs>
                  </a:gsLst>
                  <a:lin ang="5400000" scaled="0"/>
                </a:gradFill>
                <a:latin typeface="+mj-lt"/>
                <a:cs typeface="Segoe UI Semilight" panose="020B0402040204020203" pitchFamily="34" charset="0"/>
              </a:defRPr>
            </a:lvl1pPr>
          </a:lstStyle>
          <a:p>
            <a:r>
              <a:rPr lang="en-US" dirty="0"/>
              <a:t>Square photo layout with Title  </a:t>
            </a:r>
          </a:p>
        </p:txBody>
      </p:sp>
      <p:sp>
        <p:nvSpPr>
          <p:cNvPr id="4" name="Picture Placeholder">
            <a:extLst>
              <a:ext uri="{FF2B5EF4-FFF2-40B4-BE49-F238E27FC236}">
                <a16:creationId xmlns:a16="http://schemas.microsoft.com/office/drawing/2014/main" id="{3956AAB8-C2DF-40F3-A72B-0FA6F47702E6}"/>
              </a:ext>
            </a:extLst>
          </p:cNvPr>
          <p:cNvSpPr>
            <a:spLocks noGrp="1"/>
          </p:cNvSpPr>
          <p:nvPr>
            <p:ph type="pic" sz="quarter" idx="11" hasCustomPrompt="1"/>
          </p:nvPr>
        </p:nvSpPr>
        <p:spPr bwMode="gray">
          <a:xfrm>
            <a:off x="5334000" y="0"/>
            <a:ext cx="6858000" cy="6858000"/>
          </a:xfrm>
          <a:blipFill>
            <a:blip r:embed="rId2"/>
            <a:stretch>
              <a:fillRect/>
            </a:stretch>
          </a:blipFill>
        </p:spPr>
        <p:txBody>
          <a:bodyPr lIns="0" tIns="2011680" rIns="0" anchor="t" anchorCtr="0">
            <a:noAutofit/>
          </a:bodyPr>
          <a:lstStyle>
            <a:lvl1pPr marL="0" indent="0" algn="ctr">
              <a:lnSpc>
                <a:spcPct val="100000"/>
              </a:lnSpc>
              <a:buNone/>
              <a:defRPr sz="1600" b="1">
                <a:solidFill>
                  <a:srgbClr val="FFFFFF"/>
                </a:solidFill>
                <a:latin typeface="+mn-lt"/>
                <a:cs typeface="Segoe UI" panose="020B0502040204020203" pitchFamily="34" charset="0"/>
              </a:defRPr>
            </a:lvl1pPr>
          </a:lstStyle>
          <a:p>
            <a:r>
              <a:rPr lang="en-US" dirty="0"/>
              <a:t>drag &amp; drop your photo here </a:t>
            </a:r>
            <a:br>
              <a:rPr lang="en-US" dirty="0"/>
            </a:br>
            <a:r>
              <a:rPr lang="en-US" dirty="0"/>
              <a:t>or click or tap icon below </a:t>
            </a:r>
            <a:br>
              <a:rPr lang="en-US" dirty="0"/>
            </a:br>
            <a:r>
              <a:rPr lang="en-US" dirty="0"/>
              <a:t>to insert</a:t>
            </a:r>
          </a:p>
        </p:txBody>
      </p:sp>
    </p:spTree>
    <p:extLst>
      <p:ext uri="{BB962C8B-B14F-4D97-AF65-F5344CB8AC3E}">
        <p14:creationId xmlns:p14="http://schemas.microsoft.com/office/powerpoint/2010/main" val="1824783558"/>
      </p:ext>
    </p:extLst>
  </p:cSld>
  <p:clrMapOvr>
    <a:masterClrMapping/>
  </p:clrMapOvr>
  <p:transition>
    <p:fade/>
  </p:transition>
  <p:extLst mod="1">
    <p:ext uri="{DCECCB84-F9BA-43D5-87BE-67443E8EF086}">
      <p15:sldGuideLst xmlns:p15="http://schemas.microsoft.com/office/powerpoint/2012/main">
        <p15:guide id="2" pos="3359">
          <p15:clr>
            <a:srgbClr val="FBAE40"/>
          </p15:clr>
        </p15:guide>
        <p15:guide id="5" orient="horz" pos="216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quare Photo body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4200" y="2981637"/>
            <a:ext cx="4160520" cy="861774"/>
          </a:xfrm>
        </p:spPr>
        <p:txBody>
          <a:bodyPr wrap="square" anchor="t">
            <a:spAutoFit/>
          </a:bodyPr>
          <a:lstStyle>
            <a:lvl1pPr>
              <a:lnSpc>
                <a:spcPct val="100000"/>
              </a:lnSpc>
              <a:defRPr sz="2800" b="0" spc="0" baseline="0">
                <a:gradFill>
                  <a:gsLst>
                    <a:gs pos="1250">
                      <a:schemeClr val="tx1"/>
                    </a:gs>
                    <a:gs pos="100000">
                      <a:schemeClr val="tx1"/>
                    </a:gs>
                  </a:gsLst>
                  <a:lin ang="5400000" scaled="0"/>
                </a:gradFill>
                <a:latin typeface="Segoe UI Semilight" panose="020B0402040204020203" pitchFamily="34" charset="0"/>
                <a:cs typeface="Segoe UI Semilight" panose="020B0402040204020203" pitchFamily="34" charset="0"/>
              </a:defRPr>
            </a:lvl1pPr>
          </a:lstStyle>
          <a:p>
            <a:r>
              <a:rPr lang="en-US" dirty="0"/>
              <a:t>Square photo layout with body text</a:t>
            </a:r>
          </a:p>
        </p:txBody>
      </p:sp>
      <p:sp>
        <p:nvSpPr>
          <p:cNvPr id="4" name="Picture Placeholder">
            <a:extLst>
              <a:ext uri="{FF2B5EF4-FFF2-40B4-BE49-F238E27FC236}">
                <a16:creationId xmlns:a16="http://schemas.microsoft.com/office/drawing/2014/main" id="{18102CFD-D7DD-461F-B675-FAE01404E555}"/>
              </a:ext>
            </a:extLst>
          </p:cNvPr>
          <p:cNvSpPr>
            <a:spLocks noGrp="1"/>
          </p:cNvSpPr>
          <p:nvPr>
            <p:ph type="pic" sz="quarter" idx="11" hasCustomPrompt="1"/>
          </p:nvPr>
        </p:nvSpPr>
        <p:spPr bwMode="gray">
          <a:xfrm>
            <a:off x="5334000" y="0"/>
            <a:ext cx="6858000" cy="6858000"/>
          </a:xfrm>
          <a:blipFill>
            <a:blip r:embed="rId2"/>
            <a:stretch>
              <a:fillRect/>
            </a:stretch>
          </a:blipFill>
        </p:spPr>
        <p:txBody>
          <a:bodyPr lIns="0" tIns="2011680" rIns="0" anchor="t" anchorCtr="0">
            <a:noAutofit/>
          </a:bodyPr>
          <a:lstStyle>
            <a:lvl1pPr marL="0" indent="0" algn="ctr">
              <a:lnSpc>
                <a:spcPct val="100000"/>
              </a:lnSpc>
              <a:buNone/>
              <a:defRPr sz="1600" b="1">
                <a:solidFill>
                  <a:srgbClr val="FFFFFF"/>
                </a:solidFill>
                <a:latin typeface="+mn-lt"/>
                <a:cs typeface="Segoe UI" panose="020B0502040204020203" pitchFamily="34" charset="0"/>
              </a:defRPr>
            </a:lvl1pPr>
          </a:lstStyle>
          <a:p>
            <a:r>
              <a:rPr lang="en-US" dirty="0"/>
              <a:t>drag &amp; drop your photo here </a:t>
            </a:r>
            <a:br>
              <a:rPr lang="en-US" dirty="0"/>
            </a:br>
            <a:r>
              <a:rPr lang="en-US" dirty="0"/>
              <a:t>or click or tap icon below </a:t>
            </a:r>
            <a:br>
              <a:rPr lang="en-US" dirty="0"/>
            </a:br>
            <a:r>
              <a:rPr lang="en-US" dirty="0"/>
              <a:t>to insert</a:t>
            </a:r>
          </a:p>
        </p:txBody>
      </p:sp>
    </p:spTree>
    <p:extLst>
      <p:ext uri="{BB962C8B-B14F-4D97-AF65-F5344CB8AC3E}">
        <p14:creationId xmlns:p14="http://schemas.microsoft.com/office/powerpoint/2010/main" val="3681500989"/>
      </p:ext>
    </p:extLst>
  </p:cSld>
  <p:clrMapOvr>
    <a:masterClrMapping/>
  </p:clrMapOvr>
  <p:transition>
    <p:fade/>
  </p:transition>
  <p:extLst mod="1">
    <p:ext uri="{DCECCB84-F9BA-43D5-87BE-67443E8EF086}">
      <p15:sldGuideLst xmlns:p15="http://schemas.microsoft.com/office/powerpoint/2012/main">
        <p15:guide id="2" pos="3360">
          <p15:clr>
            <a:srgbClr val="FBAE40"/>
          </p15:clr>
        </p15:guide>
        <p15:guide id="3" orient="horz" pos="216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mo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3223"/>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1"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Demo title</a:t>
            </a:r>
          </a:p>
        </p:txBody>
      </p:sp>
      <p:sp>
        <p:nvSpPr>
          <p:cNvPr id="5" name="Text Placeholder 4"/>
          <p:cNvSpPr>
            <a:spLocks noGrp="1"/>
          </p:cNvSpPr>
          <p:nvPr>
            <p:ph type="body" sz="quarter" idx="12" hasCustomPrompt="1"/>
          </p:nvPr>
        </p:nvSpPr>
        <p:spPr>
          <a:xfrm>
            <a:off x="585216" y="3977319"/>
            <a:ext cx="9144000" cy="307777"/>
          </a:xfrm>
          <a:noFill/>
        </p:spPr>
        <p:txBody>
          <a:bodyPr lIns="0" tIns="0" rIns="0" bIns="0">
            <a:spAutoFit/>
          </a:bodyPr>
          <a:lstStyle>
            <a:lvl1pPr marL="0" indent="0">
              <a:spcBef>
                <a:spcPts val="0"/>
              </a:spcBef>
              <a:spcAft>
                <a:spcPts val="0"/>
              </a:spcAft>
              <a:buFont typeface="Arial" panose="020B0604020202020204" pitchFamily="34" charset="0"/>
              <a:buNone/>
              <a:defRPr sz="2000" spc="0" baseline="0">
                <a:gradFill>
                  <a:gsLst>
                    <a:gs pos="0">
                      <a:schemeClr val="tx1"/>
                    </a:gs>
                    <a:gs pos="100000">
                      <a:schemeClr val="tx1"/>
                    </a:gs>
                  </a:gsLst>
                  <a:lin ang="5400000" scaled="0"/>
                </a:gradFill>
                <a:latin typeface="+mn-lt"/>
              </a:defRPr>
            </a:lvl1pPr>
          </a:lstStyle>
          <a:p>
            <a:pPr lvl="0"/>
            <a:r>
              <a:rPr lang="en-US" dirty="0"/>
              <a:t>Speaker name</a:t>
            </a:r>
          </a:p>
        </p:txBody>
      </p:sp>
    </p:spTree>
    <p:extLst>
      <p:ext uri="{BB962C8B-B14F-4D97-AF65-F5344CB8AC3E}">
        <p14:creationId xmlns:p14="http://schemas.microsoft.com/office/powerpoint/2010/main" val="150175616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6135">
          <p15:clr>
            <a:srgbClr val="5ACBF0"/>
          </p15:clr>
        </p15:guide>
        <p15:guide id="3" orient="horz" pos="1910">
          <p15:clr>
            <a:srgbClr val="5ACBF0"/>
          </p15:clr>
        </p15:guide>
        <p15:guide id="4" orient="horz" pos="2505">
          <p15:clr>
            <a:srgbClr val="5ACBF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emo slide 2">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3223"/>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1"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Demo title</a:t>
            </a:r>
          </a:p>
        </p:txBody>
      </p:sp>
      <p:sp>
        <p:nvSpPr>
          <p:cNvPr id="5" name="Text Placeholder 4"/>
          <p:cNvSpPr>
            <a:spLocks noGrp="1"/>
          </p:cNvSpPr>
          <p:nvPr>
            <p:ph type="body" sz="quarter" idx="12" hasCustomPrompt="1"/>
          </p:nvPr>
        </p:nvSpPr>
        <p:spPr>
          <a:xfrm>
            <a:off x="585216" y="3977319"/>
            <a:ext cx="9144000" cy="307777"/>
          </a:xfrm>
          <a:noFill/>
        </p:spPr>
        <p:txBody>
          <a:bodyPr lIns="0" tIns="0" rIns="0" bIns="0">
            <a:spAutoFit/>
          </a:bodyPr>
          <a:lstStyle>
            <a:lvl1pPr marL="0" indent="0">
              <a:spcBef>
                <a:spcPts val="0"/>
              </a:spcBef>
              <a:spcAft>
                <a:spcPts val="0"/>
              </a:spcAft>
              <a:buFont typeface="Arial" panose="020B0604020202020204" pitchFamily="34" charset="0"/>
              <a:buNone/>
              <a:defRPr sz="2000" spc="0" baseline="0">
                <a:gradFill>
                  <a:gsLst>
                    <a:gs pos="0">
                      <a:schemeClr val="tx1"/>
                    </a:gs>
                    <a:gs pos="100000">
                      <a:schemeClr val="tx1"/>
                    </a:gs>
                  </a:gsLst>
                  <a:lin ang="5400000" scaled="0"/>
                </a:gradFill>
                <a:latin typeface="+mn-lt"/>
              </a:defRPr>
            </a:lvl1pPr>
          </a:lstStyle>
          <a:p>
            <a:pPr lvl="0"/>
            <a:r>
              <a:rPr lang="en-US" dirty="0"/>
              <a:t>Speaker name</a:t>
            </a:r>
          </a:p>
        </p:txBody>
      </p:sp>
    </p:spTree>
    <p:extLst>
      <p:ext uri="{BB962C8B-B14F-4D97-AF65-F5344CB8AC3E}">
        <p14:creationId xmlns:p14="http://schemas.microsoft.com/office/powerpoint/2010/main" val="23055161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6135">
          <p15:clr>
            <a:srgbClr val="5ACBF0"/>
          </p15:clr>
        </p15:guide>
        <p15:guide id="3" orient="horz" pos="1910">
          <p15:clr>
            <a:srgbClr val="5ACBF0"/>
          </p15:clr>
        </p15:guide>
        <p15:guide id="4" orient="horz" pos="2505">
          <p15:clr>
            <a:srgbClr val="5ACBF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deo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1"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Video</a:t>
            </a:r>
          </a:p>
        </p:txBody>
      </p:sp>
    </p:spTree>
    <p:extLst>
      <p:ext uri="{BB962C8B-B14F-4D97-AF65-F5344CB8AC3E}">
        <p14:creationId xmlns:p14="http://schemas.microsoft.com/office/powerpoint/2010/main" val="321403016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6131">
          <p15:clr>
            <a:srgbClr val="5ACBF0"/>
          </p15:clr>
        </p15:guide>
        <p15:guide id="3" orient="horz" pos="1914">
          <p15:clr>
            <a:srgbClr val="5ACBF0"/>
          </p15:clr>
        </p15:guide>
        <p15:guide id="4" orient="horz" pos="2505">
          <p15:clr>
            <a:srgbClr val="5ACBF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deo slide 2">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1"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Video</a:t>
            </a:r>
          </a:p>
        </p:txBody>
      </p:sp>
    </p:spTree>
    <p:extLst>
      <p:ext uri="{BB962C8B-B14F-4D97-AF65-F5344CB8AC3E}">
        <p14:creationId xmlns:p14="http://schemas.microsoft.com/office/powerpoint/2010/main" val="12615552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6131">
          <p15:clr>
            <a:srgbClr val="5ACBF0"/>
          </p15:clr>
        </p15:guide>
        <p15:guide id="3" orient="horz" pos="1914">
          <p15:clr>
            <a:srgbClr val="5ACBF0"/>
          </p15:clr>
        </p15:guide>
        <p15:guide id="4" orient="horz" pos="2505">
          <p15:clr>
            <a:srgbClr val="5ACBF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1"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Section title</a:t>
            </a:r>
          </a:p>
        </p:txBody>
      </p:sp>
    </p:spTree>
    <p:extLst>
      <p:ext uri="{BB962C8B-B14F-4D97-AF65-F5344CB8AC3E}">
        <p14:creationId xmlns:p14="http://schemas.microsoft.com/office/powerpoint/2010/main" val="7546973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6127">
          <p15:clr>
            <a:srgbClr val="5ACBF0"/>
          </p15:clr>
        </p15:guide>
        <p15:guide id="3" orient="horz" pos="1911">
          <p15:clr>
            <a:srgbClr val="5ACBF0"/>
          </p15:clr>
        </p15:guide>
        <p15:guide id="4" orient="horz" pos="2505">
          <p15:clr>
            <a:srgbClr val="5ACBF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quare photo 2">
    <p:bg>
      <p:bgRef idx="1001">
        <a:schemeClr val="bg1"/>
      </p:bgRef>
    </p:bg>
    <p:spTree>
      <p:nvGrpSpPr>
        <p:cNvPr id="1" name=""/>
        <p:cNvGrpSpPr/>
        <p:nvPr/>
      </p:nvGrpSpPr>
      <p:grpSpPr>
        <a:xfrm>
          <a:off x="0" y="0"/>
          <a:ext cx="0" cy="0"/>
          <a:chOff x="0" y="0"/>
          <a:chExt cx="0" cy="0"/>
        </a:xfrm>
      </p:grpSpPr>
      <p:pic>
        <p:nvPicPr>
          <p:cNvPr id="7" name="MS logo gray - EMF" descr="Microsoft logo, gray text version">
            <a:extLst>
              <a:ext uri="{FF2B5EF4-FFF2-40B4-BE49-F238E27FC236}">
                <a16:creationId xmlns:a16="http://schemas.microsoft.com/office/drawing/2014/main" id="{DDC08157-A48C-4ACA-A5BB-EE2A866E103C}"/>
              </a:ext>
            </a:extLst>
          </p:cNvPr>
          <p:cNvPicPr>
            <a:picLocks noChangeAspect="1"/>
          </p:cNvPicPr>
          <p:nvPr userDrawn="1"/>
        </p:nvPicPr>
        <p:blipFill>
          <a:blip r:embed="rId2"/>
          <a:stretch>
            <a:fillRect/>
          </a:stretch>
        </p:blipFill>
        <p:spPr bwMode="black">
          <a:xfrm>
            <a:off x="584200" y="585788"/>
            <a:ext cx="1366440" cy="292608"/>
          </a:xfrm>
          <a:prstGeom prst="rect">
            <a:avLst/>
          </a:prstGeom>
        </p:spPr>
      </p:pic>
      <p:sp>
        <p:nvSpPr>
          <p:cNvPr id="2" name="Title 1">
            <a:extLst>
              <a:ext uri="{FF2B5EF4-FFF2-40B4-BE49-F238E27FC236}">
                <a16:creationId xmlns:a16="http://schemas.microsoft.com/office/drawing/2014/main" id="{25D0408F-4A76-4E13-B20C-89E0FD40DC32}"/>
              </a:ext>
            </a:extLst>
          </p:cNvPr>
          <p:cNvSpPr>
            <a:spLocks noGrp="1"/>
          </p:cNvSpPr>
          <p:nvPr>
            <p:ph type="title" hasCustomPrompt="1"/>
          </p:nvPr>
        </p:nvSpPr>
        <p:spPr>
          <a:xfrm>
            <a:off x="588263" y="2425541"/>
            <a:ext cx="4167887" cy="1107996"/>
          </a:xfrm>
        </p:spPr>
        <p:txBody>
          <a:bodyPr anchor="b" anchorCtr="0">
            <a:spAutoFit/>
          </a:bodyPr>
          <a:lstStyle>
            <a:lvl1pPr>
              <a:defRPr/>
            </a:lvl1pPr>
          </a:lstStyle>
          <a:p>
            <a:r>
              <a:rPr lang="en-US" dirty="0"/>
              <a:t>Event name or presentation title </a:t>
            </a:r>
          </a:p>
        </p:txBody>
      </p:sp>
      <p:sp>
        <p:nvSpPr>
          <p:cNvPr id="5" name="Text Placeholder 4"/>
          <p:cNvSpPr>
            <a:spLocks noGrp="1"/>
          </p:cNvSpPr>
          <p:nvPr>
            <p:ph type="body" sz="quarter" idx="12" hasCustomPrompt="1"/>
          </p:nvPr>
        </p:nvSpPr>
        <p:spPr>
          <a:xfrm>
            <a:off x="582042" y="3962400"/>
            <a:ext cx="4164583" cy="307777"/>
          </a:xfrm>
          <a:noFill/>
        </p:spPr>
        <p:txBody>
          <a:bodyPr wrap="square" lIns="0" tIns="0" rIns="0" bIns="0">
            <a:spAutoFit/>
          </a:bodyPr>
          <a:lstStyle>
            <a:lvl1pPr marL="0" indent="0">
              <a:spcBef>
                <a:spcPts val="0"/>
              </a:spcBef>
              <a:buNone/>
              <a:defRPr sz="20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dirty="0"/>
              <a:t>Speaker name or subtitle</a:t>
            </a:r>
          </a:p>
        </p:txBody>
      </p:sp>
      <p:pic>
        <p:nvPicPr>
          <p:cNvPr id="9" name="Picture 8" descr="Woman looking at Surface" title="Microsoft brand photo">
            <a:extLst>
              <a:ext uri="{FF2B5EF4-FFF2-40B4-BE49-F238E27FC236}">
                <a16:creationId xmlns:a16="http://schemas.microsoft.com/office/drawing/2014/main" id="{478ECCE8-DCCB-415E-BA09-90E8EF188500}"/>
              </a:ext>
            </a:extLst>
          </p:cNvPr>
          <p:cNvPicPr>
            <a:picLocks noChangeAspect="1"/>
          </p:cNvPicPr>
          <p:nvPr userDrawn="1"/>
        </p:nvPicPr>
        <p:blipFill rotWithShape="1">
          <a:blip r:embed="rId3"/>
          <a:srcRect l="19611" t="5841" r="29831" b="18345"/>
          <a:stretch/>
        </p:blipFill>
        <p:spPr>
          <a:xfrm>
            <a:off x="5334000" y="0"/>
            <a:ext cx="6858000" cy="6858000"/>
          </a:xfrm>
          <a:prstGeom prst="rect">
            <a:avLst/>
          </a:prstGeom>
        </p:spPr>
      </p:pic>
    </p:spTree>
    <p:extLst>
      <p:ext uri="{BB962C8B-B14F-4D97-AF65-F5344CB8AC3E}">
        <p14:creationId xmlns:p14="http://schemas.microsoft.com/office/powerpoint/2010/main" val="34786592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2" orient="horz" pos="2496">
          <p15:clr>
            <a:srgbClr val="5ACBF0"/>
          </p15:clr>
        </p15:guide>
        <p15:guide id="3" pos="3360">
          <p15:clr>
            <a:srgbClr val="FBAE40"/>
          </p15:clr>
        </p15:guide>
        <p15:guide id="5" orient="horz" pos="2160">
          <p15:clr>
            <a:srgbClr val="FBAE40"/>
          </p15:clr>
        </p15:guide>
        <p15:guide id="6" orient="horz" pos="2229">
          <p15:clr>
            <a:srgbClr val="5ACBF0"/>
          </p15:clr>
        </p15:guide>
        <p15:guide id="7" pos="2996">
          <p15:clr>
            <a:srgbClr val="5ACBF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Title 2">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1"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Section title</a:t>
            </a:r>
          </a:p>
        </p:txBody>
      </p:sp>
    </p:spTree>
    <p:extLst>
      <p:ext uri="{BB962C8B-B14F-4D97-AF65-F5344CB8AC3E}">
        <p14:creationId xmlns:p14="http://schemas.microsoft.com/office/powerpoint/2010/main" val="56830857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6135">
          <p15:clr>
            <a:srgbClr val="5ACBF0"/>
          </p15:clr>
        </p15:guide>
        <p15:guide id="3" orient="horz" pos="1910">
          <p15:clr>
            <a:srgbClr val="5ACBF0"/>
          </p15:clr>
        </p15:guide>
        <p15:guide id="4" orient="horz" pos="2505">
          <p15:clr>
            <a:srgbClr val="5ACBF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2165373"/>
      </p:ext>
    </p:extLst>
  </p:cSld>
  <p:clrMapOvr>
    <a:masterClrMapping/>
  </p:clrMapOvr>
  <p:transition>
    <p:fade/>
  </p:transition>
  <p:extLst mod="1">
    <p:ext uri="{DCECCB84-F9BA-43D5-87BE-67443E8EF086}">
      <p15:sldGuideLst xmlns:p15="http://schemas.microsoft.com/office/powerpoint/2012/main">
        <p15:guide id="1" orient="horz" pos="1272">
          <p15:clr>
            <a:srgbClr val="5ACBF0"/>
          </p15:clr>
        </p15:guide>
        <p15:guide id="2" orient="horz" pos="904">
          <p15:clr>
            <a:srgbClr val="5ACBF0"/>
          </p15:clr>
        </p15:guide>
        <p15:guide id="3" orient="horz" pos="288">
          <p15:clr>
            <a:srgbClr val="5ACBF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2">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2039103"/>
      </p:ext>
    </p:extLst>
  </p:cSld>
  <p:clrMapOvr>
    <a:overrideClrMapping bg1="dk1" tx1="lt1" bg2="dk2" tx2="lt2" accent1="accent1" accent2="accent2" accent3="accent3" accent4="accent4" accent5="accent5" accent6="accent6" hlink="hlink" folHlink="folHlink"/>
  </p:clrMapOvr>
  <p:transition>
    <p:fade/>
  </p:transition>
  <p:extLst mod="1">
    <p:ext uri="{DCECCB84-F9BA-43D5-87BE-67443E8EF086}">
      <p15:sldGuideLst xmlns:p15="http://schemas.microsoft.com/office/powerpoint/2012/main">
        <p15:guide id="1" orient="horz" pos="904">
          <p15:clr>
            <a:srgbClr val="5ACBF0"/>
          </p15:clr>
        </p15:guide>
        <p15:guide id="2" orient="horz" pos="1272">
          <p15:clr>
            <a:srgbClr val="5ACBF0"/>
          </p15:clr>
        </p15:guide>
        <p15:guide id="3" orient="horz" pos="288">
          <p15:clr>
            <a:srgbClr val="5ACBF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0DF2A6-26A8-4810-95DF-F65F123C6660}"/>
              </a:ext>
            </a:extLst>
          </p:cNvPr>
          <p:cNvSpPr>
            <a:spLocks noGrp="1"/>
          </p:cNvSpPr>
          <p:nvPr>
            <p:ph type="title" hasCustomPrompt="1"/>
          </p:nvPr>
        </p:nvSpPr>
        <p:spPr/>
        <p:txBody>
          <a:bodyPr/>
          <a:lstStyle>
            <a:lvl1pPr>
              <a:defRPr/>
            </a:lvl1pPr>
          </a:lstStyle>
          <a:p>
            <a:r>
              <a:rPr lang="en-US" dirty="0"/>
              <a:t>Software code slide</a:t>
            </a:r>
          </a:p>
        </p:txBody>
      </p:sp>
      <p:sp>
        <p:nvSpPr>
          <p:cNvPr id="5" name="Text Placeholder 4">
            <a:extLst>
              <a:ext uri="{FF2B5EF4-FFF2-40B4-BE49-F238E27FC236}">
                <a16:creationId xmlns:a16="http://schemas.microsoft.com/office/drawing/2014/main" id="{BA9F61CF-FF79-485A-A6C8-A1952EFD58AE}"/>
              </a:ext>
            </a:extLst>
          </p:cNvPr>
          <p:cNvSpPr>
            <a:spLocks noGrp="1"/>
          </p:cNvSpPr>
          <p:nvPr>
            <p:ph type="body" sz="quarter" idx="10"/>
          </p:nvPr>
        </p:nvSpPr>
        <p:spPr>
          <a:xfrm>
            <a:off x="588263" y="1436688"/>
            <a:ext cx="11018520" cy="1908215"/>
          </a:xfrm>
        </p:spPr>
        <p:txBody>
          <a:bodyPr/>
          <a:lstStyle>
            <a:lvl1pPr marL="0" indent="0">
              <a:buNone/>
              <a:defRPr sz="28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1pPr>
            <a:lvl2pPr marL="346553" indent="0">
              <a:buNone/>
              <a:defRPr sz="24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2pPr>
            <a:lvl3pPr marL="584607" indent="0">
              <a:buNone/>
              <a:defRPr sz="20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3pPr>
            <a:lvl4pPr marL="814563" indent="0">
              <a:buNone/>
              <a:defRPr sz="18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4pPr>
            <a:lvl5pPr marL="1050997" indent="0">
              <a:buNone/>
              <a:defRPr sz="18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63063161"/>
      </p:ext>
    </p:extLst>
  </p:cSld>
  <p:clrMapOvr>
    <a:masterClrMapping/>
  </p:clrMapOvr>
  <p:transition>
    <p:fade/>
  </p:transition>
  <p:extLst mod="1">
    <p:ext uri="{DCECCB84-F9BA-43D5-87BE-67443E8EF086}">
      <p15:sldGuideLst xmlns:p15="http://schemas.microsoft.com/office/powerpoint/2012/main">
        <p15:guide id="1" orient="horz" pos="1272">
          <p15:clr>
            <a:srgbClr val="5ACBF0"/>
          </p15:clr>
        </p15:guide>
        <p15:guide id="2" orient="horz" pos="905">
          <p15:clr>
            <a:srgbClr val="5ACBF0"/>
          </p15:clr>
        </p15:guide>
        <p15:guide id="3" orient="horz" pos="288">
          <p15:clr>
            <a:srgbClr val="5ACBF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losing logo slide">
    <p:bg>
      <p:bgRef idx="1001">
        <a:schemeClr val="bg2"/>
      </p:bgRef>
    </p:bg>
    <p:spTree>
      <p:nvGrpSpPr>
        <p:cNvPr id="1" name=""/>
        <p:cNvGrpSpPr/>
        <p:nvPr/>
      </p:nvGrpSpPr>
      <p:grpSpPr>
        <a:xfrm>
          <a:off x="0" y="0"/>
          <a:ext cx="0" cy="0"/>
          <a:chOff x="0" y="0"/>
          <a:chExt cx="0" cy="0"/>
        </a:xfrm>
      </p:grpSpPr>
      <p:sp>
        <p:nvSpPr>
          <p:cNvPr id="2" name="Text Box 3"/>
          <p:cNvSpPr txBox="1">
            <a:spLocks noChangeArrowheads="1"/>
          </p:cNvSpPr>
          <p:nvPr userDrawn="1"/>
        </p:nvSpPr>
        <p:spPr bwMode="blackWhite">
          <a:xfrm>
            <a:off x="584200" y="6161316"/>
            <a:ext cx="4482124" cy="107722"/>
          </a:xfrm>
          <a:prstGeom prst="rect">
            <a:avLst/>
          </a:prstGeom>
          <a:noFill/>
          <a:ln w="12700">
            <a:noFill/>
            <a:miter lim="800000"/>
            <a:headEnd type="none" w="sm" len="sm"/>
            <a:tailEnd type="none" w="sm" len="sm"/>
          </a:ln>
          <a:effectLst/>
        </p:spPr>
        <p:txBody>
          <a:bodyPr vert="horz" wrap="square" lIns="0" tIns="0" rIns="0" bIns="0" numCol="1" anchor="b" anchorCtr="0" compatLnSpc="1">
            <a:prstTxWarp prst="textNoShape">
              <a:avLst/>
            </a:prstTxWarp>
            <a:spAutoFit/>
          </a:bodyPr>
          <a:lstStyle/>
          <a:p>
            <a:pPr defTabSz="932290" eaLnBrk="0" hangingPunct="0"/>
            <a:r>
              <a:rPr lang="en-US" sz="700" dirty="0">
                <a:gradFill>
                  <a:gsLst>
                    <a:gs pos="0">
                      <a:schemeClr val="tx1"/>
                    </a:gs>
                    <a:gs pos="100000">
                      <a:schemeClr val="tx1"/>
                    </a:gs>
                  </a:gsLst>
                  <a:lin ang="5400000" scaled="0"/>
                </a:gradFill>
                <a:cs typeface="Segoe UI" pitchFamily="34" charset="0"/>
              </a:rPr>
              <a:t>© Copyright Microsoft Corporation. All rights reserved. </a:t>
            </a:r>
          </a:p>
        </p:txBody>
      </p:sp>
      <p:pic>
        <p:nvPicPr>
          <p:cNvPr id="5" name="MS logo white - EMF" descr="Microsoft logo white text version">
            <a:extLst>
              <a:ext uri="{FF2B5EF4-FFF2-40B4-BE49-F238E27FC236}">
                <a16:creationId xmlns:a16="http://schemas.microsoft.com/office/drawing/2014/main" id="{70D3778F-A717-44C8-9013-FF206B15DD6D}"/>
              </a:ext>
            </a:extLst>
          </p:cNvPr>
          <p:cNvPicPr>
            <a:picLocks noChangeAspect="1"/>
          </p:cNvPicPr>
          <p:nvPr userDrawn="1"/>
        </p:nvPicPr>
        <p:blipFill>
          <a:blip r:embed="rId2"/>
          <a:stretch>
            <a:fillRect/>
          </a:stretch>
        </p:blipFill>
        <p:spPr bwMode="black">
          <a:xfrm>
            <a:off x="584200" y="585788"/>
            <a:ext cx="1366245" cy="292608"/>
          </a:xfrm>
          <a:prstGeom prst="rect">
            <a:avLst/>
          </a:prstGeom>
        </p:spPr>
      </p:pic>
    </p:spTree>
    <p:extLst>
      <p:ext uri="{BB962C8B-B14F-4D97-AF65-F5344CB8AC3E}">
        <p14:creationId xmlns:p14="http://schemas.microsoft.com/office/powerpoint/2010/main" val="2492008541"/>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bwMode="white"/>
        <p:txBody>
          <a:bodyPr/>
          <a:lstStyle>
            <a:lvl1pPr>
              <a:defRPr b="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endParaRPr lang="en-US" dirty="0"/>
          </a:p>
        </p:txBody>
      </p:sp>
      <p:sp>
        <p:nvSpPr>
          <p:cNvPr id="5" name="Text Placeholder 4">
            <a:extLst>
              <a:ext uri="{FF2B5EF4-FFF2-40B4-BE49-F238E27FC236}">
                <a16:creationId xmlns:a16="http://schemas.microsoft.com/office/drawing/2014/main" id="{F4B6606D-2DF9-48CD-BBE9-B751BF55CD2B}"/>
              </a:ext>
            </a:extLst>
          </p:cNvPr>
          <p:cNvSpPr>
            <a:spLocks noGrp="1"/>
          </p:cNvSpPr>
          <p:nvPr>
            <p:ph type="body" sz="quarter" idx="12"/>
          </p:nvPr>
        </p:nvSpPr>
        <p:spPr bwMode="white">
          <a:xfrm>
            <a:off x="584200" y="1436688"/>
            <a:ext cx="11018838" cy="2215991"/>
          </a:xfrm>
        </p:spPr>
        <p:txBody>
          <a:bodyPr>
            <a:spAutoFit/>
          </a:bodyPr>
          <a:lstStyle>
            <a:lvl1pPr>
              <a:defRPr sz="3600">
                <a:latin typeface="+mn-lt"/>
              </a:defRPr>
            </a:lvl1pPr>
            <a:lvl2pPr>
              <a:defRPr sz="2800">
                <a:latin typeface="+mn-lt"/>
              </a:defRPr>
            </a:lvl2pPr>
            <a:lvl3pPr>
              <a:defRPr sz="2400">
                <a:latin typeface="+mn-lt"/>
              </a:defRPr>
            </a:lvl3pPr>
            <a:lvl4pPr>
              <a:defRPr sz="2000">
                <a:latin typeface="+mn-lt"/>
              </a:defRPr>
            </a:lvl4pPr>
            <a:lvl5pPr>
              <a:defRPr sz="1800">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Next slide"/>
          <p:cNvSpPr>
            <a:spLocks noGrp="1"/>
          </p:cNvSpPr>
          <p:nvPr>
            <p:ph type="body" sz="quarter" idx="11" hasCustomPrompt="1"/>
          </p:nvPr>
        </p:nvSpPr>
        <p:spPr>
          <a:xfrm>
            <a:off x="1" y="6269038"/>
            <a:ext cx="12192001" cy="588963"/>
          </a:xfrm>
          <a:prstGeom prst="rect">
            <a:avLst/>
          </a:prstGeom>
          <a:solidFill>
            <a:srgbClr val="FFFF99"/>
          </a:solidFill>
        </p:spPr>
        <p:txBody>
          <a:bodyPr wrap="square" lIns="155457" tIns="77729" rIns="155457" bIns="45720"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a:t>Next:</a:t>
            </a:r>
          </a:p>
        </p:txBody>
      </p:sp>
    </p:spTree>
    <p:extLst>
      <p:ext uri="{BB962C8B-B14F-4D97-AF65-F5344CB8AC3E}">
        <p14:creationId xmlns:p14="http://schemas.microsoft.com/office/powerpoint/2010/main" val="2319645170"/>
      </p:ext>
    </p:extLst>
  </p:cSld>
  <p:clrMapOvr>
    <a:overrideClrMapping bg1="dk1" tx1="lt1" bg2="dk2" tx2="lt2" accent1="accent1" accent2="accent2" accent3="accent3" accent4="accent4" accent5="accent5" accent6="accent6" hlink="hlink" folHlink="folHlink"/>
  </p:clrMapOvr>
  <p:transition>
    <p:fade/>
  </p:transition>
  <p:extLst mod="1">
    <p:ext uri="{DCECCB84-F9BA-43D5-87BE-67443E8EF086}">
      <p15:sldGuideLst xmlns:p15="http://schemas.microsoft.com/office/powerpoint/2012/main">
        <p15:guide id="1" orient="horz" pos="904">
          <p15:clr>
            <a:srgbClr val="5ACBF0"/>
          </p15:clr>
        </p15:guide>
        <p15:guide id="2" orient="horz" pos="288">
          <p15:clr>
            <a:srgbClr val="5ACBF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0D0D0D"/>
        </a:solidFill>
        <a:effectLst/>
      </p:bgPr>
    </p:bg>
    <p:spTree>
      <p:nvGrpSpPr>
        <p:cNvPr id="1" name=""/>
        <p:cNvGrpSpPr/>
        <p:nvPr/>
      </p:nvGrpSpPr>
      <p:grpSpPr>
        <a:xfrm>
          <a:off x="0" y="0"/>
          <a:ext cx="0" cy="0"/>
          <a:chOff x="0" y="0"/>
          <a:chExt cx="0" cy="0"/>
        </a:xfrm>
      </p:grpSpPr>
      <p:pic>
        <p:nvPicPr>
          <p:cNvPr id="7" name="MS logo white - EMF" descr="Microsoft logo white text version">
            <a:extLst>
              <a:ext uri="{FF2B5EF4-FFF2-40B4-BE49-F238E27FC236}">
                <a16:creationId xmlns:a16="http://schemas.microsoft.com/office/drawing/2014/main" id="{0FD32619-3819-428A-8565-629596C91418}"/>
              </a:ext>
            </a:extLst>
          </p:cNvPr>
          <p:cNvPicPr>
            <a:picLocks noChangeAspect="1"/>
          </p:cNvPicPr>
          <p:nvPr userDrawn="1"/>
        </p:nvPicPr>
        <p:blipFill>
          <a:blip r:embed="rId2"/>
          <a:stretch>
            <a:fillRect/>
          </a:stretch>
        </p:blipFill>
        <p:spPr bwMode="black">
          <a:xfrm>
            <a:off x="584200" y="585788"/>
            <a:ext cx="1366245" cy="292608"/>
          </a:xfrm>
          <a:prstGeom prst="rect">
            <a:avLst/>
          </a:prstGeom>
        </p:spPr>
      </p:pic>
      <p:sp>
        <p:nvSpPr>
          <p:cNvPr id="9" name="Title 1"/>
          <p:cNvSpPr>
            <a:spLocks noGrp="1"/>
          </p:cNvSpPr>
          <p:nvPr>
            <p:ph type="title" hasCustomPrompt="1"/>
          </p:nvPr>
        </p:nvSpPr>
        <p:spPr>
          <a:xfrm>
            <a:off x="584200" y="2979778"/>
            <a:ext cx="9144000" cy="553998"/>
          </a:xfrm>
          <a:noFill/>
        </p:spPr>
        <p:txBody>
          <a:bodyPr lIns="0" tIns="0" rIns="0" bIns="0" anchor="b" anchorCtr="0">
            <a:spAutoFit/>
          </a:bodyPr>
          <a:lstStyle>
            <a:lvl1pPr>
              <a:defRPr sz="3600" spc="-50" baseline="0">
                <a:gradFill>
                  <a:gsLst>
                    <a:gs pos="62564">
                      <a:schemeClr val="tx1"/>
                    </a:gs>
                    <a:gs pos="55000">
                      <a:schemeClr val="tx1"/>
                    </a:gs>
                  </a:gsLst>
                  <a:lin ang="5400000" scaled="0"/>
                </a:gradFill>
                <a:latin typeface="+mj-lt"/>
                <a:cs typeface="Segoe UI" panose="020B0502040204020203" pitchFamily="34" charset="0"/>
              </a:defRPr>
            </a:lvl1pPr>
          </a:lstStyle>
          <a:p>
            <a:r>
              <a:rPr lang="en-US" dirty="0"/>
              <a:t>Event name or presentation title </a:t>
            </a:r>
          </a:p>
        </p:txBody>
      </p:sp>
      <p:sp>
        <p:nvSpPr>
          <p:cNvPr id="5" name="Text Placeholder 4"/>
          <p:cNvSpPr>
            <a:spLocks noGrp="1"/>
          </p:cNvSpPr>
          <p:nvPr>
            <p:ph type="body" sz="quarter" idx="12" hasCustomPrompt="1"/>
          </p:nvPr>
        </p:nvSpPr>
        <p:spPr>
          <a:xfrm>
            <a:off x="584200" y="3962400"/>
            <a:ext cx="9144000" cy="307777"/>
          </a:xfrm>
          <a:noFill/>
        </p:spPr>
        <p:txBody>
          <a:bodyPr wrap="square" lIns="0" tIns="0" rIns="0" bIns="0">
            <a:spAutoFit/>
          </a:bodyPr>
          <a:lstStyle>
            <a:lvl1pPr marL="0" indent="0">
              <a:spcBef>
                <a:spcPts val="0"/>
              </a:spcBef>
              <a:buNone/>
              <a:defRPr sz="20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dirty="0"/>
              <a:t>Speaker name or subtitle text</a:t>
            </a:r>
          </a:p>
        </p:txBody>
      </p:sp>
    </p:spTree>
    <p:extLst>
      <p:ext uri="{BB962C8B-B14F-4D97-AF65-F5344CB8AC3E}">
        <p14:creationId xmlns:p14="http://schemas.microsoft.com/office/powerpoint/2010/main" val="278690196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228">
          <p15:clr>
            <a:srgbClr val="5ACBF0"/>
          </p15:clr>
        </p15:guide>
        <p15:guide id="2" orient="horz" pos="2496">
          <p15:clr>
            <a:srgbClr val="5ACBF0"/>
          </p15:clr>
        </p15:guide>
        <p15:guide id="3" pos="6132">
          <p15:clr>
            <a:srgbClr val="5ACBF0"/>
          </p15:clr>
        </p15:guide>
        <p15:guide id="4" orient="horz" pos="216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2">
    <p:bg>
      <p:bgRef idx="1001">
        <a:schemeClr val="bg1"/>
      </p:bgRef>
    </p:bg>
    <p:spTree>
      <p:nvGrpSpPr>
        <p:cNvPr id="1" name=""/>
        <p:cNvGrpSpPr/>
        <p:nvPr/>
      </p:nvGrpSpPr>
      <p:grpSpPr>
        <a:xfrm>
          <a:off x="0" y="0"/>
          <a:ext cx="0" cy="0"/>
          <a:chOff x="0" y="0"/>
          <a:chExt cx="0" cy="0"/>
        </a:xfrm>
      </p:grpSpPr>
      <p:pic>
        <p:nvPicPr>
          <p:cNvPr id="6" name="MS logo gray - EMF" descr="Microsoft logo, gray text version">
            <a:extLst>
              <a:ext uri="{FF2B5EF4-FFF2-40B4-BE49-F238E27FC236}">
                <a16:creationId xmlns:a16="http://schemas.microsoft.com/office/drawing/2014/main" id="{D3453B0B-33DE-4ED0-A610-D76D0E610F6F}"/>
              </a:ext>
            </a:extLst>
          </p:cNvPr>
          <p:cNvPicPr>
            <a:picLocks noChangeAspect="1"/>
          </p:cNvPicPr>
          <p:nvPr userDrawn="1"/>
        </p:nvPicPr>
        <p:blipFill>
          <a:blip r:embed="rId2"/>
          <a:stretch>
            <a:fillRect/>
          </a:stretch>
        </p:blipFill>
        <p:spPr bwMode="black">
          <a:xfrm>
            <a:off x="584200" y="585788"/>
            <a:ext cx="1366440" cy="292608"/>
          </a:xfrm>
          <a:prstGeom prst="rect">
            <a:avLst/>
          </a:prstGeom>
        </p:spPr>
      </p:pic>
      <p:sp>
        <p:nvSpPr>
          <p:cNvPr id="9" name="Title 1"/>
          <p:cNvSpPr>
            <a:spLocks noGrp="1"/>
          </p:cNvSpPr>
          <p:nvPr>
            <p:ph type="title" hasCustomPrompt="1"/>
          </p:nvPr>
        </p:nvSpPr>
        <p:spPr>
          <a:xfrm>
            <a:off x="584200" y="2979778"/>
            <a:ext cx="9144000" cy="553998"/>
          </a:xfrm>
          <a:noFill/>
        </p:spPr>
        <p:txBody>
          <a:bodyPr lIns="0" tIns="0" rIns="0" bIns="0" anchor="b" anchorCtr="0">
            <a:spAutoFit/>
          </a:bodyPr>
          <a:lstStyle>
            <a:lvl1pPr>
              <a:defRPr sz="3600" spc="-50" baseline="0">
                <a:gradFill>
                  <a:gsLst>
                    <a:gs pos="62564">
                      <a:schemeClr val="tx1"/>
                    </a:gs>
                    <a:gs pos="55000">
                      <a:schemeClr val="tx1"/>
                    </a:gs>
                  </a:gsLst>
                  <a:lin ang="5400000" scaled="0"/>
                </a:gradFill>
                <a:latin typeface="+mj-lt"/>
                <a:cs typeface="Segoe UI" panose="020B0502040204020203" pitchFamily="34" charset="0"/>
              </a:defRPr>
            </a:lvl1pPr>
          </a:lstStyle>
          <a:p>
            <a:r>
              <a:rPr lang="en-US" dirty="0"/>
              <a:t>Event name or presentation title </a:t>
            </a:r>
          </a:p>
        </p:txBody>
      </p:sp>
      <p:sp>
        <p:nvSpPr>
          <p:cNvPr id="5" name="Text Placeholder 4"/>
          <p:cNvSpPr>
            <a:spLocks noGrp="1"/>
          </p:cNvSpPr>
          <p:nvPr>
            <p:ph type="body" sz="quarter" idx="12" hasCustomPrompt="1"/>
          </p:nvPr>
        </p:nvSpPr>
        <p:spPr>
          <a:xfrm>
            <a:off x="584200" y="3962400"/>
            <a:ext cx="9144000" cy="307777"/>
          </a:xfrm>
          <a:noFill/>
        </p:spPr>
        <p:txBody>
          <a:bodyPr wrap="square" lIns="0" tIns="0" rIns="0" bIns="0">
            <a:spAutoFit/>
          </a:bodyPr>
          <a:lstStyle>
            <a:lvl1pPr marL="0" indent="0">
              <a:spcBef>
                <a:spcPts val="0"/>
              </a:spcBef>
              <a:buNone/>
              <a:defRPr sz="20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dirty="0"/>
              <a:t>Speaker name or subtitle text</a:t>
            </a:r>
          </a:p>
        </p:txBody>
      </p:sp>
    </p:spTree>
    <p:extLst>
      <p:ext uri="{BB962C8B-B14F-4D97-AF65-F5344CB8AC3E}">
        <p14:creationId xmlns:p14="http://schemas.microsoft.com/office/powerpoint/2010/main" val="8365777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228">
          <p15:clr>
            <a:srgbClr val="5ACBF0"/>
          </p15:clr>
        </p15:guide>
        <p15:guide id="2" orient="horz" pos="2496">
          <p15:clr>
            <a:srgbClr val="5ACBF0"/>
          </p15:clr>
        </p15:guide>
        <p15:guide id="3" pos="6132">
          <p15:clr>
            <a:srgbClr val="5ACBF0"/>
          </p15:clr>
        </p15:guide>
        <p15:guide id="4" orient="horz" pos="216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4B655BA-10A4-4A57-89DB-CFFBE1CA1E33}"/>
              </a:ext>
            </a:extLst>
          </p:cNvPr>
          <p:cNvSpPr>
            <a:spLocks noGrp="1"/>
          </p:cNvSpPr>
          <p:nvPr>
            <p:ph type="title"/>
          </p:nvPr>
        </p:nvSpPr>
        <p:spPr/>
        <p:txBody>
          <a:bodyPr/>
          <a:lstStyle/>
          <a:p>
            <a:r>
              <a:rPr lang="en-US"/>
              <a:t>Click to edit Master title style</a:t>
            </a:r>
            <a:endParaRPr lang="en-US" dirty="0"/>
          </a:p>
        </p:txBody>
      </p:sp>
      <p:sp>
        <p:nvSpPr>
          <p:cNvPr id="4" name="Text Placeholder 3"/>
          <p:cNvSpPr>
            <a:spLocks noGrp="1"/>
          </p:cNvSpPr>
          <p:nvPr>
            <p:ph type="body" sz="quarter" idx="10"/>
          </p:nvPr>
        </p:nvSpPr>
        <p:spPr>
          <a:xfrm>
            <a:off x="586390" y="1434370"/>
            <a:ext cx="11018520" cy="2308324"/>
          </a:xfrm>
        </p:spPr>
        <p:txBody>
          <a:bodyPr wrap="square">
            <a:spAutoFit/>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82524300"/>
      </p:ext>
    </p:extLst>
  </p:cSld>
  <p:clrMapOvr>
    <a:masterClrMapping/>
  </p:clrMapOvr>
  <p:transition>
    <p:fade/>
  </p:transition>
  <p:extLst mod="1">
    <p:ext uri="{DCECCB84-F9BA-43D5-87BE-67443E8EF086}">
      <p15:sldGuideLst xmlns:p15="http://schemas.microsoft.com/office/powerpoint/2012/main">
        <p15:guide id="1" orient="horz" pos="288">
          <p15:clr>
            <a:srgbClr val="5ACBF0"/>
          </p15:clr>
        </p15:guide>
        <p15:guide id="2" orient="horz" pos="905">
          <p15:clr>
            <a:srgbClr val="5ACBF0"/>
          </p15:clr>
        </p15:guide>
        <p15:guide id="4" orient="horz" pos="1272">
          <p15:clr>
            <a:srgbClr val="5ACBF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CFEFD-88E5-4869-B5C3-1611B0B50E15}"/>
              </a:ext>
            </a:extLst>
          </p:cNvPr>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sz="quarter" idx="10"/>
          </p:nvPr>
        </p:nvSpPr>
        <p:spPr>
          <a:xfrm>
            <a:off x="584200" y="1435497"/>
            <a:ext cx="11018520" cy="23083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66923350"/>
      </p:ext>
    </p:extLst>
  </p:cSld>
  <p:clrMapOvr>
    <a:masterClrMapping/>
  </p:clrMapOvr>
  <p:transition>
    <p:fade/>
  </p:transition>
  <p:extLst mod="1">
    <p:ext uri="{DCECCB84-F9BA-43D5-87BE-67443E8EF086}">
      <p15:sldGuideLst xmlns:p15="http://schemas.microsoft.com/office/powerpoint/2012/main">
        <p15:guide id="2" orient="horz" pos="1272">
          <p15:clr>
            <a:srgbClr val="5ACBF0"/>
          </p15:clr>
        </p15:guide>
        <p15:guide id="3" orient="horz" pos="288">
          <p15:clr>
            <a:srgbClr val="5ACBF0"/>
          </p15:clr>
        </p15:guide>
        <p15:guide id="5" orient="horz" pos="904">
          <p15:clr>
            <a:srgbClr val="5ACBF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76633-3E8D-4CF4-A5D4-D4E9D88A6DE0}"/>
              </a:ext>
            </a:extLst>
          </p:cNvPr>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584200" y="1435100"/>
            <a:ext cx="5212080" cy="1649682"/>
          </a:xfrm>
        </p:spPr>
        <p:txBody>
          <a:bodyPr wrap="square">
            <a:spAutoFit/>
          </a:bodyPr>
          <a:lstStyle>
            <a:lvl1pPr marL="0" indent="0">
              <a:spcBef>
                <a:spcPts val="1224"/>
              </a:spcBef>
              <a:buClr>
                <a:schemeClr val="tx1"/>
              </a:buClr>
              <a:buFont typeface="Wingdings" panose="05000000000000000000" pitchFamily="2" charset="2"/>
              <a:buNone/>
              <a:defRPr sz="2800" b="0">
                <a:latin typeface="Segoe UI Semilight" panose="020B0402040204020203" pitchFamily="34" charset="0"/>
                <a:cs typeface="Segoe UI Semilight" panose="020B0402040204020203" pitchFamily="34" charset="0"/>
              </a:defRPr>
            </a:lvl1pPr>
            <a:lvl2pPr marL="255588" indent="0">
              <a:buFont typeface="Wingdings" panose="05000000000000000000" pitchFamily="2" charset="2"/>
              <a:buNone/>
              <a:defRPr sz="2000" b="0"/>
            </a:lvl2pPr>
            <a:lvl3pPr marL="450850" indent="0">
              <a:buFont typeface="Wingdings" panose="05000000000000000000" pitchFamily="2" charset="2"/>
              <a:buNone/>
              <a:tabLst/>
              <a:defRPr sz="1600" b="0"/>
            </a:lvl3pPr>
            <a:lvl4pPr marL="652462" indent="0">
              <a:buFont typeface="Wingdings" panose="05000000000000000000" pitchFamily="2" charset="2"/>
              <a:buNone/>
              <a:defRPr sz="1400" b="0"/>
            </a:lvl4pPr>
            <a:lvl5pPr marL="854075" indent="0">
              <a:buFont typeface="Wingdings" panose="05000000000000000000" pitchFamily="2" charset="2"/>
              <a:buNone/>
              <a:tabLst/>
              <a:defRPr sz="14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3">
            <a:extLst>
              <a:ext uri="{FF2B5EF4-FFF2-40B4-BE49-F238E27FC236}">
                <a16:creationId xmlns:a16="http://schemas.microsoft.com/office/drawing/2014/main" id="{8E9CDCB4-03E1-4763-B83E-A1334BCDB0C0}"/>
              </a:ext>
            </a:extLst>
          </p:cNvPr>
          <p:cNvSpPr>
            <a:spLocks noGrp="1"/>
          </p:cNvSpPr>
          <p:nvPr>
            <p:ph type="body" sz="quarter" idx="12"/>
          </p:nvPr>
        </p:nvSpPr>
        <p:spPr>
          <a:xfrm>
            <a:off x="6397171" y="1435100"/>
            <a:ext cx="5212080" cy="1649682"/>
          </a:xfrm>
        </p:spPr>
        <p:txBody>
          <a:bodyPr wrap="square">
            <a:spAutoFit/>
          </a:bodyPr>
          <a:lstStyle>
            <a:lvl1pPr marL="0" indent="0">
              <a:spcBef>
                <a:spcPts val="1224"/>
              </a:spcBef>
              <a:buClr>
                <a:schemeClr val="tx1"/>
              </a:buClr>
              <a:buFont typeface="Wingdings" panose="05000000000000000000" pitchFamily="2" charset="2"/>
              <a:buNone/>
              <a:defRPr sz="2800" b="0">
                <a:latin typeface="Segoe UI Semilight" panose="020B0402040204020203" pitchFamily="34" charset="0"/>
                <a:cs typeface="Segoe UI Semilight" panose="020B0402040204020203" pitchFamily="34" charset="0"/>
              </a:defRPr>
            </a:lvl1pPr>
            <a:lvl2pPr marL="255588" indent="0">
              <a:buFont typeface="Wingdings" panose="05000000000000000000" pitchFamily="2" charset="2"/>
              <a:buNone/>
              <a:defRPr sz="2000" b="0"/>
            </a:lvl2pPr>
            <a:lvl3pPr marL="450850" indent="0">
              <a:buFont typeface="Wingdings" panose="05000000000000000000" pitchFamily="2" charset="2"/>
              <a:buNone/>
              <a:tabLst/>
              <a:defRPr sz="1600" b="0"/>
            </a:lvl3pPr>
            <a:lvl4pPr marL="652462" indent="0">
              <a:buFont typeface="Wingdings" panose="05000000000000000000" pitchFamily="2" charset="2"/>
              <a:buNone/>
              <a:defRPr sz="1400" b="0"/>
            </a:lvl4pPr>
            <a:lvl5pPr marL="854075" indent="0">
              <a:buFont typeface="Wingdings" panose="05000000000000000000" pitchFamily="2" charset="2"/>
              <a:buNone/>
              <a:tabLst/>
              <a:defRPr sz="14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08856322"/>
      </p:ext>
    </p:extLst>
  </p:cSld>
  <p:clrMapOvr>
    <a:masterClrMapping/>
  </p:clrMapOvr>
  <p:transition>
    <p:fade/>
  </p:transition>
  <p:extLst mod="1">
    <p:ext uri="{DCECCB84-F9BA-43D5-87BE-67443E8EF086}">
      <p15:sldGuideLst xmlns:p15="http://schemas.microsoft.com/office/powerpoint/2012/main">
        <p15:guide id="1" orient="horz" pos="288">
          <p15:clr>
            <a:srgbClr val="5ACBF0"/>
          </p15:clr>
        </p15:guide>
        <p15:guide id="2" orient="horz" pos="1272">
          <p15:clr>
            <a:srgbClr val="5ACBF0"/>
          </p15:clr>
        </p15:guide>
        <p15:guide id="3" orient="horz" pos="904">
          <p15:clr>
            <a:srgbClr val="5ACBF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2550-DA43-453C-A328-33C740E65403}"/>
              </a:ext>
            </a:extLst>
          </p:cNvPr>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584200" y="1437481"/>
            <a:ext cx="5212080" cy="1649682"/>
          </a:xfrm>
        </p:spPr>
        <p:txBody>
          <a:bodyPr wrap="square">
            <a:spAutoFit/>
          </a:bodyPr>
          <a:lstStyle>
            <a:lvl1pPr marL="231775" indent="-231775">
              <a:spcBef>
                <a:spcPts val="1224"/>
              </a:spcBef>
              <a:buClr>
                <a:schemeClr val="tx1"/>
              </a:buClr>
              <a:buFont typeface="Wingdings" panose="05000000000000000000" pitchFamily="2" charset="2"/>
              <a:buChar char=""/>
              <a:defRPr sz="2800" b="0">
                <a:latin typeface="Segoe UI Semilight" panose="020B0402040204020203" pitchFamily="34" charset="0"/>
                <a:cs typeface="Segoe UI Semilight" panose="020B0402040204020203" pitchFamily="34" charset="0"/>
              </a:defRPr>
            </a:lvl1pPr>
            <a:lvl2pPr marL="427038" indent="-171450">
              <a:buFont typeface="Wingdings" panose="05000000000000000000" pitchFamily="2" charset="2"/>
              <a:buChar char=""/>
              <a:defRPr sz="2000" b="0"/>
            </a:lvl2pPr>
            <a:lvl3pPr marL="639763" indent="-188913">
              <a:buFont typeface="Wingdings" panose="05000000000000000000" pitchFamily="2" charset="2"/>
              <a:buChar char=""/>
              <a:tabLst/>
              <a:defRPr sz="1600" b="0"/>
            </a:lvl3pPr>
            <a:lvl4pPr marL="828675" indent="-176213">
              <a:buFont typeface="Wingdings" panose="05000000000000000000" pitchFamily="2" charset="2"/>
              <a:buChar char=""/>
              <a:defRPr sz="1400" b="0"/>
            </a:lvl4pPr>
            <a:lvl5pPr marL="1023938" indent="-169863">
              <a:buFont typeface="Wingdings" panose="05000000000000000000" pitchFamily="2" charset="2"/>
              <a:buChar char=""/>
              <a:tabLst/>
              <a:defRPr sz="14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3">
            <a:extLst>
              <a:ext uri="{FF2B5EF4-FFF2-40B4-BE49-F238E27FC236}">
                <a16:creationId xmlns:a16="http://schemas.microsoft.com/office/drawing/2014/main" id="{85278796-7B84-4D67-88CD-BF78BB06D214}"/>
              </a:ext>
            </a:extLst>
          </p:cNvPr>
          <p:cNvSpPr>
            <a:spLocks noGrp="1"/>
          </p:cNvSpPr>
          <p:nvPr>
            <p:ph type="body" sz="quarter" idx="11"/>
          </p:nvPr>
        </p:nvSpPr>
        <p:spPr>
          <a:xfrm>
            <a:off x="6389914" y="1437481"/>
            <a:ext cx="5212080" cy="1649682"/>
          </a:xfrm>
        </p:spPr>
        <p:txBody>
          <a:bodyPr wrap="square">
            <a:spAutoFit/>
          </a:bodyPr>
          <a:lstStyle>
            <a:lvl1pPr marL="231775" indent="-231775">
              <a:spcBef>
                <a:spcPts val="1224"/>
              </a:spcBef>
              <a:buClr>
                <a:schemeClr val="tx1"/>
              </a:buClr>
              <a:buFont typeface="Wingdings" panose="05000000000000000000" pitchFamily="2" charset="2"/>
              <a:buChar char=""/>
              <a:defRPr sz="2800" b="0">
                <a:latin typeface="Segoe UI Semilight" panose="020B0402040204020203" pitchFamily="34" charset="0"/>
                <a:cs typeface="Segoe UI Semilight" panose="020B0402040204020203" pitchFamily="34" charset="0"/>
              </a:defRPr>
            </a:lvl1pPr>
            <a:lvl2pPr marL="427038" indent="-171450">
              <a:buFont typeface="Wingdings" panose="05000000000000000000" pitchFamily="2" charset="2"/>
              <a:buChar char=""/>
              <a:defRPr sz="2000" b="0"/>
            </a:lvl2pPr>
            <a:lvl3pPr marL="639763" indent="-188913">
              <a:buFont typeface="Wingdings" panose="05000000000000000000" pitchFamily="2" charset="2"/>
              <a:buChar char=""/>
              <a:tabLst/>
              <a:defRPr sz="1600" b="0"/>
            </a:lvl3pPr>
            <a:lvl4pPr marL="828675" indent="-176213">
              <a:buFont typeface="Wingdings" panose="05000000000000000000" pitchFamily="2" charset="2"/>
              <a:buChar char=""/>
              <a:defRPr sz="1400" b="0"/>
            </a:lvl4pPr>
            <a:lvl5pPr marL="1023938" indent="-169863">
              <a:buFont typeface="Wingdings" panose="05000000000000000000" pitchFamily="2" charset="2"/>
              <a:buChar char=""/>
              <a:tabLst/>
              <a:defRPr sz="14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31007653"/>
      </p:ext>
    </p:extLst>
  </p:cSld>
  <p:clrMapOvr>
    <a:masterClrMapping/>
  </p:clrMapOvr>
  <p:transition>
    <p:fade/>
  </p:transition>
  <p:extLst mod="1">
    <p:ext uri="{DCECCB84-F9BA-43D5-87BE-67443E8EF086}">
      <p15:sldGuideLst xmlns:p15="http://schemas.microsoft.com/office/powerpoint/2012/main">
        <p15:guide id="1" orient="horz" pos="288">
          <p15:clr>
            <a:srgbClr val="5ACBF0"/>
          </p15:clr>
        </p15:guide>
        <p15:guide id="2" orient="horz" pos="1276">
          <p15:clr>
            <a:srgbClr val="5ACBF0"/>
          </p15:clr>
        </p15:guide>
        <p15:guide id="3" orient="horz" pos="904">
          <p15:clr>
            <a:srgbClr val="5ACBF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754DF-CB0E-46F9-AA3C-00BC673EBDF3}"/>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6697455"/>
      </p:ext>
    </p:extLst>
  </p:cSld>
  <p:clrMapOvr>
    <a:masterClrMapping/>
  </p:clrMapOvr>
  <p:transition>
    <p:fade/>
  </p:transition>
  <p:extLst mod="1">
    <p:ext uri="{DCECCB84-F9BA-43D5-87BE-67443E8EF086}">
      <p15:sldGuideLst xmlns:p15="http://schemas.microsoft.com/office/powerpoint/2012/main">
        <p15:guide id="3" orient="horz" pos="900">
          <p15:clr>
            <a:srgbClr val="5ACBF0"/>
          </p15:clr>
        </p15:guide>
        <p15:guide id="4" orient="horz" pos="1276">
          <p15:clr>
            <a:srgbClr val="5ACBF0"/>
          </p15:clr>
        </p15:guide>
        <p15:guide id="5" orient="horz" pos="288">
          <p15:clr>
            <a:srgbClr val="5ACBF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8263" y="457200"/>
            <a:ext cx="11018520" cy="553998"/>
          </a:xfrm>
          <a:prstGeom prst="rect">
            <a:avLst/>
          </a:prstGeom>
        </p:spPr>
        <p:txBody>
          <a:bodyPr vert="horz" wrap="square" lIns="0" tIns="0" rIns="0" bIns="0" rtlCol="0" anchor="t">
            <a:spAutoFit/>
          </a:bodyPr>
          <a:lstStyle/>
          <a:p>
            <a:r>
              <a:rPr lang="en-US"/>
              <a:t>Click to edit Master title style</a:t>
            </a:r>
            <a:endParaRPr lang="en-US" dirty="0"/>
          </a:p>
        </p:txBody>
      </p:sp>
      <p:sp>
        <p:nvSpPr>
          <p:cNvPr id="4" name="Text Placeholder 3"/>
          <p:cNvSpPr>
            <a:spLocks noGrp="1"/>
          </p:cNvSpPr>
          <p:nvPr>
            <p:ph type="body" idx="1"/>
          </p:nvPr>
        </p:nvSpPr>
        <p:spPr>
          <a:xfrm>
            <a:off x="584200" y="1435503"/>
            <a:ext cx="11018520" cy="1612749"/>
          </a:xfrm>
          <a:prstGeom prst="rect">
            <a:avLst/>
          </a:prstGeom>
        </p:spPr>
        <p:txBody>
          <a:bodyPr vert="horz" wrap="square" lIns="0" tIns="0" rIns="0" bIns="0" rtlCol="0">
            <a:sp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9" name="NEW Brand Colors 2018">
            <a:extLst>
              <a:ext uri="{FF2B5EF4-FFF2-40B4-BE49-F238E27FC236}">
                <a16:creationId xmlns:a16="http://schemas.microsoft.com/office/drawing/2014/main" id="{9D5783B5-1069-4509-929A-C02C0B0887F7}"/>
              </a:ext>
            </a:extLst>
          </p:cNvPr>
          <p:cNvPicPr>
            <a:picLocks noChangeAspect="1"/>
          </p:cNvPicPr>
          <p:nvPr/>
        </p:nvPicPr>
        <p:blipFill>
          <a:blip r:embed="rId27"/>
          <a:stretch>
            <a:fillRect/>
          </a:stretch>
        </p:blipFill>
        <p:spPr>
          <a:xfrm rot="5400000">
            <a:off x="9288988" y="2942644"/>
            <a:ext cx="6858000" cy="972712"/>
          </a:xfrm>
          <a:prstGeom prst="rect">
            <a:avLst/>
          </a:prstGeom>
        </p:spPr>
      </p:pic>
      <p:grpSp>
        <p:nvGrpSpPr>
          <p:cNvPr id="47" name="GRID" hidden="1">
            <a:extLst>
              <a:ext uri="{FF2B5EF4-FFF2-40B4-BE49-F238E27FC236}">
                <a16:creationId xmlns:a16="http://schemas.microsoft.com/office/drawing/2014/main" id="{32B5FFBF-552A-4973-B5B3-9EE3A765185F}"/>
              </a:ext>
            </a:extLst>
          </p:cNvPr>
          <p:cNvGrpSpPr/>
          <p:nvPr/>
        </p:nvGrpSpPr>
        <p:grpSpPr>
          <a:xfrm>
            <a:off x="0" y="0"/>
            <a:ext cx="12192000" cy="68580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userDrawn="1"/>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userDrawn="1"/>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userDrawn="1"/>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userDrawn="1"/>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userDrawn="1"/>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userDrawn="1"/>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userDrawn="1"/>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userDrawn="1"/>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p:nvSpPr>
        <p:spPr bwMode="auto">
          <a:xfrm>
            <a:off x="0" y="0"/>
            <a:ext cx="585216" cy="585216"/>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p:nvSpPr>
        <p:spPr bwMode="auto">
          <a:xfrm>
            <a:off x="0" y="0"/>
            <a:ext cx="292608" cy="29260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2461283202"/>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 id="2147483752" r:id="rId13"/>
    <p:sldLayoutId id="2147483753" r:id="rId14"/>
    <p:sldLayoutId id="2147483754" r:id="rId15"/>
    <p:sldLayoutId id="2147483755" r:id="rId16"/>
    <p:sldLayoutId id="2147483756" r:id="rId17"/>
    <p:sldLayoutId id="2147483757" r:id="rId18"/>
    <p:sldLayoutId id="2147483758" r:id="rId19"/>
    <p:sldLayoutId id="2147483759" r:id="rId20"/>
    <p:sldLayoutId id="2147483760" r:id="rId21"/>
    <p:sldLayoutId id="2147483761" r:id="rId22"/>
    <p:sldLayoutId id="2147483762" r:id="rId23"/>
    <p:sldLayoutId id="2147483763" r:id="rId24"/>
    <p:sldLayoutId id="2147483764" r:id="rId25"/>
  </p:sldLayoutIdLst>
  <p:transition>
    <p:fade/>
  </p:transition>
  <p:hf sldNum="0" hdr="0" ftr="0" dt="0"/>
  <p:txStyles>
    <p:titleStyle>
      <a:lvl1pPr algn="l" defTabSz="932742" rtl="0" eaLnBrk="1" latinLnBrk="0" hangingPunct="1">
        <a:lnSpc>
          <a:spcPct val="100000"/>
        </a:lnSpc>
        <a:spcBef>
          <a:spcPct val="0"/>
        </a:spcBef>
        <a:buNone/>
        <a:defRPr lang="en-US" sz="3600" b="1" kern="1200" cap="none" spc="-50"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228600" marR="0" indent="-228600"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800" kern="1200" spc="0" baseline="0">
          <a:gradFill>
            <a:gsLst>
              <a:gs pos="1250">
                <a:schemeClr val="tx1"/>
              </a:gs>
              <a:gs pos="100000">
                <a:schemeClr val="tx1"/>
              </a:gs>
            </a:gsLst>
            <a:lin ang="5400000" scaled="0"/>
          </a:gradFill>
          <a:latin typeface="Segoe UI Semilight" panose="020B0402040204020203" pitchFamily="34" charset="0"/>
          <a:ea typeface="+mn-ea"/>
          <a:cs typeface="Segoe UI Semilight" panose="020B0402040204020203" pitchFamily="34" charset="0"/>
        </a:defRPr>
      </a:lvl1pPr>
      <a:lvl2pPr marL="457200" marR="0" indent="-228600"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000" kern="1200" spc="0" baseline="0">
          <a:gradFill>
            <a:gsLst>
              <a:gs pos="1250">
                <a:schemeClr val="tx1"/>
              </a:gs>
              <a:gs pos="100000">
                <a:schemeClr val="tx1"/>
              </a:gs>
            </a:gsLst>
            <a:lin ang="5400000" scaled="0"/>
          </a:gradFill>
          <a:latin typeface="+mn-lt"/>
          <a:ea typeface="+mn-ea"/>
          <a:cs typeface="+mn-cs"/>
        </a:defRPr>
      </a:lvl2pPr>
      <a:lvl3pPr marL="657225" marR="0" indent="-20002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600" kern="1200" spc="0" baseline="0">
          <a:gradFill>
            <a:gsLst>
              <a:gs pos="1250">
                <a:schemeClr val="tx1"/>
              </a:gs>
              <a:gs pos="100000">
                <a:schemeClr val="tx1"/>
              </a:gs>
            </a:gsLst>
            <a:lin ang="5400000" scaled="0"/>
          </a:gradFill>
          <a:latin typeface="+mn-lt"/>
          <a:ea typeface="+mn-ea"/>
          <a:cs typeface="+mn-cs"/>
        </a:defRPr>
      </a:lvl3pPr>
      <a:lvl4pPr marL="842963" marR="0" indent="-18097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400" kern="1200" spc="0" baseline="0">
          <a:gradFill>
            <a:gsLst>
              <a:gs pos="1250">
                <a:schemeClr val="tx1"/>
              </a:gs>
              <a:gs pos="100000">
                <a:schemeClr val="tx1"/>
              </a:gs>
            </a:gsLst>
            <a:lin ang="5400000" scaled="0"/>
          </a:gradFill>
          <a:latin typeface="+mn-lt"/>
          <a:ea typeface="+mn-ea"/>
          <a:cs typeface="+mn-cs"/>
        </a:defRPr>
      </a:lvl4pPr>
      <a:lvl5pPr marL="1023938" marR="0" indent="-16827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4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6" pos="368">
          <p15:clr>
            <a:srgbClr val="C35EA4"/>
          </p15:clr>
        </p15:guide>
        <p15:guide id="17" pos="7313">
          <p15:clr>
            <a:srgbClr val="C35EA4"/>
          </p15:clr>
        </p15:guide>
        <p15:guide id="25" orient="horz" pos="369">
          <p15:clr>
            <a:srgbClr val="C35EA4"/>
          </p15:clr>
        </p15:guide>
        <p15:guide id="26" orient="horz" pos="3949">
          <p15:clr>
            <a:srgbClr val="C35EA4"/>
          </p15:clr>
        </p15:guide>
        <p15:guide id="27" orient="horz" pos="184">
          <p15:clr>
            <a:srgbClr val="A4A3A4"/>
          </p15:clr>
        </p15:guide>
        <p15:guide id="28" pos="185">
          <p15:clr>
            <a:srgbClr val="A4A3A4"/>
          </p15:clr>
        </p15:guide>
        <p15:guide id="29" orient="horz" pos="4135">
          <p15:clr>
            <a:srgbClr val="A4A3A4"/>
          </p15:clr>
        </p15:guide>
        <p15:guide id="30" pos="7495">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25A7097-F128-44C8-9EE0-1A9AAF0AF864}"/>
              </a:ext>
            </a:extLst>
          </p:cNvPr>
          <p:cNvSpPr>
            <a:spLocks noGrp="1"/>
          </p:cNvSpPr>
          <p:nvPr>
            <p:ph type="title"/>
          </p:nvPr>
        </p:nvSpPr>
        <p:spPr/>
        <p:txBody>
          <a:bodyPr/>
          <a:lstStyle/>
          <a:p>
            <a:r>
              <a:rPr lang="en-US" dirty="0"/>
              <a:t>Application Migration​ &amp; Modernization</a:t>
            </a:r>
          </a:p>
        </p:txBody>
      </p:sp>
      <p:sp>
        <p:nvSpPr>
          <p:cNvPr id="5" name="Text Placeholder 4">
            <a:extLst>
              <a:ext uri="{FF2B5EF4-FFF2-40B4-BE49-F238E27FC236}">
                <a16:creationId xmlns:a16="http://schemas.microsoft.com/office/drawing/2014/main" id="{C58039A1-50D4-4C5F-9F97-DB66C0E13CC7}"/>
              </a:ext>
            </a:extLst>
          </p:cNvPr>
          <p:cNvSpPr>
            <a:spLocks noGrp="1"/>
          </p:cNvSpPr>
          <p:nvPr>
            <p:ph type="body" sz="quarter" idx="12"/>
          </p:nvPr>
        </p:nvSpPr>
        <p:spPr/>
        <p:txBody>
          <a:bodyPr/>
          <a:lstStyle/>
          <a:p>
            <a:r>
              <a:rPr lang="en-US" dirty="0"/>
              <a:t>Authentication</a:t>
            </a:r>
          </a:p>
        </p:txBody>
      </p:sp>
    </p:spTree>
    <p:extLst>
      <p:ext uri="{BB962C8B-B14F-4D97-AF65-F5344CB8AC3E}">
        <p14:creationId xmlns:p14="http://schemas.microsoft.com/office/powerpoint/2010/main" val="2799774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Authentication Protocols between Services</a:t>
            </a:r>
          </a:p>
        </p:txBody>
      </p:sp>
      <p:sp>
        <p:nvSpPr>
          <p:cNvPr id="12" name="Rectangle 11"/>
          <p:cNvSpPr/>
          <p:nvPr/>
        </p:nvSpPr>
        <p:spPr bwMode="auto">
          <a:xfrm>
            <a:off x="1317274" y="2016770"/>
            <a:ext cx="1516401" cy="591689"/>
          </a:xfrm>
          <a:prstGeom prst="rect">
            <a:avLst/>
          </a:prstGeom>
          <a:solidFill>
            <a:srgbClr val="00B050"/>
          </a:solidFill>
          <a:ln>
            <a:noFill/>
          </a:ln>
        </p:spPr>
        <p:style>
          <a:lnRef idx="0">
            <a:scrgbClr r="0" g="0" b="0"/>
          </a:lnRef>
          <a:fillRef idx="0">
            <a:scrgbClr r="0" g="0" b="0"/>
          </a:fillRef>
          <a:effectRef idx="0">
            <a:scrgbClr r="0" g="0" b="0"/>
          </a:effectRef>
          <a:fontRef idx="minor">
            <a:schemeClr val="lt1"/>
          </a:fontRef>
        </p:style>
        <p:txBody>
          <a:bodyPr vert="horz" wrap="square" lIns="89626" tIns="44812" rIns="89626" bIns="44812" numCol="1" rtlCol="0" anchor="ctr" anchorCtr="0" compatLnSpc="1">
            <a:prstTxWarp prst="textNoShape">
              <a:avLst/>
            </a:prstTxWarp>
          </a:bodyPr>
          <a:lstStyle/>
          <a:p>
            <a:pPr algn="r" defTabSz="895919"/>
            <a:r>
              <a:rPr lang="en-US" sz="1765" dirty="0">
                <a:solidFill>
                  <a:schemeClr val="bg1"/>
                </a:solidFill>
                <a:ea typeface="Segoe UI" pitchFamily="34" charset="0"/>
                <a:cs typeface="Segoe UI" pitchFamily="34" charset="0"/>
              </a:rPr>
              <a:t>Browser</a:t>
            </a:r>
          </a:p>
        </p:txBody>
      </p:sp>
      <p:sp>
        <p:nvSpPr>
          <p:cNvPr id="13" name="Rectangle 12"/>
          <p:cNvSpPr/>
          <p:nvPr/>
        </p:nvSpPr>
        <p:spPr bwMode="auto">
          <a:xfrm>
            <a:off x="1314699" y="3328440"/>
            <a:ext cx="1516402" cy="591689"/>
          </a:xfrm>
          <a:prstGeom prst="rect">
            <a:avLst/>
          </a:prstGeom>
          <a:solidFill>
            <a:srgbClr val="0070C0"/>
          </a:soli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89626" tIns="44812" rIns="89626" bIns="44812" numCol="1" rtlCol="0" anchor="ctr" anchorCtr="0" compatLnSpc="1">
            <a:prstTxWarp prst="textNoShape">
              <a:avLst/>
            </a:prstTxWarp>
          </a:bodyPr>
          <a:lstStyle/>
          <a:p>
            <a:pPr algn="r" defTabSz="895919"/>
            <a:r>
              <a:rPr lang="en-US" sz="1765" dirty="0">
                <a:solidFill>
                  <a:schemeClr val="bg1"/>
                </a:solidFill>
                <a:ea typeface="Segoe UI" pitchFamily="34" charset="0"/>
                <a:cs typeface="Segoe UI" pitchFamily="34" charset="0"/>
              </a:rPr>
              <a:t>Native app</a:t>
            </a:r>
          </a:p>
        </p:txBody>
      </p:sp>
      <p:sp>
        <p:nvSpPr>
          <p:cNvPr id="14" name="Rectangle 13"/>
          <p:cNvSpPr/>
          <p:nvPr/>
        </p:nvSpPr>
        <p:spPr bwMode="auto">
          <a:xfrm>
            <a:off x="1314698" y="4917354"/>
            <a:ext cx="1516401" cy="591689"/>
          </a:xfrm>
          <a:prstGeom prst="rect">
            <a:avLst/>
          </a:prstGeom>
          <a:solidFill>
            <a:schemeClr val="accent2"/>
          </a:solidFill>
          <a:ln>
            <a:no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89626" tIns="44812" rIns="89626" bIns="44812" numCol="1" rtlCol="0" anchor="ctr" anchorCtr="0" compatLnSpc="1">
            <a:prstTxWarp prst="textNoShape">
              <a:avLst/>
            </a:prstTxWarp>
          </a:bodyPr>
          <a:lstStyle/>
          <a:p>
            <a:pPr algn="r" defTabSz="895919"/>
            <a:r>
              <a:rPr lang="en-US" sz="1765" dirty="0">
                <a:solidFill>
                  <a:schemeClr val="bg1"/>
                </a:solidFill>
                <a:ea typeface="Segoe UI" pitchFamily="34" charset="0"/>
                <a:cs typeface="Segoe UI" pitchFamily="34" charset="0"/>
              </a:rPr>
              <a:t>Server app</a:t>
            </a:r>
          </a:p>
        </p:txBody>
      </p:sp>
      <p:sp>
        <p:nvSpPr>
          <p:cNvPr id="17" name="Oval 16"/>
          <p:cNvSpPr/>
          <p:nvPr/>
        </p:nvSpPr>
        <p:spPr bwMode="auto">
          <a:xfrm>
            <a:off x="5005542" y="4552149"/>
            <a:ext cx="298765" cy="298765"/>
          </a:xfrm>
          <a:prstGeom prst="ellipse">
            <a:avLst/>
          </a:prstGeom>
          <a:solidFill>
            <a:schemeClr val="accent2"/>
          </a:solid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89626" tIns="44812" rIns="89626" bIns="44812" numCol="1" rtlCol="0" anchor="ctr" anchorCtr="0" compatLnSpc="1">
            <a:prstTxWarp prst="textNoShape">
              <a:avLst/>
            </a:prstTxWarp>
          </a:bodyPr>
          <a:lstStyle/>
          <a:p>
            <a:pPr algn="ctr" defTabSz="895919"/>
            <a:endParaRPr lang="en-US" sz="2157" dirty="0">
              <a:solidFill>
                <a:schemeClr val="bg1"/>
              </a:solidFill>
              <a:ea typeface="Segoe UI" pitchFamily="34" charset="0"/>
              <a:cs typeface="Segoe UI" pitchFamily="34" charset="0"/>
            </a:endParaRPr>
          </a:p>
        </p:txBody>
      </p:sp>
      <p:cxnSp>
        <p:nvCxnSpPr>
          <p:cNvPr id="18" name="Straight Connector 17"/>
          <p:cNvCxnSpPr>
            <a:stCxn id="17" idx="6"/>
            <a:endCxn id="16" idx="1"/>
          </p:cNvCxnSpPr>
          <p:nvPr/>
        </p:nvCxnSpPr>
        <p:spPr>
          <a:xfrm>
            <a:off x="5304309" y="4701533"/>
            <a:ext cx="306197" cy="1"/>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2" idx="3"/>
            <a:endCxn id="22" idx="2"/>
          </p:cNvCxnSpPr>
          <p:nvPr/>
        </p:nvCxnSpPr>
        <p:spPr>
          <a:xfrm>
            <a:off x="2833675" y="2312616"/>
            <a:ext cx="2171866" cy="30830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3" idx="3"/>
            <a:endCxn id="17" idx="1"/>
          </p:cNvCxnSpPr>
          <p:nvPr/>
        </p:nvCxnSpPr>
        <p:spPr>
          <a:xfrm>
            <a:off x="2831101" y="3624285"/>
            <a:ext cx="2218195" cy="971617"/>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3"/>
            <a:endCxn id="17" idx="2"/>
          </p:cNvCxnSpPr>
          <p:nvPr/>
        </p:nvCxnSpPr>
        <p:spPr>
          <a:xfrm flipV="1">
            <a:off x="2831098" y="4701531"/>
            <a:ext cx="2174444" cy="511666"/>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Oval 21"/>
          <p:cNvSpPr/>
          <p:nvPr/>
        </p:nvSpPr>
        <p:spPr bwMode="auto">
          <a:xfrm>
            <a:off x="5005542" y="2471532"/>
            <a:ext cx="298765" cy="298765"/>
          </a:xfrm>
          <a:prstGeom prst="ellipse">
            <a:avLst/>
          </a:prstGeom>
          <a:solidFill>
            <a:schemeClr val="accent2"/>
          </a:solid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89626" tIns="44812" rIns="89626" bIns="44812" numCol="1" rtlCol="0" anchor="ctr" anchorCtr="0" compatLnSpc="1">
            <a:prstTxWarp prst="textNoShape">
              <a:avLst/>
            </a:prstTxWarp>
          </a:bodyPr>
          <a:lstStyle/>
          <a:p>
            <a:pPr algn="ctr" defTabSz="895919"/>
            <a:endParaRPr lang="en-US" sz="2157" dirty="0">
              <a:solidFill>
                <a:schemeClr val="bg1"/>
              </a:solidFill>
              <a:ea typeface="Segoe UI" pitchFamily="34" charset="0"/>
              <a:cs typeface="Segoe UI" pitchFamily="34" charset="0"/>
            </a:endParaRPr>
          </a:p>
        </p:txBody>
      </p:sp>
      <p:cxnSp>
        <p:nvCxnSpPr>
          <p:cNvPr id="23" name="Straight Connector 22"/>
          <p:cNvCxnSpPr>
            <a:stCxn id="22" idx="6"/>
            <a:endCxn id="15" idx="1"/>
          </p:cNvCxnSpPr>
          <p:nvPr/>
        </p:nvCxnSpPr>
        <p:spPr>
          <a:xfrm>
            <a:off x="5304309" y="2620915"/>
            <a:ext cx="306197"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Elbow Connector 23"/>
          <p:cNvCxnSpPr>
            <a:stCxn id="15" idx="2"/>
            <a:endCxn id="17" idx="0"/>
          </p:cNvCxnSpPr>
          <p:nvPr/>
        </p:nvCxnSpPr>
        <p:spPr>
          <a:xfrm rot="5400000">
            <a:off x="5058203" y="3331771"/>
            <a:ext cx="1317102" cy="1123654"/>
          </a:xfrm>
          <a:prstGeom prst="bentConnector3">
            <a:avLst>
              <a:gd name="adj1" fmla="val 50000"/>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Oval 31"/>
          <p:cNvSpPr/>
          <p:nvPr/>
        </p:nvSpPr>
        <p:spPr bwMode="auto">
          <a:xfrm>
            <a:off x="9571106" y="4550014"/>
            <a:ext cx="298765" cy="298765"/>
          </a:xfrm>
          <a:prstGeom prst="ellipse">
            <a:avLst/>
          </a:prstGeom>
          <a:solidFill>
            <a:schemeClr val="accent2"/>
          </a:solid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89626" tIns="44812" rIns="89626" bIns="44812" numCol="1" rtlCol="0" anchor="ctr" anchorCtr="0" compatLnSpc="1">
            <a:prstTxWarp prst="textNoShape">
              <a:avLst/>
            </a:prstTxWarp>
          </a:bodyPr>
          <a:lstStyle/>
          <a:p>
            <a:pPr algn="ctr" defTabSz="895919"/>
            <a:endParaRPr lang="en-US" sz="2157" dirty="0">
              <a:solidFill>
                <a:schemeClr val="bg1"/>
              </a:solidFill>
              <a:ea typeface="Segoe UI" pitchFamily="34" charset="0"/>
              <a:cs typeface="Segoe UI" pitchFamily="34" charset="0"/>
            </a:endParaRPr>
          </a:p>
        </p:txBody>
      </p:sp>
      <p:cxnSp>
        <p:nvCxnSpPr>
          <p:cNvPr id="33" name="Straight Connector 32"/>
          <p:cNvCxnSpPr>
            <a:stCxn id="32" idx="6"/>
            <a:endCxn id="31" idx="1"/>
          </p:cNvCxnSpPr>
          <p:nvPr/>
        </p:nvCxnSpPr>
        <p:spPr>
          <a:xfrm>
            <a:off x="9869873" y="4699398"/>
            <a:ext cx="306197" cy="1"/>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Oval 33"/>
          <p:cNvSpPr/>
          <p:nvPr/>
        </p:nvSpPr>
        <p:spPr bwMode="auto">
          <a:xfrm>
            <a:off x="9571106" y="2469398"/>
            <a:ext cx="298765" cy="298765"/>
          </a:xfrm>
          <a:prstGeom prst="ellipse">
            <a:avLst/>
          </a:prstGeom>
          <a:solidFill>
            <a:schemeClr val="accent2"/>
          </a:solidFill>
          <a:ln>
            <a:solidFill>
              <a:schemeClr val="tx1"/>
            </a:solidFill>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vert="horz" wrap="square" lIns="89626" tIns="44812" rIns="89626" bIns="44812" numCol="1" rtlCol="0" anchor="ctr" anchorCtr="0" compatLnSpc="1">
            <a:prstTxWarp prst="textNoShape">
              <a:avLst/>
            </a:prstTxWarp>
          </a:bodyPr>
          <a:lstStyle/>
          <a:p>
            <a:pPr algn="ctr" defTabSz="895919"/>
            <a:endParaRPr lang="en-US" sz="2157" dirty="0">
              <a:solidFill>
                <a:schemeClr val="bg1"/>
              </a:solidFill>
              <a:ea typeface="Segoe UI" pitchFamily="34" charset="0"/>
              <a:cs typeface="Segoe UI" pitchFamily="34" charset="0"/>
            </a:endParaRPr>
          </a:p>
        </p:txBody>
      </p:sp>
      <p:cxnSp>
        <p:nvCxnSpPr>
          <p:cNvPr id="35" name="Straight Connector 34"/>
          <p:cNvCxnSpPr>
            <a:stCxn id="34" idx="6"/>
            <a:endCxn id="30" idx="1"/>
          </p:cNvCxnSpPr>
          <p:nvPr/>
        </p:nvCxnSpPr>
        <p:spPr>
          <a:xfrm>
            <a:off x="9869873" y="2618781"/>
            <a:ext cx="306197"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6" idx="3"/>
            <a:endCxn id="32" idx="2"/>
          </p:cNvCxnSpPr>
          <p:nvPr/>
        </p:nvCxnSpPr>
        <p:spPr>
          <a:xfrm flipV="1">
            <a:off x="6946653" y="4699398"/>
            <a:ext cx="2624453" cy="2135"/>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15" idx="3"/>
            <a:endCxn id="34" idx="2"/>
          </p:cNvCxnSpPr>
          <p:nvPr/>
        </p:nvCxnSpPr>
        <p:spPr>
          <a:xfrm flipV="1">
            <a:off x="6946653" y="2618783"/>
            <a:ext cx="2624453" cy="2133"/>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Rectangular Callout 37"/>
          <p:cNvSpPr/>
          <p:nvPr/>
        </p:nvSpPr>
        <p:spPr>
          <a:xfrm>
            <a:off x="3352943" y="2044782"/>
            <a:ext cx="1696352" cy="278827"/>
          </a:xfrm>
          <a:prstGeom prst="wedgeRectCallout">
            <a:avLst/>
          </a:prstGeom>
          <a:ln/>
        </p:spPr>
        <p:style>
          <a:lnRef idx="1">
            <a:schemeClr val="dk1"/>
          </a:lnRef>
          <a:fillRef idx="3">
            <a:schemeClr val="dk1"/>
          </a:fillRef>
          <a:effectRef idx="2">
            <a:schemeClr val="dk1"/>
          </a:effectRef>
          <a:fontRef idx="minor">
            <a:schemeClr val="lt1"/>
          </a:fontRef>
        </p:style>
        <p:txBody>
          <a:bodyPr rtlCol="0" anchor="ctr"/>
          <a:lstStyle/>
          <a:p>
            <a:pPr algn="ctr"/>
            <a:r>
              <a:rPr lang="en-US" sz="1371" dirty="0" err="1">
                <a:solidFill>
                  <a:schemeClr val="bg1"/>
                </a:solidFill>
              </a:rPr>
              <a:t>OpenID</a:t>
            </a:r>
            <a:r>
              <a:rPr lang="en-US" sz="1371" dirty="0">
                <a:solidFill>
                  <a:schemeClr val="bg1"/>
                </a:solidFill>
              </a:rPr>
              <a:t> Connect</a:t>
            </a:r>
          </a:p>
        </p:txBody>
      </p:sp>
      <p:sp>
        <p:nvSpPr>
          <p:cNvPr id="40" name="Rectangular Callout 39"/>
          <p:cNvSpPr/>
          <p:nvPr/>
        </p:nvSpPr>
        <p:spPr>
          <a:xfrm>
            <a:off x="3359593" y="3605648"/>
            <a:ext cx="1696352" cy="233956"/>
          </a:xfrm>
          <a:prstGeom prst="wedgeRectCallout">
            <a:avLst>
              <a:gd name="adj1" fmla="val -20833"/>
              <a:gd name="adj2" fmla="val 78837"/>
            </a:avLst>
          </a:prstGeom>
          <a:ln/>
        </p:spPr>
        <p:style>
          <a:lnRef idx="1">
            <a:schemeClr val="dk1"/>
          </a:lnRef>
          <a:fillRef idx="3">
            <a:schemeClr val="dk1"/>
          </a:fillRef>
          <a:effectRef idx="2">
            <a:schemeClr val="dk1"/>
          </a:effectRef>
          <a:fontRef idx="minor">
            <a:schemeClr val="lt1"/>
          </a:fontRef>
        </p:style>
        <p:txBody>
          <a:bodyPr rtlCol="0" anchor="ctr"/>
          <a:lstStyle/>
          <a:p>
            <a:pPr algn="ctr"/>
            <a:r>
              <a:rPr lang="en-US" sz="1371" dirty="0" err="1">
                <a:solidFill>
                  <a:schemeClr val="bg1"/>
                </a:solidFill>
              </a:rPr>
              <a:t>OAuth</a:t>
            </a:r>
            <a:r>
              <a:rPr lang="en-US" sz="1371" dirty="0">
                <a:solidFill>
                  <a:schemeClr val="bg1"/>
                </a:solidFill>
              </a:rPr>
              <a:t> 2.0</a:t>
            </a:r>
          </a:p>
        </p:txBody>
      </p:sp>
      <p:sp>
        <p:nvSpPr>
          <p:cNvPr id="41" name="Rectangular Callout 40"/>
          <p:cNvSpPr/>
          <p:nvPr/>
        </p:nvSpPr>
        <p:spPr>
          <a:xfrm>
            <a:off x="3348262" y="5116670"/>
            <a:ext cx="1696352" cy="260635"/>
          </a:xfrm>
          <a:prstGeom prst="wedgeRectCallout">
            <a:avLst>
              <a:gd name="adj1" fmla="val -20833"/>
              <a:gd name="adj2" fmla="val -69449"/>
            </a:avLst>
          </a:prstGeom>
          <a:ln/>
        </p:spPr>
        <p:style>
          <a:lnRef idx="1">
            <a:schemeClr val="dk1"/>
          </a:lnRef>
          <a:fillRef idx="3">
            <a:schemeClr val="dk1"/>
          </a:fillRef>
          <a:effectRef idx="2">
            <a:schemeClr val="dk1"/>
          </a:effectRef>
          <a:fontRef idx="minor">
            <a:schemeClr val="lt1"/>
          </a:fontRef>
        </p:style>
        <p:txBody>
          <a:bodyPr rtlCol="0" anchor="ctr"/>
          <a:lstStyle/>
          <a:p>
            <a:pPr algn="ctr"/>
            <a:r>
              <a:rPr lang="en-US" sz="1371" dirty="0" err="1">
                <a:solidFill>
                  <a:schemeClr val="bg1"/>
                </a:solidFill>
              </a:rPr>
              <a:t>OAuth</a:t>
            </a:r>
            <a:r>
              <a:rPr lang="en-US" sz="1371" dirty="0">
                <a:solidFill>
                  <a:schemeClr val="bg1"/>
                </a:solidFill>
              </a:rPr>
              <a:t> 2.0</a:t>
            </a:r>
          </a:p>
        </p:txBody>
      </p:sp>
      <p:sp>
        <p:nvSpPr>
          <p:cNvPr id="42" name="Rectangular Callout 41"/>
          <p:cNvSpPr/>
          <p:nvPr/>
        </p:nvSpPr>
        <p:spPr>
          <a:xfrm>
            <a:off x="6384211" y="3555793"/>
            <a:ext cx="1565239" cy="265952"/>
          </a:xfrm>
          <a:prstGeom prst="wedgeRectCallout">
            <a:avLst>
              <a:gd name="adj1" fmla="val -57486"/>
              <a:gd name="adj2" fmla="val -25466"/>
            </a:avLst>
          </a:prstGeom>
          <a:ln/>
        </p:spPr>
        <p:style>
          <a:lnRef idx="1">
            <a:schemeClr val="dk1"/>
          </a:lnRef>
          <a:fillRef idx="3">
            <a:schemeClr val="dk1"/>
          </a:fillRef>
          <a:effectRef idx="2">
            <a:schemeClr val="dk1"/>
          </a:effectRef>
          <a:fontRef idx="minor">
            <a:schemeClr val="lt1"/>
          </a:fontRef>
        </p:style>
        <p:txBody>
          <a:bodyPr rtlCol="0" anchor="ctr"/>
          <a:lstStyle/>
          <a:p>
            <a:pPr algn="ctr"/>
            <a:r>
              <a:rPr lang="en-US" sz="1371" dirty="0">
                <a:solidFill>
                  <a:schemeClr val="bg1"/>
                </a:solidFill>
              </a:rPr>
              <a:t>OAuth 2.0</a:t>
            </a:r>
          </a:p>
        </p:txBody>
      </p:sp>
      <p:sp>
        <p:nvSpPr>
          <p:cNvPr id="43" name="Rectangular Callout 42"/>
          <p:cNvSpPr/>
          <p:nvPr/>
        </p:nvSpPr>
        <p:spPr>
          <a:xfrm>
            <a:off x="7365935" y="2269712"/>
            <a:ext cx="1696352" cy="247155"/>
          </a:xfrm>
          <a:prstGeom prst="wedgeRectCallout">
            <a:avLst/>
          </a:prstGeom>
          <a:ln/>
        </p:spPr>
        <p:style>
          <a:lnRef idx="1">
            <a:schemeClr val="dk1"/>
          </a:lnRef>
          <a:fillRef idx="3">
            <a:schemeClr val="dk1"/>
          </a:fillRef>
          <a:effectRef idx="2">
            <a:schemeClr val="dk1"/>
          </a:effectRef>
          <a:fontRef idx="minor">
            <a:schemeClr val="lt1"/>
          </a:fontRef>
        </p:style>
        <p:txBody>
          <a:bodyPr rtlCol="0" anchor="ctr"/>
          <a:lstStyle/>
          <a:p>
            <a:pPr algn="ctr"/>
            <a:r>
              <a:rPr lang="en-US" sz="1371" dirty="0">
                <a:solidFill>
                  <a:schemeClr val="bg1"/>
                </a:solidFill>
              </a:rPr>
              <a:t>OAuth 2.0</a:t>
            </a:r>
          </a:p>
        </p:txBody>
      </p:sp>
      <p:sp>
        <p:nvSpPr>
          <p:cNvPr id="44" name="Rectangular Callout 43"/>
          <p:cNvSpPr/>
          <p:nvPr/>
        </p:nvSpPr>
        <p:spPr>
          <a:xfrm>
            <a:off x="7410703" y="4860296"/>
            <a:ext cx="1696352" cy="253208"/>
          </a:xfrm>
          <a:prstGeom prst="wedgeRectCallout">
            <a:avLst>
              <a:gd name="adj1" fmla="val -20833"/>
              <a:gd name="adj2" fmla="val -70706"/>
            </a:avLst>
          </a:prstGeom>
          <a:ln/>
        </p:spPr>
        <p:style>
          <a:lnRef idx="1">
            <a:schemeClr val="dk1"/>
          </a:lnRef>
          <a:fillRef idx="3">
            <a:schemeClr val="dk1"/>
          </a:fillRef>
          <a:effectRef idx="2">
            <a:schemeClr val="dk1"/>
          </a:effectRef>
          <a:fontRef idx="minor">
            <a:schemeClr val="lt1"/>
          </a:fontRef>
        </p:style>
        <p:txBody>
          <a:bodyPr rtlCol="0" anchor="ctr"/>
          <a:lstStyle/>
          <a:p>
            <a:pPr algn="ctr"/>
            <a:r>
              <a:rPr lang="en-US" sz="1371" dirty="0">
                <a:solidFill>
                  <a:schemeClr val="bg1"/>
                </a:solidFill>
              </a:rPr>
              <a:t>OAuth2.0</a:t>
            </a:r>
          </a:p>
        </p:txBody>
      </p:sp>
      <p:grpSp>
        <p:nvGrpSpPr>
          <p:cNvPr id="45" name="Group 44"/>
          <p:cNvGrpSpPr/>
          <p:nvPr/>
        </p:nvGrpSpPr>
        <p:grpSpPr>
          <a:xfrm>
            <a:off x="5591583" y="1917239"/>
            <a:ext cx="1344637" cy="1419647"/>
            <a:chOff x="3475037" y="3952877"/>
            <a:chExt cx="2514600" cy="2656551"/>
          </a:xfrm>
        </p:grpSpPr>
        <p:sp>
          <p:nvSpPr>
            <p:cNvPr id="46" name="Rectangle 45"/>
            <p:cNvSpPr/>
            <p:nvPr/>
          </p:nvSpPr>
          <p:spPr bwMode="auto">
            <a:xfrm>
              <a:off x="3475037" y="3952877"/>
              <a:ext cx="2514600" cy="2516186"/>
            </a:xfrm>
            <a:prstGeom prst="rect">
              <a:avLst/>
            </a:prstGeom>
            <a:solidFill>
              <a:srgbClr val="002050"/>
            </a:solidFill>
            <a:ln w="9525" cap="flat" cmpd="sng" algn="ctr">
              <a:noFill/>
              <a:prstDash val="solid"/>
              <a:headEnd type="none" w="med" len="med"/>
              <a:tailEnd type="none" w="med" len="med"/>
            </a:ln>
            <a:effectLst/>
          </p:spPr>
          <p:txBody>
            <a:bodyPr rot="0" spcFirstLastPara="0" vertOverflow="overflow" horzOverflow="overflow" vert="horz" wrap="square" lIns="179285" tIns="143428" rIns="179285" bIns="143428" numCol="1" spcCol="0" rtlCol="0" fromWordArt="0" anchor="t" anchorCtr="0" forceAA="0" compatLnSpc="1">
              <a:prstTxWarp prst="textNoShape">
                <a:avLst/>
              </a:prstTxWarp>
              <a:noAutofit/>
            </a:bodyPr>
            <a:lstStyle/>
            <a:p>
              <a:pPr defTabSz="914102" fontAlgn="base">
                <a:lnSpc>
                  <a:spcPct val="90000"/>
                </a:lnSpc>
                <a:spcBef>
                  <a:spcPct val="0"/>
                </a:spcBef>
                <a:spcAft>
                  <a:spcPct val="0"/>
                </a:spcAft>
                <a:defRPr/>
              </a:pPr>
              <a:endParaRPr lang="en-US" sz="1765" kern="0" dirty="0">
                <a:solidFill>
                  <a:schemeClr val="bg1"/>
                </a:solidFill>
                <a:latin typeface="Segoe UI"/>
                <a:ea typeface="Segoe UI" pitchFamily="34" charset="0"/>
                <a:cs typeface="Segoe UI" pitchFamily="34" charset="0"/>
              </a:endParaRPr>
            </a:p>
          </p:txBody>
        </p:sp>
        <p:sp>
          <p:nvSpPr>
            <p:cNvPr id="47" name="Freeform 46"/>
            <p:cNvSpPr>
              <a:spLocks noChangeAspect="1"/>
            </p:cNvSpPr>
            <p:nvPr/>
          </p:nvSpPr>
          <p:spPr bwMode="black">
            <a:xfrm>
              <a:off x="4469819" y="4612450"/>
              <a:ext cx="457200" cy="295305"/>
            </a:xfrm>
            <a:custGeom>
              <a:avLst/>
              <a:gdLst>
                <a:gd name="connsiteX0" fmla="*/ 93529 w 794079"/>
                <a:gd name="connsiteY0" fmla="*/ 409985 h 512894"/>
                <a:gd name="connsiteX1" fmla="*/ 57350 w 794079"/>
                <a:gd name="connsiteY1" fmla="*/ 446163 h 512894"/>
                <a:gd name="connsiteX2" fmla="*/ 93529 w 794079"/>
                <a:gd name="connsiteY2" fmla="*/ 482342 h 512894"/>
                <a:gd name="connsiteX3" fmla="*/ 129707 w 794079"/>
                <a:gd name="connsiteY3" fmla="*/ 446163 h 512894"/>
                <a:gd name="connsiteX4" fmla="*/ 93529 w 794079"/>
                <a:gd name="connsiteY4" fmla="*/ 409985 h 512894"/>
                <a:gd name="connsiteX5" fmla="*/ 22935 w 794079"/>
                <a:gd name="connsiteY5" fmla="*/ 375286 h 512894"/>
                <a:gd name="connsiteX6" fmla="*/ 771144 w 794079"/>
                <a:gd name="connsiteY6" fmla="*/ 375286 h 512894"/>
                <a:gd name="connsiteX7" fmla="*/ 794079 w 794079"/>
                <a:gd name="connsiteY7" fmla="*/ 398221 h 512894"/>
                <a:gd name="connsiteX8" fmla="*/ 794079 w 794079"/>
                <a:gd name="connsiteY8" fmla="*/ 489959 h 512894"/>
                <a:gd name="connsiteX9" fmla="*/ 771144 w 794079"/>
                <a:gd name="connsiteY9" fmla="*/ 512894 h 512894"/>
                <a:gd name="connsiteX10" fmla="*/ 22935 w 794079"/>
                <a:gd name="connsiteY10" fmla="*/ 512894 h 512894"/>
                <a:gd name="connsiteX11" fmla="*/ 0 w 794079"/>
                <a:gd name="connsiteY11" fmla="*/ 489959 h 512894"/>
                <a:gd name="connsiteX12" fmla="*/ 0 w 794079"/>
                <a:gd name="connsiteY12" fmla="*/ 398221 h 512894"/>
                <a:gd name="connsiteX13" fmla="*/ 22935 w 794079"/>
                <a:gd name="connsiteY13" fmla="*/ 375286 h 512894"/>
                <a:gd name="connsiteX14" fmla="*/ 93529 w 794079"/>
                <a:gd name="connsiteY14" fmla="*/ 222341 h 512894"/>
                <a:gd name="connsiteX15" fmla="*/ 57350 w 794079"/>
                <a:gd name="connsiteY15" fmla="*/ 258520 h 512894"/>
                <a:gd name="connsiteX16" fmla="*/ 93529 w 794079"/>
                <a:gd name="connsiteY16" fmla="*/ 294699 h 512894"/>
                <a:gd name="connsiteX17" fmla="*/ 129707 w 794079"/>
                <a:gd name="connsiteY17" fmla="*/ 258520 h 512894"/>
                <a:gd name="connsiteX18" fmla="*/ 93529 w 794079"/>
                <a:gd name="connsiteY18" fmla="*/ 222341 h 512894"/>
                <a:gd name="connsiteX19" fmla="*/ 22935 w 794079"/>
                <a:gd name="connsiteY19" fmla="*/ 187643 h 512894"/>
                <a:gd name="connsiteX20" fmla="*/ 771144 w 794079"/>
                <a:gd name="connsiteY20" fmla="*/ 187643 h 512894"/>
                <a:gd name="connsiteX21" fmla="*/ 794079 w 794079"/>
                <a:gd name="connsiteY21" fmla="*/ 210578 h 512894"/>
                <a:gd name="connsiteX22" fmla="*/ 794079 w 794079"/>
                <a:gd name="connsiteY22" fmla="*/ 302316 h 512894"/>
                <a:gd name="connsiteX23" fmla="*/ 771144 w 794079"/>
                <a:gd name="connsiteY23" fmla="*/ 325251 h 512894"/>
                <a:gd name="connsiteX24" fmla="*/ 22935 w 794079"/>
                <a:gd name="connsiteY24" fmla="*/ 325251 h 512894"/>
                <a:gd name="connsiteX25" fmla="*/ 0 w 794079"/>
                <a:gd name="connsiteY25" fmla="*/ 302316 h 512894"/>
                <a:gd name="connsiteX26" fmla="*/ 0 w 794079"/>
                <a:gd name="connsiteY26" fmla="*/ 210578 h 512894"/>
                <a:gd name="connsiteX27" fmla="*/ 22935 w 794079"/>
                <a:gd name="connsiteY27" fmla="*/ 187643 h 512894"/>
                <a:gd name="connsiteX28" fmla="*/ 93529 w 794079"/>
                <a:gd name="connsiteY28" fmla="*/ 34698 h 512894"/>
                <a:gd name="connsiteX29" fmla="*/ 57350 w 794079"/>
                <a:gd name="connsiteY29" fmla="*/ 70877 h 512894"/>
                <a:gd name="connsiteX30" fmla="*/ 93529 w 794079"/>
                <a:gd name="connsiteY30" fmla="*/ 107056 h 512894"/>
                <a:gd name="connsiteX31" fmla="*/ 129707 w 794079"/>
                <a:gd name="connsiteY31" fmla="*/ 70877 h 512894"/>
                <a:gd name="connsiteX32" fmla="*/ 93529 w 794079"/>
                <a:gd name="connsiteY32" fmla="*/ 34698 h 512894"/>
                <a:gd name="connsiteX33" fmla="*/ 22935 w 794079"/>
                <a:gd name="connsiteY33" fmla="*/ 0 h 512894"/>
                <a:gd name="connsiteX34" fmla="*/ 771144 w 794079"/>
                <a:gd name="connsiteY34" fmla="*/ 0 h 512894"/>
                <a:gd name="connsiteX35" fmla="*/ 794079 w 794079"/>
                <a:gd name="connsiteY35" fmla="*/ 22935 h 512894"/>
                <a:gd name="connsiteX36" fmla="*/ 794079 w 794079"/>
                <a:gd name="connsiteY36" fmla="*/ 114673 h 512894"/>
                <a:gd name="connsiteX37" fmla="*/ 771144 w 794079"/>
                <a:gd name="connsiteY37" fmla="*/ 137608 h 512894"/>
                <a:gd name="connsiteX38" fmla="*/ 22935 w 794079"/>
                <a:gd name="connsiteY38" fmla="*/ 137608 h 512894"/>
                <a:gd name="connsiteX39" fmla="*/ 0 w 794079"/>
                <a:gd name="connsiteY39" fmla="*/ 114673 h 512894"/>
                <a:gd name="connsiteX40" fmla="*/ 0 w 794079"/>
                <a:gd name="connsiteY40" fmla="*/ 22935 h 512894"/>
                <a:gd name="connsiteX41" fmla="*/ 22935 w 794079"/>
                <a:gd name="connsiteY41" fmla="*/ 0 h 512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94079" h="512894">
                  <a:moveTo>
                    <a:pt x="93529" y="409985"/>
                  </a:moveTo>
                  <a:cubicBezTo>
                    <a:pt x="73548" y="409985"/>
                    <a:pt x="57350" y="426182"/>
                    <a:pt x="57350" y="446163"/>
                  </a:cubicBezTo>
                  <a:cubicBezTo>
                    <a:pt x="57350" y="466144"/>
                    <a:pt x="73548" y="482342"/>
                    <a:pt x="93529" y="482342"/>
                  </a:cubicBezTo>
                  <a:cubicBezTo>
                    <a:pt x="113510" y="482342"/>
                    <a:pt x="129707" y="466144"/>
                    <a:pt x="129707" y="446163"/>
                  </a:cubicBezTo>
                  <a:cubicBezTo>
                    <a:pt x="129707" y="426182"/>
                    <a:pt x="113510" y="409985"/>
                    <a:pt x="93529" y="409985"/>
                  </a:cubicBezTo>
                  <a:close/>
                  <a:moveTo>
                    <a:pt x="22935" y="375286"/>
                  </a:moveTo>
                  <a:lnTo>
                    <a:pt x="771144" y="375286"/>
                  </a:lnTo>
                  <a:cubicBezTo>
                    <a:pt x="783811" y="375286"/>
                    <a:pt x="794079" y="385555"/>
                    <a:pt x="794079" y="398221"/>
                  </a:cubicBezTo>
                  <a:lnTo>
                    <a:pt x="794079" y="489959"/>
                  </a:lnTo>
                  <a:cubicBezTo>
                    <a:pt x="794079" y="502626"/>
                    <a:pt x="783811" y="512894"/>
                    <a:pt x="771144" y="512894"/>
                  </a:cubicBezTo>
                  <a:lnTo>
                    <a:pt x="22935" y="512894"/>
                  </a:lnTo>
                  <a:cubicBezTo>
                    <a:pt x="10269" y="512894"/>
                    <a:pt x="0" y="502626"/>
                    <a:pt x="0" y="489959"/>
                  </a:cubicBezTo>
                  <a:lnTo>
                    <a:pt x="0" y="398221"/>
                  </a:lnTo>
                  <a:cubicBezTo>
                    <a:pt x="0" y="385555"/>
                    <a:pt x="10269" y="375286"/>
                    <a:pt x="22935" y="375286"/>
                  </a:cubicBezTo>
                  <a:close/>
                  <a:moveTo>
                    <a:pt x="93529" y="222341"/>
                  </a:moveTo>
                  <a:cubicBezTo>
                    <a:pt x="73548" y="222341"/>
                    <a:pt x="57350" y="238539"/>
                    <a:pt x="57350" y="258520"/>
                  </a:cubicBezTo>
                  <a:cubicBezTo>
                    <a:pt x="57350" y="278501"/>
                    <a:pt x="73548" y="294699"/>
                    <a:pt x="93529" y="294699"/>
                  </a:cubicBezTo>
                  <a:cubicBezTo>
                    <a:pt x="113510" y="294699"/>
                    <a:pt x="129707" y="278501"/>
                    <a:pt x="129707" y="258520"/>
                  </a:cubicBezTo>
                  <a:cubicBezTo>
                    <a:pt x="129707" y="238539"/>
                    <a:pt x="113510" y="222341"/>
                    <a:pt x="93529" y="222341"/>
                  </a:cubicBezTo>
                  <a:close/>
                  <a:moveTo>
                    <a:pt x="22935" y="187643"/>
                  </a:moveTo>
                  <a:lnTo>
                    <a:pt x="771144" y="187643"/>
                  </a:lnTo>
                  <a:cubicBezTo>
                    <a:pt x="783811" y="187643"/>
                    <a:pt x="794079" y="197911"/>
                    <a:pt x="794079" y="210578"/>
                  </a:cubicBezTo>
                  <a:lnTo>
                    <a:pt x="794079" y="302316"/>
                  </a:lnTo>
                  <a:cubicBezTo>
                    <a:pt x="794079" y="314982"/>
                    <a:pt x="783811" y="325251"/>
                    <a:pt x="771144" y="325251"/>
                  </a:cubicBezTo>
                  <a:lnTo>
                    <a:pt x="22935" y="325251"/>
                  </a:lnTo>
                  <a:cubicBezTo>
                    <a:pt x="10269" y="325251"/>
                    <a:pt x="0" y="314982"/>
                    <a:pt x="0" y="302316"/>
                  </a:cubicBezTo>
                  <a:lnTo>
                    <a:pt x="0" y="210578"/>
                  </a:lnTo>
                  <a:cubicBezTo>
                    <a:pt x="0" y="197911"/>
                    <a:pt x="10269" y="187643"/>
                    <a:pt x="22935" y="187643"/>
                  </a:cubicBezTo>
                  <a:close/>
                  <a:moveTo>
                    <a:pt x="93529" y="34698"/>
                  </a:moveTo>
                  <a:cubicBezTo>
                    <a:pt x="73548" y="34698"/>
                    <a:pt x="57350" y="50896"/>
                    <a:pt x="57350" y="70877"/>
                  </a:cubicBezTo>
                  <a:cubicBezTo>
                    <a:pt x="57350" y="90858"/>
                    <a:pt x="73548" y="107056"/>
                    <a:pt x="93529" y="107056"/>
                  </a:cubicBezTo>
                  <a:cubicBezTo>
                    <a:pt x="113510" y="107056"/>
                    <a:pt x="129707" y="90858"/>
                    <a:pt x="129707" y="70877"/>
                  </a:cubicBezTo>
                  <a:cubicBezTo>
                    <a:pt x="129707" y="50896"/>
                    <a:pt x="113510" y="34698"/>
                    <a:pt x="93529" y="34698"/>
                  </a:cubicBezTo>
                  <a:close/>
                  <a:moveTo>
                    <a:pt x="22935" y="0"/>
                  </a:moveTo>
                  <a:lnTo>
                    <a:pt x="771144" y="0"/>
                  </a:lnTo>
                  <a:cubicBezTo>
                    <a:pt x="783811" y="0"/>
                    <a:pt x="794079" y="10268"/>
                    <a:pt x="794079" y="22935"/>
                  </a:cubicBezTo>
                  <a:lnTo>
                    <a:pt x="794079" y="114673"/>
                  </a:lnTo>
                  <a:cubicBezTo>
                    <a:pt x="794079" y="127339"/>
                    <a:pt x="783811" y="137608"/>
                    <a:pt x="771144" y="137608"/>
                  </a:cubicBezTo>
                  <a:lnTo>
                    <a:pt x="22935" y="137608"/>
                  </a:lnTo>
                  <a:cubicBezTo>
                    <a:pt x="10269" y="137608"/>
                    <a:pt x="0" y="127339"/>
                    <a:pt x="0" y="114673"/>
                  </a:cubicBezTo>
                  <a:lnTo>
                    <a:pt x="0" y="22935"/>
                  </a:lnTo>
                  <a:cubicBezTo>
                    <a:pt x="0" y="10268"/>
                    <a:pt x="10269" y="0"/>
                    <a:pt x="22935" y="0"/>
                  </a:cubicBezTo>
                  <a:close/>
                </a:path>
              </a:pathLst>
            </a:custGeom>
            <a:solidFill>
              <a:srgbClr val="FFFFFF"/>
            </a:solidFill>
            <a:ln w="9525" cap="flat" cmpd="sng" algn="ctr">
              <a:noFill/>
              <a:prstDash val="solid"/>
              <a:headEnd type="none" w="med" len="med"/>
              <a:tailEnd type="none" w="med" len="med"/>
            </a:ln>
            <a:effectLst/>
          </p:spPr>
          <p:txBody>
            <a:bodyPr rot="0" spcFirstLastPara="0" vertOverflow="overflow" horzOverflow="overflow" vert="horz" wrap="square" lIns="179285" tIns="143428" rIns="179285" bIns="143428" numCol="1" spcCol="0" rtlCol="0" fromWordArt="0" anchor="t" anchorCtr="0" forceAA="0" compatLnSpc="1">
              <a:prstTxWarp prst="textNoShape">
                <a:avLst/>
              </a:prstTxWarp>
              <a:noAutofit/>
            </a:bodyPr>
            <a:lstStyle/>
            <a:p>
              <a:pPr algn="ctr" defTabSz="914102" fontAlgn="base">
                <a:lnSpc>
                  <a:spcPct val="90000"/>
                </a:lnSpc>
                <a:spcBef>
                  <a:spcPct val="0"/>
                </a:spcBef>
                <a:spcAft>
                  <a:spcPct val="0"/>
                </a:spcAft>
                <a:defRPr/>
              </a:pPr>
              <a:endParaRPr lang="en-US" sz="2353" kern="0" dirty="0">
                <a:solidFill>
                  <a:schemeClr val="bg1"/>
                </a:solidFill>
                <a:latin typeface="Segoe UI"/>
                <a:ea typeface="Segoe UI" pitchFamily="34" charset="0"/>
                <a:cs typeface="Segoe UI" pitchFamily="34" charset="0"/>
              </a:endParaRPr>
            </a:p>
          </p:txBody>
        </p:sp>
        <p:sp>
          <p:nvSpPr>
            <p:cNvPr id="48" name="Freeform 47"/>
            <p:cNvSpPr>
              <a:spLocks noChangeAspect="1"/>
            </p:cNvSpPr>
            <p:nvPr/>
          </p:nvSpPr>
          <p:spPr bwMode="black">
            <a:xfrm>
              <a:off x="4469819" y="4959304"/>
              <a:ext cx="457200" cy="295305"/>
            </a:xfrm>
            <a:custGeom>
              <a:avLst/>
              <a:gdLst>
                <a:gd name="connsiteX0" fmla="*/ 93529 w 794079"/>
                <a:gd name="connsiteY0" fmla="*/ 409985 h 512894"/>
                <a:gd name="connsiteX1" fmla="*/ 57350 w 794079"/>
                <a:gd name="connsiteY1" fmla="*/ 446163 h 512894"/>
                <a:gd name="connsiteX2" fmla="*/ 93529 w 794079"/>
                <a:gd name="connsiteY2" fmla="*/ 482342 h 512894"/>
                <a:gd name="connsiteX3" fmla="*/ 129707 w 794079"/>
                <a:gd name="connsiteY3" fmla="*/ 446163 h 512894"/>
                <a:gd name="connsiteX4" fmla="*/ 93529 w 794079"/>
                <a:gd name="connsiteY4" fmla="*/ 409985 h 512894"/>
                <a:gd name="connsiteX5" fmla="*/ 22935 w 794079"/>
                <a:gd name="connsiteY5" fmla="*/ 375286 h 512894"/>
                <a:gd name="connsiteX6" fmla="*/ 771144 w 794079"/>
                <a:gd name="connsiteY6" fmla="*/ 375286 h 512894"/>
                <a:gd name="connsiteX7" fmla="*/ 794079 w 794079"/>
                <a:gd name="connsiteY7" fmla="*/ 398221 h 512894"/>
                <a:gd name="connsiteX8" fmla="*/ 794079 w 794079"/>
                <a:gd name="connsiteY8" fmla="*/ 489959 h 512894"/>
                <a:gd name="connsiteX9" fmla="*/ 771144 w 794079"/>
                <a:gd name="connsiteY9" fmla="*/ 512894 h 512894"/>
                <a:gd name="connsiteX10" fmla="*/ 22935 w 794079"/>
                <a:gd name="connsiteY10" fmla="*/ 512894 h 512894"/>
                <a:gd name="connsiteX11" fmla="*/ 0 w 794079"/>
                <a:gd name="connsiteY11" fmla="*/ 489959 h 512894"/>
                <a:gd name="connsiteX12" fmla="*/ 0 w 794079"/>
                <a:gd name="connsiteY12" fmla="*/ 398221 h 512894"/>
                <a:gd name="connsiteX13" fmla="*/ 22935 w 794079"/>
                <a:gd name="connsiteY13" fmla="*/ 375286 h 512894"/>
                <a:gd name="connsiteX14" fmla="*/ 93529 w 794079"/>
                <a:gd name="connsiteY14" fmla="*/ 222341 h 512894"/>
                <a:gd name="connsiteX15" fmla="*/ 57350 w 794079"/>
                <a:gd name="connsiteY15" fmla="*/ 258520 h 512894"/>
                <a:gd name="connsiteX16" fmla="*/ 93529 w 794079"/>
                <a:gd name="connsiteY16" fmla="*/ 294699 h 512894"/>
                <a:gd name="connsiteX17" fmla="*/ 129707 w 794079"/>
                <a:gd name="connsiteY17" fmla="*/ 258520 h 512894"/>
                <a:gd name="connsiteX18" fmla="*/ 93529 w 794079"/>
                <a:gd name="connsiteY18" fmla="*/ 222341 h 512894"/>
                <a:gd name="connsiteX19" fmla="*/ 22935 w 794079"/>
                <a:gd name="connsiteY19" fmla="*/ 187643 h 512894"/>
                <a:gd name="connsiteX20" fmla="*/ 771144 w 794079"/>
                <a:gd name="connsiteY20" fmla="*/ 187643 h 512894"/>
                <a:gd name="connsiteX21" fmla="*/ 794079 w 794079"/>
                <a:gd name="connsiteY21" fmla="*/ 210578 h 512894"/>
                <a:gd name="connsiteX22" fmla="*/ 794079 w 794079"/>
                <a:gd name="connsiteY22" fmla="*/ 302316 h 512894"/>
                <a:gd name="connsiteX23" fmla="*/ 771144 w 794079"/>
                <a:gd name="connsiteY23" fmla="*/ 325251 h 512894"/>
                <a:gd name="connsiteX24" fmla="*/ 22935 w 794079"/>
                <a:gd name="connsiteY24" fmla="*/ 325251 h 512894"/>
                <a:gd name="connsiteX25" fmla="*/ 0 w 794079"/>
                <a:gd name="connsiteY25" fmla="*/ 302316 h 512894"/>
                <a:gd name="connsiteX26" fmla="*/ 0 w 794079"/>
                <a:gd name="connsiteY26" fmla="*/ 210578 h 512894"/>
                <a:gd name="connsiteX27" fmla="*/ 22935 w 794079"/>
                <a:gd name="connsiteY27" fmla="*/ 187643 h 512894"/>
                <a:gd name="connsiteX28" fmla="*/ 93529 w 794079"/>
                <a:gd name="connsiteY28" fmla="*/ 34698 h 512894"/>
                <a:gd name="connsiteX29" fmla="*/ 57350 w 794079"/>
                <a:gd name="connsiteY29" fmla="*/ 70877 h 512894"/>
                <a:gd name="connsiteX30" fmla="*/ 93529 w 794079"/>
                <a:gd name="connsiteY30" fmla="*/ 107056 h 512894"/>
                <a:gd name="connsiteX31" fmla="*/ 129707 w 794079"/>
                <a:gd name="connsiteY31" fmla="*/ 70877 h 512894"/>
                <a:gd name="connsiteX32" fmla="*/ 93529 w 794079"/>
                <a:gd name="connsiteY32" fmla="*/ 34698 h 512894"/>
                <a:gd name="connsiteX33" fmla="*/ 22935 w 794079"/>
                <a:gd name="connsiteY33" fmla="*/ 0 h 512894"/>
                <a:gd name="connsiteX34" fmla="*/ 771144 w 794079"/>
                <a:gd name="connsiteY34" fmla="*/ 0 h 512894"/>
                <a:gd name="connsiteX35" fmla="*/ 794079 w 794079"/>
                <a:gd name="connsiteY35" fmla="*/ 22935 h 512894"/>
                <a:gd name="connsiteX36" fmla="*/ 794079 w 794079"/>
                <a:gd name="connsiteY36" fmla="*/ 114673 h 512894"/>
                <a:gd name="connsiteX37" fmla="*/ 771144 w 794079"/>
                <a:gd name="connsiteY37" fmla="*/ 137608 h 512894"/>
                <a:gd name="connsiteX38" fmla="*/ 22935 w 794079"/>
                <a:gd name="connsiteY38" fmla="*/ 137608 h 512894"/>
                <a:gd name="connsiteX39" fmla="*/ 0 w 794079"/>
                <a:gd name="connsiteY39" fmla="*/ 114673 h 512894"/>
                <a:gd name="connsiteX40" fmla="*/ 0 w 794079"/>
                <a:gd name="connsiteY40" fmla="*/ 22935 h 512894"/>
                <a:gd name="connsiteX41" fmla="*/ 22935 w 794079"/>
                <a:gd name="connsiteY41" fmla="*/ 0 h 512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94079" h="512894">
                  <a:moveTo>
                    <a:pt x="93529" y="409985"/>
                  </a:moveTo>
                  <a:cubicBezTo>
                    <a:pt x="73548" y="409985"/>
                    <a:pt x="57350" y="426182"/>
                    <a:pt x="57350" y="446163"/>
                  </a:cubicBezTo>
                  <a:cubicBezTo>
                    <a:pt x="57350" y="466144"/>
                    <a:pt x="73548" y="482342"/>
                    <a:pt x="93529" y="482342"/>
                  </a:cubicBezTo>
                  <a:cubicBezTo>
                    <a:pt x="113510" y="482342"/>
                    <a:pt x="129707" y="466144"/>
                    <a:pt x="129707" y="446163"/>
                  </a:cubicBezTo>
                  <a:cubicBezTo>
                    <a:pt x="129707" y="426182"/>
                    <a:pt x="113510" y="409985"/>
                    <a:pt x="93529" y="409985"/>
                  </a:cubicBezTo>
                  <a:close/>
                  <a:moveTo>
                    <a:pt x="22935" y="375286"/>
                  </a:moveTo>
                  <a:lnTo>
                    <a:pt x="771144" y="375286"/>
                  </a:lnTo>
                  <a:cubicBezTo>
                    <a:pt x="783811" y="375286"/>
                    <a:pt x="794079" y="385555"/>
                    <a:pt x="794079" y="398221"/>
                  </a:cubicBezTo>
                  <a:lnTo>
                    <a:pt x="794079" y="489959"/>
                  </a:lnTo>
                  <a:cubicBezTo>
                    <a:pt x="794079" y="502626"/>
                    <a:pt x="783811" y="512894"/>
                    <a:pt x="771144" y="512894"/>
                  </a:cubicBezTo>
                  <a:lnTo>
                    <a:pt x="22935" y="512894"/>
                  </a:lnTo>
                  <a:cubicBezTo>
                    <a:pt x="10269" y="512894"/>
                    <a:pt x="0" y="502626"/>
                    <a:pt x="0" y="489959"/>
                  </a:cubicBezTo>
                  <a:lnTo>
                    <a:pt x="0" y="398221"/>
                  </a:lnTo>
                  <a:cubicBezTo>
                    <a:pt x="0" y="385555"/>
                    <a:pt x="10269" y="375286"/>
                    <a:pt x="22935" y="375286"/>
                  </a:cubicBezTo>
                  <a:close/>
                  <a:moveTo>
                    <a:pt x="93529" y="222341"/>
                  </a:moveTo>
                  <a:cubicBezTo>
                    <a:pt x="73548" y="222341"/>
                    <a:pt x="57350" y="238539"/>
                    <a:pt x="57350" y="258520"/>
                  </a:cubicBezTo>
                  <a:cubicBezTo>
                    <a:pt x="57350" y="278501"/>
                    <a:pt x="73548" y="294699"/>
                    <a:pt x="93529" y="294699"/>
                  </a:cubicBezTo>
                  <a:cubicBezTo>
                    <a:pt x="113510" y="294699"/>
                    <a:pt x="129707" y="278501"/>
                    <a:pt x="129707" y="258520"/>
                  </a:cubicBezTo>
                  <a:cubicBezTo>
                    <a:pt x="129707" y="238539"/>
                    <a:pt x="113510" y="222341"/>
                    <a:pt x="93529" y="222341"/>
                  </a:cubicBezTo>
                  <a:close/>
                  <a:moveTo>
                    <a:pt x="22935" y="187643"/>
                  </a:moveTo>
                  <a:lnTo>
                    <a:pt x="771144" y="187643"/>
                  </a:lnTo>
                  <a:cubicBezTo>
                    <a:pt x="783811" y="187643"/>
                    <a:pt x="794079" y="197911"/>
                    <a:pt x="794079" y="210578"/>
                  </a:cubicBezTo>
                  <a:lnTo>
                    <a:pt x="794079" y="302316"/>
                  </a:lnTo>
                  <a:cubicBezTo>
                    <a:pt x="794079" y="314982"/>
                    <a:pt x="783811" y="325251"/>
                    <a:pt x="771144" y="325251"/>
                  </a:cubicBezTo>
                  <a:lnTo>
                    <a:pt x="22935" y="325251"/>
                  </a:lnTo>
                  <a:cubicBezTo>
                    <a:pt x="10269" y="325251"/>
                    <a:pt x="0" y="314982"/>
                    <a:pt x="0" y="302316"/>
                  </a:cubicBezTo>
                  <a:lnTo>
                    <a:pt x="0" y="210578"/>
                  </a:lnTo>
                  <a:cubicBezTo>
                    <a:pt x="0" y="197911"/>
                    <a:pt x="10269" y="187643"/>
                    <a:pt x="22935" y="187643"/>
                  </a:cubicBezTo>
                  <a:close/>
                  <a:moveTo>
                    <a:pt x="93529" y="34698"/>
                  </a:moveTo>
                  <a:cubicBezTo>
                    <a:pt x="73548" y="34698"/>
                    <a:pt x="57350" y="50896"/>
                    <a:pt x="57350" y="70877"/>
                  </a:cubicBezTo>
                  <a:cubicBezTo>
                    <a:pt x="57350" y="90858"/>
                    <a:pt x="73548" y="107056"/>
                    <a:pt x="93529" y="107056"/>
                  </a:cubicBezTo>
                  <a:cubicBezTo>
                    <a:pt x="113510" y="107056"/>
                    <a:pt x="129707" y="90858"/>
                    <a:pt x="129707" y="70877"/>
                  </a:cubicBezTo>
                  <a:cubicBezTo>
                    <a:pt x="129707" y="50896"/>
                    <a:pt x="113510" y="34698"/>
                    <a:pt x="93529" y="34698"/>
                  </a:cubicBezTo>
                  <a:close/>
                  <a:moveTo>
                    <a:pt x="22935" y="0"/>
                  </a:moveTo>
                  <a:lnTo>
                    <a:pt x="771144" y="0"/>
                  </a:lnTo>
                  <a:cubicBezTo>
                    <a:pt x="783811" y="0"/>
                    <a:pt x="794079" y="10268"/>
                    <a:pt x="794079" y="22935"/>
                  </a:cubicBezTo>
                  <a:lnTo>
                    <a:pt x="794079" y="114673"/>
                  </a:lnTo>
                  <a:cubicBezTo>
                    <a:pt x="794079" y="127339"/>
                    <a:pt x="783811" y="137608"/>
                    <a:pt x="771144" y="137608"/>
                  </a:cubicBezTo>
                  <a:lnTo>
                    <a:pt x="22935" y="137608"/>
                  </a:lnTo>
                  <a:cubicBezTo>
                    <a:pt x="10269" y="137608"/>
                    <a:pt x="0" y="127339"/>
                    <a:pt x="0" y="114673"/>
                  </a:cubicBezTo>
                  <a:lnTo>
                    <a:pt x="0" y="22935"/>
                  </a:lnTo>
                  <a:cubicBezTo>
                    <a:pt x="0" y="10268"/>
                    <a:pt x="10269" y="0"/>
                    <a:pt x="22935" y="0"/>
                  </a:cubicBezTo>
                  <a:close/>
                </a:path>
              </a:pathLst>
            </a:custGeom>
            <a:solidFill>
              <a:srgbClr val="FFFFFF"/>
            </a:solidFill>
            <a:ln w="9525" cap="flat" cmpd="sng" algn="ctr">
              <a:noFill/>
              <a:prstDash val="solid"/>
              <a:headEnd type="none" w="med" len="med"/>
              <a:tailEnd type="none" w="med" len="med"/>
            </a:ln>
            <a:effectLst/>
          </p:spPr>
          <p:txBody>
            <a:bodyPr rot="0" spcFirstLastPara="0" vertOverflow="overflow" horzOverflow="overflow" vert="horz" wrap="square" lIns="179285" tIns="143428" rIns="179285" bIns="143428" numCol="1" spcCol="0" rtlCol="0" fromWordArt="0" anchor="t" anchorCtr="0" forceAA="0" compatLnSpc="1">
              <a:prstTxWarp prst="textNoShape">
                <a:avLst/>
              </a:prstTxWarp>
              <a:noAutofit/>
            </a:bodyPr>
            <a:lstStyle/>
            <a:p>
              <a:pPr algn="ctr" defTabSz="914102" fontAlgn="base">
                <a:lnSpc>
                  <a:spcPct val="90000"/>
                </a:lnSpc>
                <a:spcBef>
                  <a:spcPct val="0"/>
                </a:spcBef>
                <a:spcAft>
                  <a:spcPct val="0"/>
                </a:spcAft>
                <a:defRPr/>
              </a:pPr>
              <a:endParaRPr lang="en-US" sz="2353" kern="0" dirty="0">
                <a:solidFill>
                  <a:schemeClr val="bg1"/>
                </a:solidFill>
                <a:latin typeface="Segoe UI"/>
                <a:ea typeface="Segoe UI" pitchFamily="34" charset="0"/>
                <a:cs typeface="Segoe UI" pitchFamily="34" charset="0"/>
              </a:endParaRPr>
            </a:p>
          </p:txBody>
        </p:sp>
        <p:sp>
          <p:nvSpPr>
            <p:cNvPr id="49" name="TextBox 48"/>
            <p:cNvSpPr txBox="1"/>
            <p:nvPr/>
          </p:nvSpPr>
          <p:spPr>
            <a:xfrm>
              <a:off x="3592664" y="5254611"/>
              <a:ext cx="2211512" cy="1354817"/>
            </a:xfrm>
            <a:prstGeom prst="rect">
              <a:avLst/>
            </a:prstGeom>
            <a:noFill/>
          </p:spPr>
          <p:txBody>
            <a:bodyPr wrap="square" lIns="179285" tIns="143428" rIns="179285" bIns="143428" rtlCol="0">
              <a:spAutoFit/>
            </a:bodyPr>
            <a:lstStyle/>
            <a:p>
              <a:pPr algn="ctr" defTabSz="896386">
                <a:lnSpc>
                  <a:spcPct val="90000"/>
                </a:lnSpc>
                <a:spcAft>
                  <a:spcPts val="588"/>
                </a:spcAft>
                <a:defRPr/>
              </a:pPr>
              <a:r>
                <a:rPr lang="en-US" sz="1568" kern="0" dirty="0">
                  <a:solidFill>
                    <a:schemeClr val="bg1"/>
                  </a:solidFill>
                </a:rPr>
                <a:t>Web Apps</a:t>
              </a:r>
            </a:p>
          </p:txBody>
        </p:sp>
      </p:grpSp>
      <p:grpSp>
        <p:nvGrpSpPr>
          <p:cNvPr id="50" name="Group 49"/>
          <p:cNvGrpSpPr/>
          <p:nvPr/>
        </p:nvGrpSpPr>
        <p:grpSpPr>
          <a:xfrm>
            <a:off x="5613079" y="4115662"/>
            <a:ext cx="1344637" cy="1445531"/>
            <a:chOff x="6065836" y="3952876"/>
            <a:chExt cx="2514599" cy="2704986"/>
          </a:xfrm>
        </p:grpSpPr>
        <p:sp>
          <p:nvSpPr>
            <p:cNvPr id="51" name="Rectangle 50"/>
            <p:cNvSpPr/>
            <p:nvPr/>
          </p:nvSpPr>
          <p:spPr bwMode="auto">
            <a:xfrm>
              <a:off x="6065836" y="3952876"/>
              <a:ext cx="2514599" cy="2516186"/>
            </a:xfrm>
            <a:prstGeom prst="rect">
              <a:avLst/>
            </a:prstGeom>
            <a:solidFill>
              <a:srgbClr val="7030A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85" tIns="143428" rIns="179285" bIns="143428" numCol="1" spcCol="0" rtlCol="0" fromWordArt="0" anchor="t" anchorCtr="0" forceAA="0" compatLnSpc="1">
              <a:prstTxWarp prst="textNoShape">
                <a:avLst/>
              </a:prstTxWarp>
              <a:noAutofit/>
            </a:bodyPr>
            <a:lstStyle/>
            <a:p>
              <a:pPr defTabSz="914102" fontAlgn="base">
                <a:lnSpc>
                  <a:spcPct val="90000"/>
                </a:lnSpc>
                <a:spcBef>
                  <a:spcPct val="0"/>
                </a:spcBef>
                <a:spcAft>
                  <a:spcPct val="0"/>
                </a:spcAft>
                <a:defRPr/>
              </a:pPr>
              <a:endParaRPr lang="en-US" sz="1765" dirty="0">
                <a:solidFill>
                  <a:schemeClr val="bg1"/>
                </a:solidFill>
                <a:latin typeface="Segoe UI"/>
                <a:ea typeface="Segoe UI" pitchFamily="34" charset="0"/>
                <a:cs typeface="Segoe UI" pitchFamily="34" charset="0"/>
              </a:endParaRPr>
            </a:p>
          </p:txBody>
        </p:sp>
        <p:grpSp>
          <p:nvGrpSpPr>
            <p:cNvPr id="52" name="Group 4"/>
            <p:cNvGrpSpPr>
              <a:grpSpLocks noChangeAspect="1"/>
            </p:cNvGrpSpPr>
            <p:nvPr/>
          </p:nvGrpSpPr>
          <p:grpSpPr bwMode="auto">
            <a:xfrm>
              <a:off x="6584949" y="4716462"/>
              <a:ext cx="1476375" cy="608013"/>
              <a:chOff x="4059" y="2900"/>
              <a:chExt cx="930" cy="383"/>
            </a:xfrm>
          </p:grpSpPr>
          <p:sp>
            <p:nvSpPr>
              <p:cNvPr id="54" name="AutoShape 3"/>
              <p:cNvSpPr>
                <a:spLocks noChangeAspect="1" noChangeArrowheads="1" noTextEdit="1"/>
              </p:cNvSpPr>
              <p:nvPr/>
            </p:nvSpPr>
            <p:spPr bwMode="auto">
              <a:xfrm>
                <a:off x="4061" y="2900"/>
                <a:ext cx="928" cy="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642" tIns="44821" rIns="89642" bIns="44821" numCol="1" anchor="t" anchorCtr="0" compatLnSpc="1">
                <a:prstTxWarp prst="textNoShape">
                  <a:avLst/>
                </a:prstTxWarp>
              </a:bodyPr>
              <a:lstStyle/>
              <a:p>
                <a:pPr defTabSz="914367">
                  <a:defRPr/>
                </a:pPr>
                <a:endParaRPr lang="en-US" sz="1765">
                  <a:solidFill>
                    <a:schemeClr val="bg1"/>
                  </a:solidFill>
                  <a:latin typeface="Segoe UI"/>
                </a:endParaRPr>
              </a:p>
            </p:txBody>
          </p:sp>
          <p:sp>
            <p:nvSpPr>
              <p:cNvPr id="55" name="Freeform 5"/>
              <p:cNvSpPr>
                <a:spLocks/>
              </p:cNvSpPr>
              <p:nvPr/>
            </p:nvSpPr>
            <p:spPr bwMode="auto">
              <a:xfrm>
                <a:off x="4059" y="2900"/>
                <a:ext cx="930" cy="383"/>
              </a:xfrm>
              <a:custGeom>
                <a:avLst/>
                <a:gdLst>
                  <a:gd name="T0" fmla="*/ 349 w 391"/>
                  <a:gd name="T1" fmla="*/ 75 h 159"/>
                  <a:gd name="T2" fmla="*/ 342 w 391"/>
                  <a:gd name="T3" fmla="*/ 76 h 159"/>
                  <a:gd name="T4" fmla="*/ 263 w 391"/>
                  <a:gd name="T5" fmla="*/ 0 h 159"/>
                  <a:gd name="T6" fmla="*/ 187 w 391"/>
                  <a:gd name="T7" fmla="*/ 59 h 159"/>
                  <a:gd name="T8" fmla="*/ 145 w 391"/>
                  <a:gd name="T9" fmla="*/ 42 h 159"/>
                  <a:gd name="T10" fmla="*/ 87 w 391"/>
                  <a:gd name="T11" fmla="*/ 94 h 159"/>
                  <a:gd name="T12" fmla="*/ 59 w 391"/>
                  <a:gd name="T13" fmla="*/ 107 h 159"/>
                  <a:gd name="T14" fmla="*/ 32 w 391"/>
                  <a:gd name="T15" fmla="*/ 94 h 159"/>
                  <a:gd name="T16" fmla="*/ 0 w 391"/>
                  <a:gd name="T17" fmla="*/ 126 h 159"/>
                  <a:gd name="T18" fmla="*/ 32 w 391"/>
                  <a:gd name="T19" fmla="*/ 159 h 159"/>
                  <a:gd name="T20" fmla="*/ 41 w 391"/>
                  <a:gd name="T21" fmla="*/ 159 h 159"/>
                  <a:gd name="T22" fmla="*/ 148 w 391"/>
                  <a:gd name="T23" fmla="*/ 159 h 159"/>
                  <a:gd name="T24" fmla="*/ 208 w 391"/>
                  <a:gd name="T25" fmla="*/ 159 h 159"/>
                  <a:gd name="T26" fmla="*/ 352 w 391"/>
                  <a:gd name="T27" fmla="*/ 159 h 159"/>
                  <a:gd name="T28" fmla="*/ 352 w 391"/>
                  <a:gd name="T29" fmla="*/ 159 h 159"/>
                  <a:gd name="T30" fmla="*/ 391 w 391"/>
                  <a:gd name="T31" fmla="*/ 117 h 159"/>
                  <a:gd name="T32" fmla="*/ 349 w 391"/>
                  <a:gd name="T33" fmla="*/ 75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91" h="159">
                    <a:moveTo>
                      <a:pt x="349" y="75"/>
                    </a:moveTo>
                    <a:cubicBezTo>
                      <a:pt x="347" y="75"/>
                      <a:pt x="345" y="75"/>
                      <a:pt x="342" y="76"/>
                    </a:cubicBezTo>
                    <a:cubicBezTo>
                      <a:pt x="340" y="34"/>
                      <a:pt x="306" y="0"/>
                      <a:pt x="263" y="0"/>
                    </a:cubicBezTo>
                    <a:cubicBezTo>
                      <a:pt x="227" y="0"/>
                      <a:pt x="196" y="25"/>
                      <a:pt x="187" y="59"/>
                    </a:cubicBezTo>
                    <a:cubicBezTo>
                      <a:pt x="176" y="48"/>
                      <a:pt x="161" y="42"/>
                      <a:pt x="145" y="42"/>
                    </a:cubicBezTo>
                    <a:cubicBezTo>
                      <a:pt x="115" y="42"/>
                      <a:pt x="90" y="65"/>
                      <a:pt x="87" y="94"/>
                    </a:cubicBezTo>
                    <a:cubicBezTo>
                      <a:pt x="76" y="96"/>
                      <a:pt x="66" y="101"/>
                      <a:pt x="59" y="107"/>
                    </a:cubicBezTo>
                    <a:cubicBezTo>
                      <a:pt x="53" y="99"/>
                      <a:pt x="43" y="94"/>
                      <a:pt x="32" y="94"/>
                    </a:cubicBezTo>
                    <a:cubicBezTo>
                      <a:pt x="14" y="94"/>
                      <a:pt x="0" y="108"/>
                      <a:pt x="0" y="126"/>
                    </a:cubicBezTo>
                    <a:cubicBezTo>
                      <a:pt x="0" y="144"/>
                      <a:pt x="14" y="159"/>
                      <a:pt x="32" y="159"/>
                    </a:cubicBezTo>
                    <a:cubicBezTo>
                      <a:pt x="41" y="159"/>
                      <a:pt x="41" y="159"/>
                      <a:pt x="41" y="159"/>
                    </a:cubicBezTo>
                    <a:cubicBezTo>
                      <a:pt x="148" y="159"/>
                      <a:pt x="148" y="159"/>
                      <a:pt x="148" y="159"/>
                    </a:cubicBezTo>
                    <a:cubicBezTo>
                      <a:pt x="208" y="159"/>
                      <a:pt x="208" y="159"/>
                      <a:pt x="208" y="159"/>
                    </a:cubicBezTo>
                    <a:cubicBezTo>
                      <a:pt x="352" y="159"/>
                      <a:pt x="352" y="159"/>
                      <a:pt x="352" y="159"/>
                    </a:cubicBezTo>
                    <a:cubicBezTo>
                      <a:pt x="352" y="159"/>
                      <a:pt x="352" y="159"/>
                      <a:pt x="352" y="159"/>
                    </a:cubicBezTo>
                    <a:cubicBezTo>
                      <a:pt x="374" y="158"/>
                      <a:pt x="391" y="139"/>
                      <a:pt x="391" y="117"/>
                    </a:cubicBezTo>
                    <a:cubicBezTo>
                      <a:pt x="391" y="94"/>
                      <a:pt x="372" y="75"/>
                      <a:pt x="349" y="75"/>
                    </a:cubicBez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642" tIns="44821" rIns="89642" bIns="44821" numCol="1" anchor="t" anchorCtr="0" compatLnSpc="1">
                <a:prstTxWarp prst="textNoShape">
                  <a:avLst/>
                </a:prstTxWarp>
              </a:bodyPr>
              <a:lstStyle/>
              <a:p>
                <a:pPr defTabSz="914367">
                  <a:defRPr/>
                </a:pPr>
                <a:endParaRPr lang="en-US" sz="1765">
                  <a:solidFill>
                    <a:schemeClr val="bg1"/>
                  </a:solidFill>
                  <a:latin typeface="Segoe UI"/>
                </a:endParaRPr>
              </a:p>
            </p:txBody>
          </p:sp>
        </p:grpSp>
        <p:sp>
          <p:nvSpPr>
            <p:cNvPr id="53" name="TextBox 52"/>
            <p:cNvSpPr txBox="1"/>
            <p:nvPr/>
          </p:nvSpPr>
          <p:spPr>
            <a:xfrm>
              <a:off x="6216968" y="5303046"/>
              <a:ext cx="2211513" cy="1354816"/>
            </a:xfrm>
            <a:prstGeom prst="rect">
              <a:avLst/>
            </a:prstGeom>
            <a:noFill/>
          </p:spPr>
          <p:txBody>
            <a:bodyPr wrap="square" lIns="179285" tIns="143428" rIns="179285" bIns="143428" rtlCol="0">
              <a:spAutoFit/>
            </a:bodyPr>
            <a:lstStyle/>
            <a:p>
              <a:pPr algn="ctr" defTabSz="914367">
                <a:lnSpc>
                  <a:spcPct val="90000"/>
                </a:lnSpc>
                <a:spcAft>
                  <a:spcPts val="588"/>
                </a:spcAft>
                <a:defRPr/>
              </a:pPr>
              <a:r>
                <a:rPr lang="en-US" sz="1568" dirty="0">
                  <a:solidFill>
                    <a:schemeClr val="bg1"/>
                  </a:solidFill>
                  <a:latin typeface="Segoe UI"/>
                </a:rPr>
                <a:t>Web APIs</a:t>
              </a:r>
            </a:p>
          </p:txBody>
        </p:sp>
      </p:grpSp>
      <p:grpSp>
        <p:nvGrpSpPr>
          <p:cNvPr id="56" name="Group 55"/>
          <p:cNvGrpSpPr/>
          <p:nvPr/>
        </p:nvGrpSpPr>
        <p:grpSpPr>
          <a:xfrm>
            <a:off x="10176069" y="4115662"/>
            <a:ext cx="1344637" cy="1445531"/>
            <a:chOff x="6065836" y="3952876"/>
            <a:chExt cx="2514599" cy="2704986"/>
          </a:xfrm>
        </p:grpSpPr>
        <p:sp>
          <p:nvSpPr>
            <p:cNvPr id="57" name="Rectangle 56"/>
            <p:cNvSpPr/>
            <p:nvPr/>
          </p:nvSpPr>
          <p:spPr bwMode="auto">
            <a:xfrm>
              <a:off x="6065836" y="3952876"/>
              <a:ext cx="2514599" cy="2516186"/>
            </a:xfrm>
            <a:prstGeom prst="rect">
              <a:avLst/>
            </a:prstGeom>
            <a:solidFill>
              <a:srgbClr val="7030A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85" tIns="143428" rIns="179285" bIns="143428" numCol="1" spcCol="0" rtlCol="0" fromWordArt="0" anchor="t" anchorCtr="0" forceAA="0" compatLnSpc="1">
              <a:prstTxWarp prst="textNoShape">
                <a:avLst/>
              </a:prstTxWarp>
              <a:noAutofit/>
            </a:bodyPr>
            <a:lstStyle/>
            <a:p>
              <a:pPr defTabSz="914102" fontAlgn="base">
                <a:lnSpc>
                  <a:spcPct val="90000"/>
                </a:lnSpc>
                <a:spcBef>
                  <a:spcPct val="0"/>
                </a:spcBef>
                <a:spcAft>
                  <a:spcPct val="0"/>
                </a:spcAft>
                <a:defRPr/>
              </a:pPr>
              <a:endParaRPr lang="en-US" sz="1765" dirty="0">
                <a:solidFill>
                  <a:schemeClr val="bg1"/>
                </a:solidFill>
                <a:latin typeface="Segoe UI"/>
                <a:ea typeface="Segoe UI" pitchFamily="34" charset="0"/>
                <a:cs typeface="Segoe UI" pitchFamily="34" charset="0"/>
              </a:endParaRPr>
            </a:p>
          </p:txBody>
        </p:sp>
        <p:grpSp>
          <p:nvGrpSpPr>
            <p:cNvPr id="58" name="Group 4"/>
            <p:cNvGrpSpPr>
              <a:grpSpLocks noChangeAspect="1"/>
            </p:cNvGrpSpPr>
            <p:nvPr/>
          </p:nvGrpSpPr>
          <p:grpSpPr bwMode="auto">
            <a:xfrm>
              <a:off x="6584949" y="4716462"/>
              <a:ext cx="1476375" cy="608013"/>
              <a:chOff x="4059" y="2900"/>
              <a:chExt cx="930" cy="383"/>
            </a:xfrm>
          </p:grpSpPr>
          <p:sp>
            <p:nvSpPr>
              <p:cNvPr id="60" name="AutoShape 3"/>
              <p:cNvSpPr>
                <a:spLocks noChangeAspect="1" noChangeArrowheads="1" noTextEdit="1"/>
              </p:cNvSpPr>
              <p:nvPr/>
            </p:nvSpPr>
            <p:spPr bwMode="auto">
              <a:xfrm>
                <a:off x="4061" y="2900"/>
                <a:ext cx="928" cy="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642" tIns="44821" rIns="89642" bIns="44821" numCol="1" anchor="t" anchorCtr="0" compatLnSpc="1">
                <a:prstTxWarp prst="textNoShape">
                  <a:avLst/>
                </a:prstTxWarp>
              </a:bodyPr>
              <a:lstStyle/>
              <a:p>
                <a:pPr defTabSz="914367">
                  <a:defRPr/>
                </a:pPr>
                <a:endParaRPr lang="en-US" sz="1765">
                  <a:solidFill>
                    <a:schemeClr val="bg1"/>
                  </a:solidFill>
                  <a:latin typeface="Segoe UI"/>
                </a:endParaRPr>
              </a:p>
            </p:txBody>
          </p:sp>
          <p:sp>
            <p:nvSpPr>
              <p:cNvPr id="61" name="Freeform 5"/>
              <p:cNvSpPr>
                <a:spLocks/>
              </p:cNvSpPr>
              <p:nvPr/>
            </p:nvSpPr>
            <p:spPr bwMode="auto">
              <a:xfrm>
                <a:off x="4059" y="2900"/>
                <a:ext cx="930" cy="383"/>
              </a:xfrm>
              <a:custGeom>
                <a:avLst/>
                <a:gdLst>
                  <a:gd name="T0" fmla="*/ 349 w 391"/>
                  <a:gd name="T1" fmla="*/ 75 h 159"/>
                  <a:gd name="T2" fmla="*/ 342 w 391"/>
                  <a:gd name="T3" fmla="*/ 76 h 159"/>
                  <a:gd name="T4" fmla="*/ 263 w 391"/>
                  <a:gd name="T5" fmla="*/ 0 h 159"/>
                  <a:gd name="T6" fmla="*/ 187 w 391"/>
                  <a:gd name="T7" fmla="*/ 59 h 159"/>
                  <a:gd name="T8" fmla="*/ 145 w 391"/>
                  <a:gd name="T9" fmla="*/ 42 h 159"/>
                  <a:gd name="T10" fmla="*/ 87 w 391"/>
                  <a:gd name="T11" fmla="*/ 94 h 159"/>
                  <a:gd name="T12" fmla="*/ 59 w 391"/>
                  <a:gd name="T13" fmla="*/ 107 h 159"/>
                  <a:gd name="T14" fmla="*/ 32 w 391"/>
                  <a:gd name="T15" fmla="*/ 94 h 159"/>
                  <a:gd name="T16" fmla="*/ 0 w 391"/>
                  <a:gd name="T17" fmla="*/ 126 h 159"/>
                  <a:gd name="T18" fmla="*/ 32 w 391"/>
                  <a:gd name="T19" fmla="*/ 159 h 159"/>
                  <a:gd name="T20" fmla="*/ 41 w 391"/>
                  <a:gd name="T21" fmla="*/ 159 h 159"/>
                  <a:gd name="T22" fmla="*/ 148 w 391"/>
                  <a:gd name="T23" fmla="*/ 159 h 159"/>
                  <a:gd name="T24" fmla="*/ 208 w 391"/>
                  <a:gd name="T25" fmla="*/ 159 h 159"/>
                  <a:gd name="T26" fmla="*/ 352 w 391"/>
                  <a:gd name="T27" fmla="*/ 159 h 159"/>
                  <a:gd name="T28" fmla="*/ 352 w 391"/>
                  <a:gd name="T29" fmla="*/ 159 h 159"/>
                  <a:gd name="T30" fmla="*/ 391 w 391"/>
                  <a:gd name="T31" fmla="*/ 117 h 159"/>
                  <a:gd name="T32" fmla="*/ 349 w 391"/>
                  <a:gd name="T33" fmla="*/ 75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91" h="159">
                    <a:moveTo>
                      <a:pt x="349" y="75"/>
                    </a:moveTo>
                    <a:cubicBezTo>
                      <a:pt x="347" y="75"/>
                      <a:pt x="345" y="75"/>
                      <a:pt x="342" y="76"/>
                    </a:cubicBezTo>
                    <a:cubicBezTo>
                      <a:pt x="340" y="34"/>
                      <a:pt x="306" y="0"/>
                      <a:pt x="263" y="0"/>
                    </a:cubicBezTo>
                    <a:cubicBezTo>
                      <a:pt x="227" y="0"/>
                      <a:pt x="196" y="25"/>
                      <a:pt x="187" y="59"/>
                    </a:cubicBezTo>
                    <a:cubicBezTo>
                      <a:pt x="176" y="48"/>
                      <a:pt x="161" y="42"/>
                      <a:pt x="145" y="42"/>
                    </a:cubicBezTo>
                    <a:cubicBezTo>
                      <a:pt x="115" y="42"/>
                      <a:pt x="90" y="65"/>
                      <a:pt x="87" y="94"/>
                    </a:cubicBezTo>
                    <a:cubicBezTo>
                      <a:pt x="76" y="96"/>
                      <a:pt x="66" y="101"/>
                      <a:pt x="59" y="107"/>
                    </a:cubicBezTo>
                    <a:cubicBezTo>
                      <a:pt x="53" y="99"/>
                      <a:pt x="43" y="94"/>
                      <a:pt x="32" y="94"/>
                    </a:cubicBezTo>
                    <a:cubicBezTo>
                      <a:pt x="14" y="94"/>
                      <a:pt x="0" y="108"/>
                      <a:pt x="0" y="126"/>
                    </a:cubicBezTo>
                    <a:cubicBezTo>
                      <a:pt x="0" y="144"/>
                      <a:pt x="14" y="159"/>
                      <a:pt x="32" y="159"/>
                    </a:cubicBezTo>
                    <a:cubicBezTo>
                      <a:pt x="41" y="159"/>
                      <a:pt x="41" y="159"/>
                      <a:pt x="41" y="159"/>
                    </a:cubicBezTo>
                    <a:cubicBezTo>
                      <a:pt x="148" y="159"/>
                      <a:pt x="148" y="159"/>
                      <a:pt x="148" y="159"/>
                    </a:cubicBezTo>
                    <a:cubicBezTo>
                      <a:pt x="208" y="159"/>
                      <a:pt x="208" y="159"/>
                      <a:pt x="208" y="159"/>
                    </a:cubicBezTo>
                    <a:cubicBezTo>
                      <a:pt x="352" y="159"/>
                      <a:pt x="352" y="159"/>
                      <a:pt x="352" y="159"/>
                    </a:cubicBezTo>
                    <a:cubicBezTo>
                      <a:pt x="352" y="159"/>
                      <a:pt x="352" y="159"/>
                      <a:pt x="352" y="159"/>
                    </a:cubicBezTo>
                    <a:cubicBezTo>
                      <a:pt x="374" y="158"/>
                      <a:pt x="391" y="139"/>
                      <a:pt x="391" y="117"/>
                    </a:cubicBezTo>
                    <a:cubicBezTo>
                      <a:pt x="391" y="94"/>
                      <a:pt x="372" y="75"/>
                      <a:pt x="349" y="75"/>
                    </a:cubicBez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642" tIns="44821" rIns="89642" bIns="44821" numCol="1" anchor="t" anchorCtr="0" compatLnSpc="1">
                <a:prstTxWarp prst="textNoShape">
                  <a:avLst/>
                </a:prstTxWarp>
              </a:bodyPr>
              <a:lstStyle/>
              <a:p>
                <a:pPr defTabSz="914367">
                  <a:defRPr/>
                </a:pPr>
                <a:endParaRPr lang="en-US" sz="1765">
                  <a:solidFill>
                    <a:schemeClr val="bg1"/>
                  </a:solidFill>
                  <a:latin typeface="Segoe UI"/>
                </a:endParaRPr>
              </a:p>
            </p:txBody>
          </p:sp>
        </p:grpSp>
        <p:sp>
          <p:nvSpPr>
            <p:cNvPr id="59" name="TextBox 58"/>
            <p:cNvSpPr txBox="1"/>
            <p:nvPr/>
          </p:nvSpPr>
          <p:spPr>
            <a:xfrm>
              <a:off x="6216968" y="5303046"/>
              <a:ext cx="2211513" cy="1354816"/>
            </a:xfrm>
            <a:prstGeom prst="rect">
              <a:avLst/>
            </a:prstGeom>
            <a:noFill/>
          </p:spPr>
          <p:txBody>
            <a:bodyPr wrap="square" lIns="179285" tIns="143428" rIns="179285" bIns="143428" rtlCol="0">
              <a:spAutoFit/>
            </a:bodyPr>
            <a:lstStyle/>
            <a:p>
              <a:pPr algn="ctr" defTabSz="914367">
                <a:lnSpc>
                  <a:spcPct val="90000"/>
                </a:lnSpc>
                <a:spcAft>
                  <a:spcPts val="588"/>
                </a:spcAft>
                <a:defRPr/>
              </a:pPr>
              <a:r>
                <a:rPr lang="en-US" sz="1568" dirty="0">
                  <a:solidFill>
                    <a:schemeClr val="bg1"/>
                  </a:solidFill>
                  <a:latin typeface="Segoe UI"/>
                </a:rPr>
                <a:t>Web APIs</a:t>
              </a:r>
            </a:p>
          </p:txBody>
        </p:sp>
      </p:grpSp>
      <p:grpSp>
        <p:nvGrpSpPr>
          <p:cNvPr id="62" name="Group 61"/>
          <p:cNvGrpSpPr/>
          <p:nvPr/>
        </p:nvGrpSpPr>
        <p:grpSpPr>
          <a:xfrm>
            <a:off x="10175849" y="1917239"/>
            <a:ext cx="1344637" cy="1445531"/>
            <a:chOff x="6065836" y="3952876"/>
            <a:chExt cx="2514599" cy="2704986"/>
          </a:xfrm>
        </p:grpSpPr>
        <p:sp>
          <p:nvSpPr>
            <p:cNvPr id="63" name="Rectangle 62"/>
            <p:cNvSpPr/>
            <p:nvPr/>
          </p:nvSpPr>
          <p:spPr bwMode="auto">
            <a:xfrm>
              <a:off x="6065836" y="3952876"/>
              <a:ext cx="2514599" cy="2516186"/>
            </a:xfrm>
            <a:prstGeom prst="rect">
              <a:avLst/>
            </a:prstGeom>
            <a:solidFill>
              <a:srgbClr val="7030A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85" tIns="143428" rIns="179285" bIns="143428" numCol="1" spcCol="0" rtlCol="0" fromWordArt="0" anchor="t" anchorCtr="0" forceAA="0" compatLnSpc="1">
              <a:prstTxWarp prst="textNoShape">
                <a:avLst/>
              </a:prstTxWarp>
              <a:noAutofit/>
            </a:bodyPr>
            <a:lstStyle/>
            <a:p>
              <a:pPr defTabSz="914102" fontAlgn="base">
                <a:lnSpc>
                  <a:spcPct val="90000"/>
                </a:lnSpc>
                <a:spcBef>
                  <a:spcPct val="0"/>
                </a:spcBef>
                <a:spcAft>
                  <a:spcPct val="0"/>
                </a:spcAft>
                <a:defRPr/>
              </a:pPr>
              <a:endParaRPr lang="en-US" sz="1765" dirty="0">
                <a:solidFill>
                  <a:schemeClr val="bg1"/>
                </a:solidFill>
                <a:latin typeface="Segoe UI"/>
                <a:ea typeface="Segoe UI" pitchFamily="34" charset="0"/>
                <a:cs typeface="Segoe UI" pitchFamily="34" charset="0"/>
              </a:endParaRPr>
            </a:p>
          </p:txBody>
        </p:sp>
        <p:grpSp>
          <p:nvGrpSpPr>
            <p:cNvPr id="64" name="Group 4"/>
            <p:cNvGrpSpPr>
              <a:grpSpLocks noChangeAspect="1"/>
            </p:cNvGrpSpPr>
            <p:nvPr/>
          </p:nvGrpSpPr>
          <p:grpSpPr bwMode="auto">
            <a:xfrm>
              <a:off x="6584949" y="4716462"/>
              <a:ext cx="1476375" cy="608013"/>
              <a:chOff x="4059" y="2900"/>
              <a:chExt cx="930" cy="383"/>
            </a:xfrm>
          </p:grpSpPr>
          <p:sp>
            <p:nvSpPr>
              <p:cNvPr id="66" name="AutoShape 3"/>
              <p:cNvSpPr>
                <a:spLocks noChangeAspect="1" noChangeArrowheads="1" noTextEdit="1"/>
              </p:cNvSpPr>
              <p:nvPr/>
            </p:nvSpPr>
            <p:spPr bwMode="auto">
              <a:xfrm>
                <a:off x="4061" y="2900"/>
                <a:ext cx="928" cy="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642" tIns="44821" rIns="89642" bIns="44821" numCol="1" anchor="t" anchorCtr="0" compatLnSpc="1">
                <a:prstTxWarp prst="textNoShape">
                  <a:avLst/>
                </a:prstTxWarp>
              </a:bodyPr>
              <a:lstStyle/>
              <a:p>
                <a:pPr defTabSz="914367">
                  <a:defRPr/>
                </a:pPr>
                <a:endParaRPr lang="en-US" sz="1765">
                  <a:solidFill>
                    <a:schemeClr val="bg1"/>
                  </a:solidFill>
                  <a:latin typeface="Segoe UI"/>
                </a:endParaRPr>
              </a:p>
            </p:txBody>
          </p:sp>
          <p:sp>
            <p:nvSpPr>
              <p:cNvPr id="67" name="Freeform 5"/>
              <p:cNvSpPr>
                <a:spLocks/>
              </p:cNvSpPr>
              <p:nvPr/>
            </p:nvSpPr>
            <p:spPr bwMode="auto">
              <a:xfrm>
                <a:off x="4059" y="2900"/>
                <a:ext cx="930" cy="383"/>
              </a:xfrm>
              <a:custGeom>
                <a:avLst/>
                <a:gdLst>
                  <a:gd name="T0" fmla="*/ 349 w 391"/>
                  <a:gd name="T1" fmla="*/ 75 h 159"/>
                  <a:gd name="T2" fmla="*/ 342 w 391"/>
                  <a:gd name="T3" fmla="*/ 76 h 159"/>
                  <a:gd name="T4" fmla="*/ 263 w 391"/>
                  <a:gd name="T5" fmla="*/ 0 h 159"/>
                  <a:gd name="T6" fmla="*/ 187 w 391"/>
                  <a:gd name="T7" fmla="*/ 59 h 159"/>
                  <a:gd name="T8" fmla="*/ 145 w 391"/>
                  <a:gd name="T9" fmla="*/ 42 h 159"/>
                  <a:gd name="T10" fmla="*/ 87 w 391"/>
                  <a:gd name="T11" fmla="*/ 94 h 159"/>
                  <a:gd name="T12" fmla="*/ 59 w 391"/>
                  <a:gd name="T13" fmla="*/ 107 h 159"/>
                  <a:gd name="T14" fmla="*/ 32 w 391"/>
                  <a:gd name="T15" fmla="*/ 94 h 159"/>
                  <a:gd name="T16" fmla="*/ 0 w 391"/>
                  <a:gd name="T17" fmla="*/ 126 h 159"/>
                  <a:gd name="T18" fmla="*/ 32 w 391"/>
                  <a:gd name="T19" fmla="*/ 159 h 159"/>
                  <a:gd name="T20" fmla="*/ 41 w 391"/>
                  <a:gd name="T21" fmla="*/ 159 h 159"/>
                  <a:gd name="T22" fmla="*/ 148 w 391"/>
                  <a:gd name="T23" fmla="*/ 159 h 159"/>
                  <a:gd name="T24" fmla="*/ 208 w 391"/>
                  <a:gd name="T25" fmla="*/ 159 h 159"/>
                  <a:gd name="T26" fmla="*/ 352 w 391"/>
                  <a:gd name="T27" fmla="*/ 159 h 159"/>
                  <a:gd name="T28" fmla="*/ 352 w 391"/>
                  <a:gd name="T29" fmla="*/ 159 h 159"/>
                  <a:gd name="T30" fmla="*/ 391 w 391"/>
                  <a:gd name="T31" fmla="*/ 117 h 159"/>
                  <a:gd name="T32" fmla="*/ 349 w 391"/>
                  <a:gd name="T33" fmla="*/ 75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91" h="159">
                    <a:moveTo>
                      <a:pt x="349" y="75"/>
                    </a:moveTo>
                    <a:cubicBezTo>
                      <a:pt x="347" y="75"/>
                      <a:pt x="345" y="75"/>
                      <a:pt x="342" y="76"/>
                    </a:cubicBezTo>
                    <a:cubicBezTo>
                      <a:pt x="340" y="34"/>
                      <a:pt x="306" y="0"/>
                      <a:pt x="263" y="0"/>
                    </a:cubicBezTo>
                    <a:cubicBezTo>
                      <a:pt x="227" y="0"/>
                      <a:pt x="196" y="25"/>
                      <a:pt x="187" y="59"/>
                    </a:cubicBezTo>
                    <a:cubicBezTo>
                      <a:pt x="176" y="48"/>
                      <a:pt x="161" y="42"/>
                      <a:pt x="145" y="42"/>
                    </a:cubicBezTo>
                    <a:cubicBezTo>
                      <a:pt x="115" y="42"/>
                      <a:pt x="90" y="65"/>
                      <a:pt x="87" y="94"/>
                    </a:cubicBezTo>
                    <a:cubicBezTo>
                      <a:pt x="76" y="96"/>
                      <a:pt x="66" y="101"/>
                      <a:pt x="59" y="107"/>
                    </a:cubicBezTo>
                    <a:cubicBezTo>
                      <a:pt x="53" y="99"/>
                      <a:pt x="43" y="94"/>
                      <a:pt x="32" y="94"/>
                    </a:cubicBezTo>
                    <a:cubicBezTo>
                      <a:pt x="14" y="94"/>
                      <a:pt x="0" y="108"/>
                      <a:pt x="0" y="126"/>
                    </a:cubicBezTo>
                    <a:cubicBezTo>
                      <a:pt x="0" y="144"/>
                      <a:pt x="14" y="159"/>
                      <a:pt x="32" y="159"/>
                    </a:cubicBezTo>
                    <a:cubicBezTo>
                      <a:pt x="41" y="159"/>
                      <a:pt x="41" y="159"/>
                      <a:pt x="41" y="159"/>
                    </a:cubicBezTo>
                    <a:cubicBezTo>
                      <a:pt x="148" y="159"/>
                      <a:pt x="148" y="159"/>
                      <a:pt x="148" y="159"/>
                    </a:cubicBezTo>
                    <a:cubicBezTo>
                      <a:pt x="208" y="159"/>
                      <a:pt x="208" y="159"/>
                      <a:pt x="208" y="159"/>
                    </a:cubicBezTo>
                    <a:cubicBezTo>
                      <a:pt x="352" y="159"/>
                      <a:pt x="352" y="159"/>
                      <a:pt x="352" y="159"/>
                    </a:cubicBezTo>
                    <a:cubicBezTo>
                      <a:pt x="352" y="159"/>
                      <a:pt x="352" y="159"/>
                      <a:pt x="352" y="159"/>
                    </a:cubicBezTo>
                    <a:cubicBezTo>
                      <a:pt x="374" y="158"/>
                      <a:pt x="391" y="139"/>
                      <a:pt x="391" y="117"/>
                    </a:cubicBezTo>
                    <a:cubicBezTo>
                      <a:pt x="391" y="94"/>
                      <a:pt x="372" y="75"/>
                      <a:pt x="349" y="75"/>
                    </a:cubicBez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642" tIns="44821" rIns="89642" bIns="44821" numCol="1" anchor="t" anchorCtr="0" compatLnSpc="1">
                <a:prstTxWarp prst="textNoShape">
                  <a:avLst/>
                </a:prstTxWarp>
              </a:bodyPr>
              <a:lstStyle/>
              <a:p>
                <a:pPr defTabSz="914367">
                  <a:defRPr/>
                </a:pPr>
                <a:endParaRPr lang="en-US" sz="1765">
                  <a:solidFill>
                    <a:schemeClr val="bg1"/>
                  </a:solidFill>
                  <a:latin typeface="Segoe UI"/>
                </a:endParaRPr>
              </a:p>
            </p:txBody>
          </p:sp>
        </p:grpSp>
        <p:sp>
          <p:nvSpPr>
            <p:cNvPr id="65" name="TextBox 64"/>
            <p:cNvSpPr txBox="1"/>
            <p:nvPr/>
          </p:nvSpPr>
          <p:spPr>
            <a:xfrm>
              <a:off x="6216968" y="5303046"/>
              <a:ext cx="2211513" cy="1354816"/>
            </a:xfrm>
            <a:prstGeom prst="rect">
              <a:avLst/>
            </a:prstGeom>
            <a:noFill/>
          </p:spPr>
          <p:txBody>
            <a:bodyPr wrap="square" lIns="179285" tIns="143428" rIns="179285" bIns="143428" rtlCol="0">
              <a:spAutoFit/>
            </a:bodyPr>
            <a:lstStyle/>
            <a:p>
              <a:pPr algn="ctr" defTabSz="914367">
                <a:lnSpc>
                  <a:spcPct val="90000"/>
                </a:lnSpc>
                <a:spcAft>
                  <a:spcPts val="588"/>
                </a:spcAft>
                <a:defRPr/>
              </a:pPr>
              <a:r>
                <a:rPr lang="en-US" sz="1568" dirty="0">
                  <a:solidFill>
                    <a:schemeClr val="bg1"/>
                  </a:solidFill>
                  <a:latin typeface="Segoe UI"/>
                </a:rPr>
                <a:t>Web APIs</a:t>
              </a:r>
            </a:p>
          </p:txBody>
        </p:sp>
      </p:grpSp>
    </p:spTree>
    <p:extLst>
      <p:ext uri="{BB962C8B-B14F-4D97-AF65-F5344CB8AC3E}">
        <p14:creationId xmlns:p14="http://schemas.microsoft.com/office/powerpoint/2010/main" val="4016732591"/>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OAuth 2.0</a:t>
            </a:r>
          </a:p>
        </p:txBody>
      </p:sp>
      <p:sp>
        <p:nvSpPr>
          <p:cNvPr id="5" name="Text Placeholder 4"/>
          <p:cNvSpPr>
            <a:spLocks noGrp="1"/>
          </p:cNvSpPr>
          <p:nvPr>
            <p:ph type="body" sz="quarter" idx="10"/>
          </p:nvPr>
        </p:nvSpPr>
        <p:spPr>
          <a:xfrm>
            <a:off x="586389" y="1434370"/>
            <a:ext cx="4640703" cy="4147564"/>
          </a:xfrm>
        </p:spPr>
        <p:txBody>
          <a:bodyPr>
            <a:normAutofit/>
          </a:bodyPr>
          <a:lstStyle/>
          <a:p>
            <a:pPr>
              <a:lnSpc>
                <a:spcPct val="110000"/>
              </a:lnSpc>
            </a:pPr>
            <a:r>
              <a:rPr lang="en-US" sz="2400" dirty="0"/>
              <a:t>Simple mechanism to grant a third party access to a user’s resources without sharing the user’s password</a:t>
            </a:r>
          </a:p>
          <a:p>
            <a:pPr>
              <a:lnSpc>
                <a:spcPct val="150000"/>
              </a:lnSpc>
            </a:pPr>
            <a:r>
              <a:rPr lang="en-US" sz="2400" dirty="0"/>
              <a:t>Cross platform app authorization</a:t>
            </a:r>
          </a:p>
          <a:p>
            <a:pPr>
              <a:lnSpc>
                <a:spcPct val="150000"/>
              </a:lnSpc>
            </a:pPr>
            <a:r>
              <a:rPr lang="en-US" sz="2400" dirty="0"/>
              <a:t>Internet Standard supported by Azure, Facebook, Google, Twitter, and more</a:t>
            </a:r>
          </a:p>
          <a:p>
            <a:pPr>
              <a:lnSpc>
                <a:spcPct val="150000"/>
              </a:lnSpc>
            </a:pPr>
            <a:endParaRPr lang="en-US" sz="2400" dirty="0"/>
          </a:p>
        </p:txBody>
      </p:sp>
      <p:pic>
        <p:nvPicPr>
          <p:cNvPr id="4" name="Picture 3" descr="A screenshot of a social media post&#10;&#10;Description generated with very high confidence">
            <a:extLst>
              <a:ext uri="{FF2B5EF4-FFF2-40B4-BE49-F238E27FC236}">
                <a16:creationId xmlns:a16="http://schemas.microsoft.com/office/drawing/2014/main" id="{059CA799-5F49-4652-968D-268576628D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0333" y="1181486"/>
            <a:ext cx="6706951" cy="4447390"/>
          </a:xfrm>
          <a:prstGeom prst="rect">
            <a:avLst/>
          </a:prstGeom>
        </p:spPr>
      </p:pic>
    </p:spTree>
    <p:extLst>
      <p:ext uri="{BB962C8B-B14F-4D97-AF65-F5344CB8AC3E}">
        <p14:creationId xmlns:p14="http://schemas.microsoft.com/office/powerpoint/2010/main" val="2891645108"/>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BC1F80A-9CB6-4477-8378-9E3EB63C3750}"/>
              </a:ext>
            </a:extLst>
          </p:cNvPr>
          <p:cNvSpPr>
            <a:spLocks noGrp="1"/>
          </p:cNvSpPr>
          <p:nvPr>
            <p:ph type="title"/>
          </p:nvPr>
        </p:nvSpPr>
        <p:spPr/>
        <p:txBody>
          <a:bodyPr/>
          <a:lstStyle/>
          <a:p>
            <a:r>
              <a:rPr lang="en-US" dirty="0"/>
              <a:t>OpenID Connect</a:t>
            </a:r>
          </a:p>
        </p:txBody>
      </p:sp>
      <p:sp>
        <p:nvSpPr>
          <p:cNvPr id="6" name="Text Placeholder 5">
            <a:extLst>
              <a:ext uri="{FF2B5EF4-FFF2-40B4-BE49-F238E27FC236}">
                <a16:creationId xmlns:a16="http://schemas.microsoft.com/office/drawing/2014/main" id="{C8621AB6-1DA9-4D2F-8E6B-E7E85A4513BF}"/>
              </a:ext>
            </a:extLst>
          </p:cNvPr>
          <p:cNvSpPr>
            <a:spLocks noGrp="1"/>
          </p:cNvSpPr>
          <p:nvPr>
            <p:ph type="body" sz="quarter" idx="10"/>
          </p:nvPr>
        </p:nvSpPr>
        <p:spPr>
          <a:xfrm>
            <a:off x="586390" y="1434370"/>
            <a:ext cx="5313992" cy="4653582"/>
          </a:xfrm>
        </p:spPr>
        <p:txBody>
          <a:bodyPr/>
          <a:lstStyle/>
          <a:p>
            <a:r>
              <a:rPr lang="en-US" dirty="0"/>
              <a:t>Simple identity layer built on top of OAuth2.0</a:t>
            </a:r>
          </a:p>
          <a:p>
            <a:endParaRPr lang="en-US" dirty="0"/>
          </a:p>
          <a:p>
            <a:r>
              <a:rPr lang="en-US" dirty="0"/>
              <a:t>Clients verify identity of end-user based on the authentication performed by an authorization server</a:t>
            </a:r>
          </a:p>
          <a:p>
            <a:endParaRPr lang="en-US" dirty="0"/>
          </a:p>
          <a:p>
            <a:r>
              <a:rPr lang="en-US" dirty="0"/>
              <a:t>End-user info passed via the </a:t>
            </a:r>
            <a:r>
              <a:rPr lang="en-US" dirty="0" err="1"/>
              <a:t>id_token</a:t>
            </a:r>
            <a:endParaRPr lang="en-US" dirty="0"/>
          </a:p>
        </p:txBody>
      </p:sp>
      <p:pic>
        <p:nvPicPr>
          <p:cNvPr id="8" name="Picture 7" descr="A screenshot of a cell phone&#10;&#10;Description generated with very high confidence">
            <a:extLst>
              <a:ext uri="{FF2B5EF4-FFF2-40B4-BE49-F238E27FC236}">
                <a16:creationId xmlns:a16="http://schemas.microsoft.com/office/drawing/2014/main" id="{0DFFC1C2-882A-4A82-9FC5-37AE4D105E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5650" y="80755"/>
            <a:ext cx="5645797" cy="6542717"/>
          </a:xfrm>
          <a:prstGeom prst="rect">
            <a:avLst/>
          </a:prstGeom>
        </p:spPr>
      </p:pic>
    </p:spTree>
    <p:extLst>
      <p:ext uri="{BB962C8B-B14F-4D97-AF65-F5344CB8AC3E}">
        <p14:creationId xmlns:p14="http://schemas.microsoft.com/office/powerpoint/2010/main" val="1447304506"/>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BC1F80A-9CB6-4477-8378-9E3EB63C3750}"/>
              </a:ext>
            </a:extLst>
          </p:cNvPr>
          <p:cNvSpPr>
            <a:spLocks noGrp="1"/>
          </p:cNvSpPr>
          <p:nvPr>
            <p:ph type="title"/>
          </p:nvPr>
        </p:nvSpPr>
        <p:spPr/>
        <p:txBody>
          <a:bodyPr/>
          <a:lstStyle/>
          <a:p>
            <a:r>
              <a:rPr lang="en-US" dirty="0"/>
              <a:t>SAML 2.0</a:t>
            </a:r>
          </a:p>
        </p:txBody>
      </p:sp>
      <p:sp>
        <p:nvSpPr>
          <p:cNvPr id="6" name="Text Placeholder 5">
            <a:extLst>
              <a:ext uri="{FF2B5EF4-FFF2-40B4-BE49-F238E27FC236}">
                <a16:creationId xmlns:a16="http://schemas.microsoft.com/office/drawing/2014/main" id="{C8621AB6-1DA9-4D2F-8E6B-E7E85A4513BF}"/>
              </a:ext>
            </a:extLst>
          </p:cNvPr>
          <p:cNvSpPr>
            <a:spLocks noGrp="1"/>
          </p:cNvSpPr>
          <p:nvPr>
            <p:ph type="body" sz="quarter" idx="10"/>
          </p:nvPr>
        </p:nvSpPr>
        <p:spPr>
          <a:xfrm>
            <a:off x="586390" y="1434370"/>
            <a:ext cx="4940953" cy="4222694"/>
          </a:xfrm>
        </p:spPr>
        <p:txBody>
          <a:bodyPr/>
          <a:lstStyle/>
          <a:p>
            <a:r>
              <a:rPr lang="en-US" dirty="0"/>
              <a:t>Enables Apps to provide SSO experiences</a:t>
            </a:r>
          </a:p>
          <a:p>
            <a:endParaRPr lang="en-US" dirty="0"/>
          </a:p>
          <a:p>
            <a:r>
              <a:rPr lang="en-US" dirty="0"/>
              <a:t>Requires identity provider (</a:t>
            </a:r>
            <a:r>
              <a:rPr lang="en-US" dirty="0" err="1"/>
              <a:t>idP</a:t>
            </a:r>
            <a:r>
              <a:rPr lang="en-US" dirty="0"/>
              <a:t>) and service provider to exchange info</a:t>
            </a:r>
          </a:p>
          <a:p>
            <a:endParaRPr lang="en-US" dirty="0"/>
          </a:p>
          <a:p>
            <a:r>
              <a:rPr lang="en-US" dirty="0"/>
              <a:t>Common in federated Identity scenarios</a:t>
            </a:r>
          </a:p>
        </p:txBody>
      </p:sp>
      <p:pic>
        <p:nvPicPr>
          <p:cNvPr id="3" name="Picture 2" descr="A screenshot of a cell phone&#10;&#10;Description generated with very high confidence">
            <a:extLst>
              <a:ext uri="{FF2B5EF4-FFF2-40B4-BE49-F238E27FC236}">
                <a16:creationId xmlns:a16="http://schemas.microsoft.com/office/drawing/2014/main" id="{0FFD2090-0209-45EC-A6A1-089C1F42C1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64964" y="1236970"/>
            <a:ext cx="6569446" cy="4384059"/>
          </a:xfrm>
          <a:prstGeom prst="rect">
            <a:avLst/>
          </a:prstGeom>
        </p:spPr>
      </p:pic>
    </p:spTree>
    <p:extLst>
      <p:ext uri="{BB962C8B-B14F-4D97-AF65-F5344CB8AC3E}">
        <p14:creationId xmlns:p14="http://schemas.microsoft.com/office/powerpoint/2010/main" val="1515758501"/>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F69D23-CBEF-433C-8FD9-1F525DBAD387}"/>
              </a:ext>
            </a:extLst>
          </p:cNvPr>
          <p:cNvSpPr>
            <a:spLocks noGrp="1"/>
          </p:cNvSpPr>
          <p:nvPr>
            <p:ph type="title"/>
          </p:nvPr>
        </p:nvSpPr>
        <p:spPr/>
        <p:txBody>
          <a:bodyPr/>
          <a:lstStyle/>
          <a:p>
            <a:r>
              <a:rPr lang="en-US" dirty="0"/>
              <a:t>Migration Paths</a:t>
            </a:r>
          </a:p>
        </p:txBody>
      </p:sp>
    </p:spTree>
    <p:extLst>
      <p:ext uri="{BB962C8B-B14F-4D97-AF65-F5344CB8AC3E}">
        <p14:creationId xmlns:p14="http://schemas.microsoft.com/office/powerpoint/2010/main" val="3319533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reeform 21"/>
          <p:cNvSpPr>
            <a:spLocks noChangeAspect="1" noEditPoints="1"/>
          </p:cNvSpPr>
          <p:nvPr/>
        </p:nvSpPr>
        <p:spPr bwMode="black">
          <a:xfrm>
            <a:off x="5403166" y="1703855"/>
            <a:ext cx="1365238" cy="850296"/>
          </a:xfrm>
          <a:custGeom>
            <a:avLst/>
            <a:gdLst>
              <a:gd name="T0" fmla="*/ 1277 w 1355"/>
              <a:gd name="T1" fmla="*/ 371 h 843"/>
              <a:gd name="T2" fmla="*/ 1157 w 1355"/>
              <a:gd name="T3" fmla="*/ 298 h 843"/>
              <a:gd name="T4" fmla="*/ 1157 w 1355"/>
              <a:gd name="T5" fmla="*/ 277 h 843"/>
              <a:gd name="T6" fmla="*/ 1080 w 1355"/>
              <a:gd name="T7" fmla="*/ 83 h 843"/>
              <a:gd name="T8" fmla="*/ 888 w 1355"/>
              <a:gd name="T9" fmla="*/ 0 h 843"/>
              <a:gd name="T10" fmla="*/ 650 w 1355"/>
              <a:gd name="T11" fmla="*/ 135 h 843"/>
              <a:gd name="T12" fmla="*/ 544 w 1355"/>
              <a:gd name="T13" fmla="*/ 114 h 843"/>
              <a:gd name="T14" fmla="*/ 353 w 1355"/>
              <a:gd name="T15" fmla="*/ 189 h 843"/>
              <a:gd name="T16" fmla="*/ 287 w 1355"/>
              <a:gd name="T17" fmla="*/ 287 h 843"/>
              <a:gd name="T18" fmla="*/ 275 w 1355"/>
              <a:gd name="T19" fmla="*/ 287 h 843"/>
              <a:gd name="T20" fmla="*/ 82 w 1355"/>
              <a:gd name="T21" fmla="*/ 370 h 843"/>
              <a:gd name="T22" fmla="*/ 0 w 1355"/>
              <a:gd name="T23" fmla="*/ 565 h 843"/>
              <a:gd name="T24" fmla="*/ 82 w 1355"/>
              <a:gd name="T25" fmla="*/ 760 h 843"/>
              <a:gd name="T26" fmla="*/ 275 w 1355"/>
              <a:gd name="T27" fmla="*/ 843 h 843"/>
              <a:gd name="T28" fmla="*/ 1080 w 1355"/>
              <a:gd name="T29" fmla="*/ 843 h 843"/>
              <a:gd name="T30" fmla="*/ 1277 w 1355"/>
              <a:gd name="T31" fmla="*/ 760 h 843"/>
              <a:gd name="T32" fmla="*/ 1355 w 1355"/>
              <a:gd name="T33" fmla="*/ 565 h 843"/>
              <a:gd name="T34" fmla="*/ 1277 w 1355"/>
              <a:gd name="T35" fmla="*/ 371 h 843"/>
              <a:gd name="T36" fmla="*/ 1080 w 1355"/>
              <a:gd name="T37" fmla="*/ 766 h 843"/>
              <a:gd name="T38" fmla="*/ 275 w 1355"/>
              <a:gd name="T39" fmla="*/ 766 h 843"/>
              <a:gd name="T40" fmla="*/ 76 w 1355"/>
              <a:gd name="T41" fmla="*/ 565 h 843"/>
              <a:gd name="T42" fmla="*/ 275 w 1355"/>
              <a:gd name="T43" fmla="*/ 364 h 843"/>
              <a:gd name="T44" fmla="*/ 346 w 1355"/>
              <a:gd name="T45" fmla="*/ 381 h 843"/>
              <a:gd name="T46" fmla="*/ 544 w 1355"/>
              <a:gd name="T47" fmla="*/ 191 h 843"/>
              <a:gd name="T48" fmla="*/ 689 w 1355"/>
              <a:gd name="T49" fmla="*/ 255 h 843"/>
              <a:gd name="T50" fmla="*/ 888 w 1355"/>
              <a:gd name="T51" fmla="*/ 77 h 843"/>
              <a:gd name="T52" fmla="*/ 1080 w 1355"/>
              <a:gd name="T53" fmla="*/ 277 h 843"/>
              <a:gd name="T54" fmla="*/ 1064 w 1355"/>
              <a:gd name="T55" fmla="*/ 370 h 843"/>
              <a:gd name="T56" fmla="*/ 1080 w 1355"/>
              <a:gd name="T57" fmla="*/ 364 h 843"/>
              <a:gd name="T58" fmla="*/ 1278 w 1355"/>
              <a:gd name="T59" fmla="*/ 565 h 843"/>
              <a:gd name="T60" fmla="*/ 1080 w 1355"/>
              <a:gd name="T61" fmla="*/ 766 h 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355" h="843">
                <a:moveTo>
                  <a:pt x="1277" y="371"/>
                </a:moveTo>
                <a:cubicBezTo>
                  <a:pt x="1242" y="335"/>
                  <a:pt x="1201" y="311"/>
                  <a:pt x="1157" y="298"/>
                </a:cubicBezTo>
                <a:cubicBezTo>
                  <a:pt x="1157" y="291"/>
                  <a:pt x="1157" y="285"/>
                  <a:pt x="1157" y="277"/>
                </a:cubicBezTo>
                <a:cubicBezTo>
                  <a:pt x="1157" y="205"/>
                  <a:pt x="1130" y="136"/>
                  <a:pt x="1080" y="83"/>
                </a:cubicBezTo>
                <a:cubicBezTo>
                  <a:pt x="1028" y="29"/>
                  <a:pt x="959" y="0"/>
                  <a:pt x="888" y="0"/>
                </a:cubicBezTo>
                <a:cubicBezTo>
                  <a:pt x="789" y="0"/>
                  <a:pt x="700" y="54"/>
                  <a:pt x="650" y="135"/>
                </a:cubicBezTo>
                <a:cubicBezTo>
                  <a:pt x="618" y="121"/>
                  <a:pt x="581" y="114"/>
                  <a:pt x="544" y="114"/>
                </a:cubicBezTo>
                <a:cubicBezTo>
                  <a:pt x="471" y="114"/>
                  <a:pt x="404" y="141"/>
                  <a:pt x="353" y="189"/>
                </a:cubicBezTo>
                <a:cubicBezTo>
                  <a:pt x="324" y="217"/>
                  <a:pt x="302" y="250"/>
                  <a:pt x="287" y="287"/>
                </a:cubicBezTo>
                <a:cubicBezTo>
                  <a:pt x="283" y="287"/>
                  <a:pt x="279" y="287"/>
                  <a:pt x="275" y="287"/>
                </a:cubicBezTo>
                <a:cubicBezTo>
                  <a:pt x="203" y="287"/>
                  <a:pt x="134" y="317"/>
                  <a:pt x="82" y="370"/>
                </a:cubicBezTo>
                <a:cubicBezTo>
                  <a:pt x="29" y="422"/>
                  <a:pt x="0" y="492"/>
                  <a:pt x="0" y="565"/>
                </a:cubicBezTo>
                <a:cubicBezTo>
                  <a:pt x="0" y="638"/>
                  <a:pt x="29" y="707"/>
                  <a:pt x="82" y="760"/>
                </a:cubicBezTo>
                <a:cubicBezTo>
                  <a:pt x="134" y="814"/>
                  <a:pt x="203" y="843"/>
                  <a:pt x="275" y="843"/>
                </a:cubicBezTo>
                <a:cubicBezTo>
                  <a:pt x="1080" y="843"/>
                  <a:pt x="1080" y="843"/>
                  <a:pt x="1080" y="843"/>
                </a:cubicBezTo>
                <a:cubicBezTo>
                  <a:pt x="1155" y="843"/>
                  <a:pt x="1224" y="814"/>
                  <a:pt x="1277" y="760"/>
                </a:cubicBezTo>
                <a:cubicBezTo>
                  <a:pt x="1327" y="707"/>
                  <a:pt x="1355" y="638"/>
                  <a:pt x="1355" y="565"/>
                </a:cubicBezTo>
                <a:cubicBezTo>
                  <a:pt x="1355" y="492"/>
                  <a:pt x="1327" y="422"/>
                  <a:pt x="1277" y="371"/>
                </a:cubicBezTo>
                <a:close/>
                <a:moveTo>
                  <a:pt x="1080" y="766"/>
                </a:moveTo>
                <a:cubicBezTo>
                  <a:pt x="1080" y="766"/>
                  <a:pt x="437" y="766"/>
                  <a:pt x="275" y="766"/>
                </a:cubicBezTo>
                <a:cubicBezTo>
                  <a:pt x="167" y="766"/>
                  <a:pt x="76" y="674"/>
                  <a:pt x="76" y="565"/>
                </a:cubicBezTo>
                <a:cubicBezTo>
                  <a:pt x="76" y="457"/>
                  <a:pt x="167" y="364"/>
                  <a:pt x="275" y="364"/>
                </a:cubicBezTo>
                <a:cubicBezTo>
                  <a:pt x="302" y="364"/>
                  <a:pt x="324" y="370"/>
                  <a:pt x="346" y="381"/>
                </a:cubicBezTo>
                <a:cubicBezTo>
                  <a:pt x="351" y="272"/>
                  <a:pt x="437" y="191"/>
                  <a:pt x="544" y="191"/>
                </a:cubicBezTo>
                <a:cubicBezTo>
                  <a:pt x="603" y="191"/>
                  <a:pt x="650" y="213"/>
                  <a:pt x="689" y="255"/>
                </a:cubicBezTo>
                <a:cubicBezTo>
                  <a:pt x="699" y="158"/>
                  <a:pt x="785" y="77"/>
                  <a:pt x="888" y="77"/>
                </a:cubicBezTo>
                <a:cubicBezTo>
                  <a:pt x="994" y="77"/>
                  <a:pt x="1080" y="169"/>
                  <a:pt x="1080" y="277"/>
                </a:cubicBezTo>
                <a:cubicBezTo>
                  <a:pt x="1080" y="311"/>
                  <a:pt x="1075" y="343"/>
                  <a:pt x="1064" y="370"/>
                </a:cubicBezTo>
                <a:cubicBezTo>
                  <a:pt x="1069" y="364"/>
                  <a:pt x="1075" y="364"/>
                  <a:pt x="1080" y="364"/>
                </a:cubicBezTo>
                <a:cubicBezTo>
                  <a:pt x="1192" y="364"/>
                  <a:pt x="1278" y="457"/>
                  <a:pt x="1278" y="565"/>
                </a:cubicBezTo>
                <a:cubicBezTo>
                  <a:pt x="1278" y="674"/>
                  <a:pt x="1192" y="766"/>
                  <a:pt x="1080" y="766"/>
                </a:cubicBezTo>
                <a:close/>
              </a:path>
            </a:pathLst>
          </a:custGeom>
          <a:solidFill>
            <a:schemeClr val="tx2"/>
          </a:solidFill>
          <a:ln>
            <a:noFill/>
          </a:ln>
        </p:spPr>
        <p:txBody>
          <a:bodyPr vert="horz" wrap="square" lIns="65910" tIns="32955" rIns="65910" bIns="32955" numCol="1" anchor="t" anchorCtr="0" compatLnSpc="1">
            <a:prstTxWarp prst="textNoShape">
              <a:avLst/>
            </a:prstTxWarp>
          </a:bodyPr>
          <a:lstStyle/>
          <a:p>
            <a:pPr defTabSz="672403">
              <a:defRPr/>
            </a:pPr>
            <a:endParaRPr lang="en-US" sz="1298" kern="0" dirty="0">
              <a:solidFill>
                <a:srgbClr val="FFFFFF"/>
              </a:solidFill>
              <a:latin typeface="Segoe UI"/>
            </a:endParaRPr>
          </a:p>
        </p:txBody>
      </p:sp>
      <p:sp>
        <p:nvSpPr>
          <p:cNvPr id="18" name="TextBox 17"/>
          <p:cNvSpPr txBox="1"/>
          <p:nvPr/>
        </p:nvSpPr>
        <p:spPr>
          <a:xfrm>
            <a:off x="5646386" y="2009661"/>
            <a:ext cx="933727" cy="452593"/>
          </a:xfrm>
          <a:prstGeom prst="rect">
            <a:avLst/>
          </a:prstGeom>
          <a:noFill/>
        </p:spPr>
        <p:txBody>
          <a:bodyPr wrap="square" lIns="131821" tIns="105456" rIns="131821" bIns="105456" rtlCol="0">
            <a:spAutoFit/>
          </a:bodyPr>
          <a:lstStyle/>
          <a:p>
            <a:pPr algn="ctr" defTabSz="672403">
              <a:lnSpc>
                <a:spcPct val="90000"/>
              </a:lnSpc>
              <a:spcAft>
                <a:spcPts val="432"/>
              </a:spcAft>
              <a:defRPr/>
            </a:pPr>
            <a:r>
              <a:rPr lang="en-US" sz="1731" kern="0" dirty="0">
                <a:solidFill>
                  <a:sysClr val="windowText" lastClr="000000"/>
                </a:solidFill>
                <a:latin typeface="Segoe UI"/>
              </a:rPr>
              <a:t>Azure</a:t>
            </a:r>
          </a:p>
        </p:txBody>
      </p:sp>
      <p:sp>
        <p:nvSpPr>
          <p:cNvPr id="19" name="TextBox 18"/>
          <p:cNvSpPr txBox="1"/>
          <p:nvPr/>
        </p:nvSpPr>
        <p:spPr>
          <a:xfrm>
            <a:off x="268921" y="3569710"/>
            <a:ext cx="3436308" cy="2516444"/>
          </a:xfrm>
          <a:prstGeom prst="rect">
            <a:avLst/>
          </a:prstGeom>
          <a:noFill/>
        </p:spPr>
        <p:txBody>
          <a:bodyPr wrap="square" lIns="131821" tIns="105456" rIns="131821" bIns="105456" rtlCol="0">
            <a:spAutoFit/>
          </a:bodyPr>
          <a:lstStyle/>
          <a:p>
            <a:pPr defTabSz="672403">
              <a:lnSpc>
                <a:spcPct val="90000"/>
              </a:lnSpc>
              <a:spcAft>
                <a:spcPts val="432"/>
              </a:spcAft>
              <a:defRPr/>
            </a:pPr>
            <a:r>
              <a:rPr lang="en-US" sz="1961" kern="0" dirty="0">
                <a:latin typeface="Segoe UI Light"/>
              </a:rPr>
              <a:t>Subscribe to SaaS applications</a:t>
            </a:r>
          </a:p>
          <a:p>
            <a:pPr defTabSz="672403">
              <a:lnSpc>
                <a:spcPct val="90000"/>
              </a:lnSpc>
              <a:spcAft>
                <a:spcPts val="432"/>
              </a:spcAft>
              <a:defRPr/>
            </a:pPr>
            <a:endParaRPr lang="en-US" sz="1569" kern="0" dirty="0">
              <a:solidFill>
                <a:sysClr val="windowText" lastClr="000000"/>
              </a:solidFill>
              <a:latin typeface="Segoe UI Light"/>
            </a:endParaRPr>
          </a:p>
          <a:p>
            <a:pPr marL="336161"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Switch to using SaaS versions             of the app e.g. Office 365</a:t>
            </a:r>
          </a:p>
          <a:p>
            <a:pPr marL="336161"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Leverage Azure AD for SaaS         app management</a:t>
            </a:r>
          </a:p>
          <a:p>
            <a:pPr marL="793437" lvl="2"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SaaS application gallery</a:t>
            </a:r>
          </a:p>
          <a:p>
            <a:pPr marL="793437" lvl="2"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Easy provisioning, conditional access control</a:t>
            </a:r>
          </a:p>
        </p:txBody>
      </p:sp>
      <p:sp>
        <p:nvSpPr>
          <p:cNvPr id="20" name="TextBox 19"/>
          <p:cNvSpPr txBox="1"/>
          <p:nvPr/>
        </p:nvSpPr>
        <p:spPr>
          <a:xfrm>
            <a:off x="4207519" y="3574223"/>
            <a:ext cx="3830983" cy="2566949"/>
          </a:xfrm>
          <a:prstGeom prst="rect">
            <a:avLst/>
          </a:prstGeom>
          <a:noFill/>
        </p:spPr>
        <p:txBody>
          <a:bodyPr wrap="square" lIns="131821" tIns="105456" rIns="131821" bIns="105456" rtlCol="0">
            <a:spAutoFit/>
          </a:bodyPr>
          <a:lstStyle/>
          <a:p>
            <a:pPr defTabSz="672403">
              <a:lnSpc>
                <a:spcPct val="90000"/>
              </a:lnSpc>
              <a:spcAft>
                <a:spcPts val="432"/>
              </a:spcAft>
              <a:defRPr/>
            </a:pPr>
            <a:r>
              <a:rPr lang="en-US" sz="1961" kern="0" dirty="0">
                <a:latin typeface="Segoe UI Light"/>
              </a:rPr>
              <a:t>Rewrite existing applications</a:t>
            </a:r>
            <a:endParaRPr lang="en-US" sz="1177" kern="0" dirty="0">
              <a:latin typeface="Segoe UI Light"/>
            </a:endParaRPr>
          </a:p>
          <a:p>
            <a:pPr defTabSz="672403">
              <a:lnSpc>
                <a:spcPct val="90000"/>
              </a:lnSpc>
              <a:spcAft>
                <a:spcPts val="432"/>
              </a:spcAft>
              <a:defRPr/>
            </a:pPr>
            <a:endParaRPr lang="en-US" sz="1569" kern="0" dirty="0">
              <a:solidFill>
                <a:sysClr val="windowText" lastClr="000000"/>
              </a:solidFill>
              <a:latin typeface="Segoe UI Light"/>
            </a:endParaRPr>
          </a:p>
          <a:p>
            <a:pPr marL="336161"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Rewrite apps to leverage Azure </a:t>
            </a:r>
            <a:r>
              <a:rPr lang="en-US" sz="1569" dirty="0" err="1">
                <a:gradFill>
                  <a:gsLst>
                    <a:gs pos="1250">
                      <a:schemeClr val="tx1"/>
                    </a:gs>
                    <a:gs pos="100000">
                      <a:schemeClr val="tx1"/>
                    </a:gs>
                  </a:gsLst>
                  <a:lin ang="5400000" scaled="0"/>
                </a:gradFill>
              </a:rPr>
              <a:t>PaaS</a:t>
            </a:r>
            <a:endParaRPr lang="en-US" sz="1569" dirty="0">
              <a:gradFill>
                <a:gsLst>
                  <a:gs pos="1250">
                    <a:schemeClr val="tx1"/>
                  </a:gs>
                  <a:gs pos="100000">
                    <a:schemeClr val="tx1"/>
                  </a:gs>
                </a:gsLst>
                <a:lin ang="5400000" scaled="0"/>
              </a:gradFill>
            </a:endParaRPr>
          </a:p>
          <a:p>
            <a:pPr marL="336161"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Leverage Azure AD</a:t>
            </a:r>
          </a:p>
          <a:p>
            <a:pPr marL="793437" lvl="2"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OAuth/OpenID Connect for modern authz.</a:t>
            </a:r>
          </a:p>
          <a:p>
            <a:pPr marL="793437" lvl="2"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Ubiquitous developer libraries</a:t>
            </a:r>
          </a:p>
          <a:p>
            <a:pPr marL="793437" lvl="2"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Graph API – modern directory API</a:t>
            </a:r>
          </a:p>
        </p:txBody>
      </p:sp>
      <p:sp>
        <p:nvSpPr>
          <p:cNvPr id="21" name="TextBox 20"/>
          <p:cNvSpPr txBox="1"/>
          <p:nvPr/>
        </p:nvSpPr>
        <p:spPr>
          <a:xfrm>
            <a:off x="8356813" y="3574224"/>
            <a:ext cx="3835187" cy="2738920"/>
          </a:xfrm>
          <a:prstGeom prst="rect">
            <a:avLst/>
          </a:prstGeom>
          <a:noFill/>
        </p:spPr>
        <p:txBody>
          <a:bodyPr wrap="square" lIns="131821" tIns="105456" rIns="131821" bIns="105456" rtlCol="0">
            <a:spAutoFit/>
          </a:bodyPr>
          <a:lstStyle/>
          <a:p>
            <a:pPr defTabSz="672403">
              <a:lnSpc>
                <a:spcPct val="90000"/>
              </a:lnSpc>
              <a:spcAft>
                <a:spcPts val="432"/>
              </a:spcAft>
              <a:defRPr/>
            </a:pPr>
            <a:r>
              <a:rPr lang="en-US" sz="1961" kern="0" dirty="0">
                <a:latin typeface="Segoe UI Light"/>
              </a:rPr>
              <a:t>‘Lift-and-shift’ on-premises applications to IaaS</a:t>
            </a:r>
          </a:p>
          <a:p>
            <a:pPr marL="336161"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Move existing legacy ISV or LOB applications to Azure IaaS</a:t>
            </a:r>
          </a:p>
          <a:p>
            <a:pPr marL="336161"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May not have access to source code     or vendor support</a:t>
            </a:r>
          </a:p>
          <a:p>
            <a:pPr marL="336161"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Requires Azure Active Directory Domain Services or deploy a Domain Controller in Azure VNET</a:t>
            </a:r>
          </a:p>
          <a:p>
            <a:pPr marL="336161" indent="-336161" defTabSz="914408">
              <a:lnSpc>
                <a:spcPct val="90000"/>
              </a:lnSpc>
              <a:spcBef>
                <a:spcPct val="20000"/>
              </a:spcBef>
              <a:buSzPct val="90000"/>
              <a:buFont typeface="Arial" pitchFamily="34" charset="0"/>
              <a:buChar char="•"/>
              <a:defRPr/>
            </a:pPr>
            <a:r>
              <a:rPr lang="en-US" sz="1569" dirty="0">
                <a:gradFill>
                  <a:gsLst>
                    <a:gs pos="1250">
                      <a:schemeClr val="tx1"/>
                    </a:gs>
                    <a:gs pos="100000">
                      <a:schemeClr val="tx1"/>
                    </a:gs>
                  </a:gsLst>
                  <a:lin ang="5400000" scaled="0"/>
                </a:gradFill>
              </a:rPr>
              <a:t>Use Proxies</a:t>
            </a:r>
          </a:p>
        </p:txBody>
      </p:sp>
      <p:cxnSp>
        <p:nvCxnSpPr>
          <p:cNvPr id="22" name="Elbow Connector 21"/>
          <p:cNvCxnSpPr>
            <a:cxnSpLocks/>
          </p:cNvCxnSpPr>
          <p:nvPr/>
        </p:nvCxnSpPr>
        <p:spPr>
          <a:xfrm rot="5400000" flipH="1" flipV="1">
            <a:off x="3049300" y="1127330"/>
            <a:ext cx="866215" cy="3139432"/>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cxnSpLocks/>
          </p:cNvCxnSpPr>
          <p:nvPr/>
        </p:nvCxnSpPr>
        <p:spPr>
          <a:xfrm flipH="1" flipV="1">
            <a:off x="6093955" y="2780977"/>
            <a:ext cx="2045" cy="648023"/>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4" name="Title 16"/>
          <p:cNvSpPr>
            <a:spLocks noGrp="1"/>
          </p:cNvSpPr>
          <p:nvPr>
            <p:ph type="title"/>
          </p:nvPr>
        </p:nvSpPr>
        <p:spPr/>
        <p:txBody>
          <a:bodyPr/>
          <a:lstStyle/>
          <a:p>
            <a:r>
              <a:rPr lang="en-US" dirty="0"/>
              <a:t>Migration Paths for Authentication</a:t>
            </a:r>
          </a:p>
        </p:txBody>
      </p:sp>
      <p:cxnSp>
        <p:nvCxnSpPr>
          <p:cNvPr id="25" name="Elbow Connector 21"/>
          <p:cNvCxnSpPr>
            <a:cxnSpLocks/>
            <a:stCxn id="21" idx="0"/>
          </p:cNvCxnSpPr>
          <p:nvPr/>
        </p:nvCxnSpPr>
        <p:spPr>
          <a:xfrm rot="16200000" flipV="1">
            <a:off x="8014916" y="1314733"/>
            <a:ext cx="1310284" cy="3208698"/>
          </a:xfrm>
          <a:prstGeom prst="bentConnector2">
            <a:avLst/>
          </a:prstGeom>
          <a:ln>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7315940"/>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92C8F-A3C6-4FE8-92D0-B102D761A6FD}"/>
              </a:ext>
            </a:extLst>
          </p:cNvPr>
          <p:cNvSpPr>
            <a:spLocks noGrp="1"/>
          </p:cNvSpPr>
          <p:nvPr>
            <p:ph type="title"/>
          </p:nvPr>
        </p:nvSpPr>
        <p:spPr/>
        <p:txBody>
          <a:bodyPr/>
          <a:lstStyle/>
          <a:p>
            <a:r>
              <a:rPr lang="en-US" dirty="0"/>
              <a:t>Separating the Authentication Landscape-Users</a:t>
            </a:r>
          </a:p>
        </p:txBody>
      </p:sp>
      <p:sp>
        <p:nvSpPr>
          <p:cNvPr id="4" name="Rectangle 3">
            <a:extLst>
              <a:ext uri="{FF2B5EF4-FFF2-40B4-BE49-F238E27FC236}">
                <a16:creationId xmlns:a16="http://schemas.microsoft.com/office/drawing/2014/main" id="{0C891E42-27B8-4375-81E9-D680A5AAA178}"/>
              </a:ext>
            </a:extLst>
          </p:cNvPr>
          <p:cNvSpPr/>
          <p:nvPr/>
        </p:nvSpPr>
        <p:spPr bwMode="auto">
          <a:xfrm>
            <a:off x="373882" y="5088262"/>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User</a:t>
            </a:r>
          </a:p>
        </p:txBody>
      </p:sp>
      <p:sp>
        <p:nvSpPr>
          <p:cNvPr id="5" name="Rectangle 4">
            <a:extLst>
              <a:ext uri="{FF2B5EF4-FFF2-40B4-BE49-F238E27FC236}">
                <a16:creationId xmlns:a16="http://schemas.microsoft.com/office/drawing/2014/main" id="{779E39AB-B3E0-4E76-BC3C-A21EFC2824AA}"/>
              </a:ext>
            </a:extLst>
          </p:cNvPr>
          <p:cNvSpPr/>
          <p:nvPr/>
        </p:nvSpPr>
        <p:spPr bwMode="auto">
          <a:xfrm>
            <a:off x="1795795" y="3139151"/>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App</a:t>
            </a:r>
          </a:p>
        </p:txBody>
      </p:sp>
      <p:sp>
        <p:nvSpPr>
          <p:cNvPr id="6" name="Rectangle 5">
            <a:extLst>
              <a:ext uri="{FF2B5EF4-FFF2-40B4-BE49-F238E27FC236}">
                <a16:creationId xmlns:a16="http://schemas.microsoft.com/office/drawing/2014/main" id="{FCE28F02-FA44-4DD6-A54A-CC3823DB48DA}"/>
              </a:ext>
            </a:extLst>
          </p:cNvPr>
          <p:cNvSpPr/>
          <p:nvPr/>
        </p:nvSpPr>
        <p:spPr bwMode="auto">
          <a:xfrm>
            <a:off x="6117202" y="2047167"/>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Server</a:t>
            </a:r>
          </a:p>
        </p:txBody>
      </p:sp>
      <p:sp>
        <p:nvSpPr>
          <p:cNvPr id="7" name="Rectangle 6">
            <a:extLst>
              <a:ext uri="{FF2B5EF4-FFF2-40B4-BE49-F238E27FC236}">
                <a16:creationId xmlns:a16="http://schemas.microsoft.com/office/drawing/2014/main" id="{C3970CF5-570F-4C7B-B843-A1091661DEC1}"/>
              </a:ext>
            </a:extLst>
          </p:cNvPr>
          <p:cNvSpPr/>
          <p:nvPr/>
        </p:nvSpPr>
        <p:spPr bwMode="auto">
          <a:xfrm>
            <a:off x="6117203" y="4599584"/>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Service</a:t>
            </a:r>
          </a:p>
        </p:txBody>
      </p:sp>
      <p:sp>
        <p:nvSpPr>
          <p:cNvPr id="8" name="Rectangle 7">
            <a:extLst>
              <a:ext uri="{FF2B5EF4-FFF2-40B4-BE49-F238E27FC236}">
                <a16:creationId xmlns:a16="http://schemas.microsoft.com/office/drawing/2014/main" id="{64563E96-C114-42E0-837E-4C4E9B01FCD8}"/>
              </a:ext>
            </a:extLst>
          </p:cNvPr>
          <p:cNvSpPr/>
          <p:nvPr/>
        </p:nvSpPr>
        <p:spPr bwMode="auto">
          <a:xfrm>
            <a:off x="9782879" y="1992045"/>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Database</a:t>
            </a:r>
          </a:p>
        </p:txBody>
      </p:sp>
      <p:sp>
        <p:nvSpPr>
          <p:cNvPr id="9" name="Rectangle 8">
            <a:extLst>
              <a:ext uri="{FF2B5EF4-FFF2-40B4-BE49-F238E27FC236}">
                <a16:creationId xmlns:a16="http://schemas.microsoft.com/office/drawing/2014/main" id="{A50871D4-8888-41CE-BCAF-7E5B1D4346EE}"/>
              </a:ext>
            </a:extLst>
          </p:cNvPr>
          <p:cNvSpPr/>
          <p:nvPr/>
        </p:nvSpPr>
        <p:spPr bwMode="auto">
          <a:xfrm>
            <a:off x="8999733" y="5418135"/>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Server</a:t>
            </a:r>
          </a:p>
        </p:txBody>
      </p:sp>
      <p:sp>
        <p:nvSpPr>
          <p:cNvPr id="10" name="Rectangle 9">
            <a:extLst>
              <a:ext uri="{FF2B5EF4-FFF2-40B4-BE49-F238E27FC236}">
                <a16:creationId xmlns:a16="http://schemas.microsoft.com/office/drawing/2014/main" id="{6AE40F35-E714-4689-B154-C6554C8F7A15}"/>
              </a:ext>
            </a:extLst>
          </p:cNvPr>
          <p:cNvSpPr/>
          <p:nvPr/>
        </p:nvSpPr>
        <p:spPr bwMode="auto">
          <a:xfrm>
            <a:off x="8999732" y="3864970"/>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Database</a:t>
            </a:r>
          </a:p>
        </p:txBody>
      </p:sp>
      <p:cxnSp>
        <p:nvCxnSpPr>
          <p:cNvPr id="12" name="Connector: Elbow 11">
            <a:extLst>
              <a:ext uri="{FF2B5EF4-FFF2-40B4-BE49-F238E27FC236}">
                <a16:creationId xmlns:a16="http://schemas.microsoft.com/office/drawing/2014/main" id="{DFFC89BA-71DB-4A2F-971D-90917FD3279F}"/>
              </a:ext>
            </a:extLst>
          </p:cNvPr>
          <p:cNvCxnSpPr>
            <a:stCxn id="4" idx="0"/>
            <a:endCxn id="5" idx="1"/>
          </p:cNvCxnSpPr>
          <p:nvPr/>
        </p:nvCxnSpPr>
        <p:spPr>
          <a:xfrm rot="5400000" flipH="1" flipV="1">
            <a:off x="838241" y="4130709"/>
            <a:ext cx="1365032" cy="550075"/>
          </a:xfrm>
          <a:prstGeom prst="bentConnector2">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92F54167-445E-493D-948D-3D5F6BB1FE31}"/>
              </a:ext>
            </a:extLst>
          </p:cNvPr>
          <p:cNvCxnSpPr>
            <a:stCxn id="5" idx="3"/>
            <a:endCxn id="6" idx="1"/>
          </p:cNvCxnSpPr>
          <p:nvPr/>
        </p:nvCxnSpPr>
        <p:spPr>
          <a:xfrm flipV="1">
            <a:off x="3539470" y="2631246"/>
            <a:ext cx="2577732" cy="1091984"/>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E4F47872-1816-403D-A289-5862151A18DB}"/>
              </a:ext>
            </a:extLst>
          </p:cNvPr>
          <p:cNvCxnSpPr>
            <a:stCxn id="5" idx="3"/>
            <a:endCxn id="7" idx="1"/>
          </p:cNvCxnSpPr>
          <p:nvPr/>
        </p:nvCxnSpPr>
        <p:spPr>
          <a:xfrm>
            <a:off x="3539470" y="3723230"/>
            <a:ext cx="2577733" cy="1460433"/>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D18D7A5-9FC6-4B37-8805-5165DF9F8C28}"/>
              </a:ext>
            </a:extLst>
          </p:cNvPr>
          <p:cNvCxnSpPr>
            <a:stCxn id="6" idx="3"/>
            <a:endCxn id="8" idx="1"/>
          </p:cNvCxnSpPr>
          <p:nvPr/>
        </p:nvCxnSpPr>
        <p:spPr>
          <a:xfrm flipV="1">
            <a:off x="7860877" y="2576124"/>
            <a:ext cx="1922002" cy="55122"/>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1E45BBC-4216-432C-B531-9A2C578D127E}"/>
              </a:ext>
            </a:extLst>
          </p:cNvPr>
          <p:cNvCxnSpPr>
            <a:stCxn id="7" idx="3"/>
            <a:endCxn id="10" idx="1"/>
          </p:cNvCxnSpPr>
          <p:nvPr/>
        </p:nvCxnSpPr>
        <p:spPr>
          <a:xfrm flipV="1">
            <a:off x="7860878" y="4449049"/>
            <a:ext cx="1138854" cy="734614"/>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AEFBCD9-A15C-43E0-9C69-45BBA459E0CC}"/>
              </a:ext>
            </a:extLst>
          </p:cNvPr>
          <p:cNvCxnSpPr>
            <a:stCxn id="7" idx="3"/>
            <a:endCxn id="9" idx="1"/>
          </p:cNvCxnSpPr>
          <p:nvPr/>
        </p:nvCxnSpPr>
        <p:spPr>
          <a:xfrm>
            <a:off x="7860878" y="5183663"/>
            <a:ext cx="1138855" cy="818551"/>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sp>
        <p:nvSpPr>
          <p:cNvPr id="23" name="Speech Bubble: Rectangle with Corners Rounded 22">
            <a:extLst>
              <a:ext uri="{FF2B5EF4-FFF2-40B4-BE49-F238E27FC236}">
                <a16:creationId xmlns:a16="http://schemas.microsoft.com/office/drawing/2014/main" id="{73154896-16CD-4022-851A-460F4FE11FC6}"/>
              </a:ext>
            </a:extLst>
          </p:cNvPr>
          <p:cNvSpPr/>
          <p:nvPr/>
        </p:nvSpPr>
        <p:spPr bwMode="auto">
          <a:xfrm>
            <a:off x="6733309" y="1146360"/>
            <a:ext cx="3451969" cy="765645"/>
          </a:xfrm>
          <a:prstGeom prst="wedgeRoundRectCallout">
            <a:avLst>
              <a:gd name="adj1" fmla="val 330"/>
              <a:gd name="adj2" fmla="val 142500"/>
              <a:gd name="adj3" fmla="val 16667"/>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NTLM</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Kerberos/Passthrough</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Service Account</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Certificates</a:t>
            </a:r>
          </a:p>
          <a:p>
            <a:pPr algn="ctr" defTabSz="932472" fontAlgn="base">
              <a:spcBef>
                <a:spcPct val="0"/>
              </a:spcBef>
              <a:spcAft>
                <a:spcPct val="0"/>
              </a:spcAft>
            </a:pPr>
            <a:endParaRPr lang="en-US" sz="1600" dirty="0">
              <a:gradFill>
                <a:gsLst>
                  <a:gs pos="0">
                    <a:srgbClr val="FFFFFF"/>
                  </a:gs>
                  <a:gs pos="100000">
                    <a:srgbClr val="FFFFFF"/>
                  </a:gs>
                </a:gsLst>
                <a:lin ang="5400000" scaled="0"/>
              </a:gradFill>
              <a:ea typeface="Segoe UI" pitchFamily="34" charset="0"/>
              <a:cs typeface="Segoe UI" pitchFamily="34" charset="0"/>
            </a:endParaRPr>
          </a:p>
        </p:txBody>
      </p:sp>
      <p:sp>
        <p:nvSpPr>
          <p:cNvPr id="26" name="Speech Bubble: Rectangle with Corners Rounded 25">
            <a:extLst>
              <a:ext uri="{FF2B5EF4-FFF2-40B4-BE49-F238E27FC236}">
                <a16:creationId xmlns:a16="http://schemas.microsoft.com/office/drawing/2014/main" id="{C76AFA10-6B2B-4138-A375-FA489028E468}"/>
              </a:ext>
            </a:extLst>
          </p:cNvPr>
          <p:cNvSpPr/>
          <p:nvPr/>
        </p:nvSpPr>
        <p:spPr bwMode="auto">
          <a:xfrm>
            <a:off x="3264891" y="4800839"/>
            <a:ext cx="1697547" cy="765645"/>
          </a:xfrm>
          <a:prstGeom prst="wedgeRoundRectCallout">
            <a:avLst>
              <a:gd name="adj1" fmla="val 35611"/>
              <a:gd name="adj2" fmla="val -107787"/>
              <a:gd name="adj3" fmla="val 16667"/>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OAuth</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Certificates</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Keys</a:t>
            </a:r>
          </a:p>
        </p:txBody>
      </p:sp>
      <p:sp>
        <p:nvSpPr>
          <p:cNvPr id="30" name="Speech Bubble: Rectangle with Corners Rounded 29">
            <a:extLst>
              <a:ext uri="{FF2B5EF4-FFF2-40B4-BE49-F238E27FC236}">
                <a16:creationId xmlns:a16="http://schemas.microsoft.com/office/drawing/2014/main" id="{E684D5E1-D26C-46E3-84E1-5C20F8D66803}"/>
              </a:ext>
            </a:extLst>
          </p:cNvPr>
          <p:cNvSpPr/>
          <p:nvPr/>
        </p:nvSpPr>
        <p:spPr bwMode="auto">
          <a:xfrm>
            <a:off x="248345" y="1122626"/>
            <a:ext cx="1869212" cy="1738838"/>
          </a:xfrm>
          <a:prstGeom prst="wedgeRoundRectCallout">
            <a:avLst>
              <a:gd name="adj1" fmla="val 12889"/>
              <a:gd name="adj2" fmla="val 98923"/>
              <a:gd name="adj3" fmla="val 16667"/>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Basic</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Forms</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NTLM</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Kerberos</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SAML</a:t>
            </a:r>
          </a:p>
        </p:txBody>
      </p:sp>
      <p:sp>
        <p:nvSpPr>
          <p:cNvPr id="31" name="Speech Bubble: Rectangle with Corners Rounded 30">
            <a:extLst>
              <a:ext uri="{FF2B5EF4-FFF2-40B4-BE49-F238E27FC236}">
                <a16:creationId xmlns:a16="http://schemas.microsoft.com/office/drawing/2014/main" id="{F2E68A07-E249-467C-AE46-5C5B811406AC}"/>
              </a:ext>
            </a:extLst>
          </p:cNvPr>
          <p:cNvSpPr/>
          <p:nvPr/>
        </p:nvSpPr>
        <p:spPr bwMode="auto">
          <a:xfrm>
            <a:off x="2800077" y="1253721"/>
            <a:ext cx="2803530" cy="1019604"/>
          </a:xfrm>
          <a:prstGeom prst="wedgeRoundRectCallout">
            <a:avLst>
              <a:gd name="adj1" fmla="val 34189"/>
              <a:gd name="adj2" fmla="val 116299"/>
              <a:gd name="adj3" fmla="val 16667"/>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NTLM</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Kerberos (Delegation, impersonation)</a:t>
            </a:r>
          </a:p>
        </p:txBody>
      </p:sp>
      <p:sp>
        <p:nvSpPr>
          <p:cNvPr id="42" name="Speech Bubble: Rectangle with Corners Rounded 41">
            <a:extLst>
              <a:ext uri="{FF2B5EF4-FFF2-40B4-BE49-F238E27FC236}">
                <a16:creationId xmlns:a16="http://schemas.microsoft.com/office/drawing/2014/main" id="{AC779F09-C486-4C3E-B5C7-E983DF1D9990}"/>
              </a:ext>
            </a:extLst>
          </p:cNvPr>
          <p:cNvSpPr/>
          <p:nvPr/>
        </p:nvSpPr>
        <p:spPr bwMode="auto">
          <a:xfrm>
            <a:off x="6786863" y="5941483"/>
            <a:ext cx="1697547" cy="765645"/>
          </a:xfrm>
          <a:prstGeom prst="wedgeRoundRectCallout">
            <a:avLst>
              <a:gd name="adj1" fmla="val 35611"/>
              <a:gd name="adj2" fmla="val -107787"/>
              <a:gd name="adj3" fmla="val 16667"/>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OAuth</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Certificates</a:t>
            </a:r>
          </a:p>
        </p:txBody>
      </p:sp>
      <p:sp>
        <p:nvSpPr>
          <p:cNvPr id="43" name="Speech Bubble: Rectangle with Corners Rounded 42">
            <a:extLst>
              <a:ext uri="{FF2B5EF4-FFF2-40B4-BE49-F238E27FC236}">
                <a16:creationId xmlns:a16="http://schemas.microsoft.com/office/drawing/2014/main" id="{509937F9-568F-41FA-AAAA-CF6C865AB1F0}"/>
              </a:ext>
            </a:extLst>
          </p:cNvPr>
          <p:cNvSpPr/>
          <p:nvPr/>
        </p:nvSpPr>
        <p:spPr bwMode="auto">
          <a:xfrm>
            <a:off x="5827660" y="3389066"/>
            <a:ext cx="2711170" cy="920117"/>
          </a:xfrm>
          <a:prstGeom prst="wedgeRoundRectCallout">
            <a:avLst>
              <a:gd name="adj1" fmla="val 42054"/>
              <a:gd name="adj2" fmla="val 108214"/>
              <a:gd name="adj3" fmla="val 16667"/>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Service Account</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Certificates</a:t>
            </a:r>
          </a:p>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Keys</a:t>
            </a:r>
          </a:p>
        </p:txBody>
      </p:sp>
    </p:spTree>
    <p:extLst>
      <p:ext uri="{BB962C8B-B14F-4D97-AF65-F5344CB8AC3E}">
        <p14:creationId xmlns:p14="http://schemas.microsoft.com/office/powerpoint/2010/main" val="855966730"/>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92C8F-A3C6-4FE8-92D0-B102D761A6FD}"/>
              </a:ext>
            </a:extLst>
          </p:cNvPr>
          <p:cNvSpPr>
            <a:spLocks noGrp="1"/>
          </p:cNvSpPr>
          <p:nvPr>
            <p:ph type="title"/>
          </p:nvPr>
        </p:nvSpPr>
        <p:spPr>
          <a:xfrm>
            <a:off x="588263" y="457200"/>
            <a:ext cx="11018520" cy="492443"/>
          </a:xfrm>
        </p:spPr>
        <p:txBody>
          <a:bodyPr/>
          <a:lstStyle/>
          <a:p>
            <a:r>
              <a:rPr lang="en-US" sz="3200" dirty="0"/>
              <a:t>Separating the Authentication Landscape-Servers &amp; Apps</a:t>
            </a:r>
          </a:p>
        </p:txBody>
      </p:sp>
      <p:sp>
        <p:nvSpPr>
          <p:cNvPr id="4" name="Rectangle 3">
            <a:extLst>
              <a:ext uri="{FF2B5EF4-FFF2-40B4-BE49-F238E27FC236}">
                <a16:creationId xmlns:a16="http://schemas.microsoft.com/office/drawing/2014/main" id="{0C891E42-27B8-4375-81E9-D680A5AAA178}"/>
              </a:ext>
            </a:extLst>
          </p:cNvPr>
          <p:cNvSpPr/>
          <p:nvPr/>
        </p:nvSpPr>
        <p:spPr bwMode="auto">
          <a:xfrm>
            <a:off x="373882" y="5088262"/>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App</a:t>
            </a:r>
          </a:p>
        </p:txBody>
      </p:sp>
      <p:sp>
        <p:nvSpPr>
          <p:cNvPr id="5" name="Rectangle 4">
            <a:extLst>
              <a:ext uri="{FF2B5EF4-FFF2-40B4-BE49-F238E27FC236}">
                <a16:creationId xmlns:a16="http://schemas.microsoft.com/office/drawing/2014/main" id="{779E39AB-B3E0-4E76-BC3C-A21EFC2824AA}"/>
              </a:ext>
            </a:extLst>
          </p:cNvPr>
          <p:cNvSpPr/>
          <p:nvPr/>
        </p:nvSpPr>
        <p:spPr bwMode="auto">
          <a:xfrm>
            <a:off x="1795795" y="3139151"/>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App</a:t>
            </a:r>
          </a:p>
        </p:txBody>
      </p:sp>
      <p:sp>
        <p:nvSpPr>
          <p:cNvPr id="6" name="Rectangle 5">
            <a:extLst>
              <a:ext uri="{FF2B5EF4-FFF2-40B4-BE49-F238E27FC236}">
                <a16:creationId xmlns:a16="http://schemas.microsoft.com/office/drawing/2014/main" id="{FCE28F02-FA44-4DD6-A54A-CC3823DB48DA}"/>
              </a:ext>
            </a:extLst>
          </p:cNvPr>
          <p:cNvSpPr/>
          <p:nvPr/>
        </p:nvSpPr>
        <p:spPr bwMode="auto">
          <a:xfrm>
            <a:off x="6117202" y="2047167"/>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Server</a:t>
            </a:r>
          </a:p>
        </p:txBody>
      </p:sp>
      <p:sp>
        <p:nvSpPr>
          <p:cNvPr id="7" name="Rectangle 6">
            <a:extLst>
              <a:ext uri="{FF2B5EF4-FFF2-40B4-BE49-F238E27FC236}">
                <a16:creationId xmlns:a16="http://schemas.microsoft.com/office/drawing/2014/main" id="{C3970CF5-570F-4C7B-B843-A1091661DEC1}"/>
              </a:ext>
            </a:extLst>
          </p:cNvPr>
          <p:cNvSpPr/>
          <p:nvPr/>
        </p:nvSpPr>
        <p:spPr bwMode="auto">
          <a:xfrm>
            <a:off x="6117203" y="4599584"/>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Service</a:t>
            </a:r>
          </a:p>
        </p:txBody>
      </p:sp>
      <p:sp>
        <p:nvSpPr>
          <p:cNvPr id="8" name="Rectangle 7">
            <a:extLst>
              <a:ext uri="{FF2B5EF4-FFF2-40B4-BE49-F238E27FC236}">
                <a16:creationId xmlns:a16="http://schemas.microsoft.com/office/drawing/2014/main" id="{64563E96-C114-42E0-837E-4C4E9B01FCD8}"/>
              </a:ext>
            </a:extLst>
          </p:cNvPr>
          <p:cNvSpPr/>
          <p:nvPr/>
        </p:nvSpPr>
        <p:spPr bwMode="auto">
          <a:xfrm>
            <a:off x="9782879" y="1992045"/>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Database</a:t>
            </a:r>
          </a:p>
        </p:txBody>
      </p:sp>
      <p:sp>
        <p:nvSpPr>
          <p:cNvPr id="9" name="Rectangle 8">
            <a:extLst>
              <a:ext uri="{FF2B5EF4-FFF2-40B4-BE49-F238E27FC236}">
                <a16:creationId xmlns:a16="http://schemas.microsoft.com/office/drawing/2014/main" id="{A50871D4-8888-41CE-BCAF-7E5B1D4346EE}"/>
              </a:ext>
            </a:extLst>
          </p:cNvPr>
          <p:cNvSpPr/>
          <p:nvPr/>
        </p:nvSpPr>
        <p:spPr bwMode="auto">
          <a:xfrm>
            <a:off x="8999733" y="5418135"/>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Server</a:t>
            </a:r>
          </a:p>
        </p:txBody>
      </p:sp>
      <p:sp>
        <p:nvSpPr>
          <p:cNvPr id="10" name="Rectangle 9">
            <a:extLst>
              <a:ext uri="{FF2B5EF4-FFF2-40B4-BE49-F238E27FC236}">
                <a16:creationId xmlns:a16="http://schemas.microsoft.com/office/drawing/2014/main" id="{6AE40F35-E714-4689-B154-C6554C8F7A15}"/>
              </a:ext>
            </a:extLst>
          </p:cNvPr>
          <p:cNvSpPr/>
          <p:nvPr/>
        </p:nvSpPr>
        <p:spPr bwMode="auto">
          <a:xfrm>
            <a:off x="8999732" y="3864970"/>
            <a:ext cx="1743675" cy="1168157"/>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Database</a:t>
            </a:r>
          </a:p>
        </p:txBody>
      </p:sp>
      <p:cxnSp>
        <p:nvCxnSpPr>
          <p:cNvPr id="12" name="Connector: Elbow 11">
            <a:extLst>
              <a:ext uri="{FF2B5EF4-FFF2-40B4-BE49-F238E27FC236}">
                <a16:creationId xmlns:a16="http://schemas.microsoft.com/office/drawing/2014/main" id="{DFFC89BA-71DB-4A2F-971D-90917FD3279F}"/>
              </a:ext>
            </a:extLst>
          </p:cNvPr>
          <p:cNvCxnSpPr>
            <a:stCxn id="4" idx="0"/>
            <a:endCxn id="5" idx="1"/>
          </p:cNvCxnSpPr>
          <p:nvPr/>
        </p:nvCxnSpPr>
        <p:spPr>
          <a:xfrm rot="5400000" flipH="1" flipV="1">
            <a:off x="838241" y="4130709"/>
            <a:ext cx="1365032" cy="550075"/>
          </a:xfrm>
          <a:prstGeom prst="bentConnector2">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92F54167-445E-493D-948D-3D5F6BB1FE31}"/>
              </a:ext>
            </a:extLst>
          </p:cNvPr>
          <p:cNvCxnSpPr>
            <a:stCxn id="5" idx="3"/>
            <a:endCxn id="6" idx="1"/>
          </p:cNvCxnSpPr>
          <p:nvPr/>
        </p:nvCxnSpPr>
        <p:spPr>
          <a:xfrm flipV="1">
            <a:off x="3539470" y="2631246"/>
            <a:ext cx="2577732" cy="1091984"/>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E4F47872-1816-403D-A289-5862151A18DB}"/>
              </a:ext>
            </a:extLst>
          </p:cNvPr>
          <p:cNvCxnSpPr>
            <a:stCxn id="5" idx="3"/>
            <a:endCxn id="7" idx="1"/>
          </p:cNvCxnSpPr>
          <p:nvPr/>
        </p:nvCxnSpPr>
        <p:spPr>
          <a:xfrm>
            <a:off x="3539470" y="3723230"/>
            <a:ext cx="2577733" cy="1460433"/>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D18D7A5-9FC6-4B37-8805-5165DF9F8C28}"/>
              </a:ext>
            </a:extLst>
          </p:cNvPr>
          <p:cNvCxnSpPr>
            <a:stCxn id="6" idx="3"/>
            <a:endCxn id="8" idx="1"/>
          </p:cNvCxnSpPr>
          <p:nvPr/>
        </p:nvCxnSpPr>
        <p:spPr>
          <a:xfrm flipV="1">
            <a:off x="7860877" y="2576124"/>
            <a:ext cx="1922002" cy="55122"/>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1E45BBC-4216-432C-B531-9A2C578D127E}"/>
              </a:ext>
            </a:extLst>
          </p:cNvPr>
          <p:cNvCxnSpPr>
            <a:stCxn id="7" idx="3"/>
            <a:endCxn id="10" idx="1"/>
          </p:cNvCxnSpPr>
          <p:nvPr/>
        </p:nvCxnSpPr>
        <p:spPr>
          <a:xfrm flipV="1">
            <a:off x="7860878" y="4449049"/>
            <a:ext cx="1138854" cy="734614"/>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AEFBCD9-A15C-43E0-9C69-45BBA459E0CC}"/>
              </a:ext>
            </a:extLst>
          </p:cNvPr>
          <p:cNvCxnSpPr>
            <a:stCxn id="7" idx="3"/>
            <a:endCxn id="9" idx="1"/>
          </p:cNvCxnSpPr>
          <p:nvPr/>
        </p:nvCxnSpPr>
        <p:spPr>
          <a:xfrm>
            <a:off x="7860878" y="5183663"/>
            <a:ext cx="1138855" cy="818551"/>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sp>
        <p:nvSpPr>
          <p:cNvPr id="23" name="Speech Bubble: Rectangle with Corners Rounded 22">
            <a:extLst>
              <a:ext uri="{FF2B5EF4-FFF2-40B4-BE49-F238E27FC236}">
                <a16:creationId xmlns:a16="http://schemas.microsoft.com/office/drawing/2014/main" id="{73154896-16CD-4022-851A-460F4FE11FC6}"/>
              </a:ext>
            </a:extLst>
          </p:cNvPr>
          <p:cNvSpPr/>
          <p:nvPr/>
        </p:nvSpPr>
        <p:spPr bwMode="auto">
          <a:xfrm>
            <a:off x="6733309" y="1036903"/>
            <a:ext cx="3451969" cy="955142"/>
          </a:xfrm>
          <a:prstGeom prst="wedgeRoundRectCallout">
            <a:avLst>
              <a:gd name="adj1" fmla="val 4386"/>
              <a:gd name="adj2" fmla="val 103580"/>
              <a:gd name="adj3" fmla="val 16667"/>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NTLM</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Kerberos/Delegation</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Service Account</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Certificates</a:t>
            </a:r>
          </a:p>
          <a:p>
            <a:pPr algn="ctr" defTabSz="932472" fontAlgn="base">
              <a:spcBef>
                <a:spcPct val="0"/>
              </a:spcBef>
              <a:spcAft>
                <a:spcPct val="0"/>
              </a:spcAft>
            </a:pPr>
            <a:endParaRPr lang="en-US" sz="1200" dirty="0">
              <a:gradFill>
                <a:gsLst>
                  <a:gs pos="0">
                    <a:srgbClr val="FFFFFF"/>
                  </a:gs>
                  <a:gs pos="100000">
                    <a:srgbClr val="FFFFFF"/>
                  </a:gs>
                </a:gsLst>
                <a:lin ang="5400000" scaled="0"/>
              </a:gradFill>
              <a:ea typeface="Segoe UI" pitchFamily="34" charset="0"/>
              <a:cs typeface="Segoe UI" pitchFamily="34" charset="0"/>
            </a:endParaRPr>
          </a:p>
        </p:txBody>
      </p:sp>
      <p:sp>
        <p:nvSpPr>
          <p:cNvPr id="26" name="Speech Bubble: Rectangle with Corners Rounded 25">
            <a:extLst>
              <a:ext uri="{FF2B5EF4-FFF2-40B4-BE49-F238E27FC236}">
                <a16:creationId xmlns:a16="http://schemas.microsoft.com/office/drawing/2014/main" id="{C76AFA10-6B2B-4138-A375-FA489028E468}"/>
              </a:ext>
            </a:extLst>
          </p:cNvPr>
          <p:cNvSpPr/>
          <p:nvPr/>
        </p:nvSpPr>
        <p:spPr bwMode="auto">
          <a:xfrm>
            <a:off x="3264891" y="4904122"/>
            <a:ext cx="1697547" cy="662362"/>
          </a:xfrm>
          <a:prstGeom prst="wedgeRoundRectCallout">
            <a:avLst>
              <a:gd name="adj1" fmla="val 35611"/>
              <a:gd name="adj2" fmla="val -107787"/>
              <a:gd name="adj3" fmla="val 16667"/>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OAuth</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Certificates</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Keys</a:t>
            </a:r>
          </a:p>
        </p:txBody>
      </p:sp>
      <p:sp>
        <p:nvSpPr>
          <p:cNvPr id="30" name="Speech Bubble: Rectangle with Corners Rounded 29">
            <a:extLst>
              <a:ext uri="{FF2B5EF4-FFF2-40B4-BE49-F238E27FC236}">
                <a16:creationId xmlns:a16="http://schemas.microsoft.com/office/drawing/2014/main" id="{E684D5E1-D26C-46E3-84E1-5C20F8D66803}"/>
              </a:ext>
            </a:extLst>
          </p:cNvPr>
          <p:cNvSpPr/>
          <p:nvPr/>
        </p:nvSpPr>
        <p:spPr bwMode="auto">
          <a:xfrm>
            <a:off x="248345" y="1357190"/>
            <a:ext cx="1869212" cy="1504274"/>
          </a:xfrm>
          <a:prstGeom prst="wedgeRoundRectCallout">
            <a:avLst>
              <a:gd name="adj1" fmla="val 12889"/>
              <a:gd name="adj2" fmla="val 98923"/>
              <a:gd name="adj3" fmla="val 16667"/>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Basic</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NTLM</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Kerberos</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SAML</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OAuth</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Certificates</a:t>
            </a:r>
          </a:p>
        </p:txBody>
      </p:sp>
      <p:sp>
        <p:nvSpPr>
          <p:cNvPr id="31" name="Speech Bubble: Rectangle with Corners Rounded 30">
            <a:extLst>
              <a:ext uri="{FF2B5EF4-FFF2-40B4-BE49-F238E27FC236}">
                <a16:creationId xmlns:a16="http://schemas.microsoft.com/office/drawing/2014/main" id="{F2E68A07-E249-467C-AE46-5C5B811406AC}"/>
              </a:ext>
            </a:extLst>
          </p:cNvPr>
          <p:cNvSpPr/>
          <p:nvPr/>
        </p:nvSpPr>
        <p:spPr bwMode="auto">
          <a:xfrm>
            <a:off x="2546320" y="1532327"/>
            <a:ext cx="3158836" cy="1113292"/>
          </a:xfrm>
          <a:prstGeom prst="wedgeRoundRectCallout">
            <a:avLst>
              <a:gd name="adj1" fmla="val 26156"/>
              <a:gd name="adj2" fmla="val 84414"/>
              <a:gd name="adj3" fmla="val 16667"/>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NTLM</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Kerberos (Delegation)</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Service Account</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Certificates</a:t>
            </a:r>
          </a:p>
          <a:p>
            <a:pPr algn="ctr" defTabSz="932472" fontAlgn="base">
              <a:spcBef>
                <a:spcPct val="0"/>
              </a:spcBef>
              <a:spcAft>
                <a:spcPct val="0"/>
              </a:spcAft>
            </a:pPr>
            <a:endParaRPr lang="en-US" sz="1200" dirty="0">
              <a:gradFill>
                <a:gsLst>
                  <a:gs pos="0">
                    <a:srgbClr val="FFFFFF"/>
                  </a:gs>
                  <a:gs pos="100000">
                    <a:srgbClr val="FFFFFF"/>
                  </a:gs>
                </a:gsLst>
                <a:lin ang="5400000" scaled="0"/>
              </a:gradFill>
              <a:ea typeface="Segoe UI" pitchFamily="34" charset="0"/>
              <a:cs typeface="Segoe UI" pitchFamily="34" charset="0"/>
            </a:endParaRPr>
          </a:p>
        </p:txBody>
      </p:sp>
      <p:sp>
        <p:nvSpPr>
          <p:cNvPr id="42" name="Speech Bubble: Rectangle with Corners Rounded 41">
            <a:extLst>
              <a:ext uri="{FF2B5EF4-FFF2-40B4-BE49-F238E27FC236}">
                <a16:creationId xmlns:a16="http://schemas.microsoft.com/office/drawing/2014/main" id="{AC779F09-C486-4C3E-B5C7-E983DF1D9990}"/>
              </a:ext>
            </a:extLst>
          </p:cNvPr>
          <p:cNvSpPr/>
          <p:nvPr/>
        </p:nvSpPr>
        <p:spPr bwMode="auto">
          <a:xfrm>
            <a:off x="6786863" y="6044766"/>
            <a:ext cx="1697547" cy="662362"/>
          </a:xfrm>
          <a:prstGeom prst="wedgeRoundRectCallout">
            <a:avLst>
              <a:gd name="adj1" fmla="val 35611"/>
              <a:gd name="adj2" fmla="val -107787"/>
              <a:gd name="adj3" fmla="val 16667"/>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OAuth</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Certificates</a:t>
            </a:r>
          </a:p>
        </p:txBody>
      </p:sp>
      <p:sp>
        <p:nvSpPr>
          <p:cNvPr id="43" name="Speech Bubble: Rectangle with Corners Rounded 42">
            <a:extLst>
              <a:ext uri="{FF2B5EF4-FFF2-40B4-BE49-F238E27FC236}">
                <a16:creationId xmlns:a16="http://schemas.microsoft.com/office/drawing/2014/main" id="{509937F9-568F-41FA-AAAA-CF6C865AB1F0}"/>
              </a:ext>
            </a:extLst>
          </p:cNvPr>
          <p:cNvSpPr/>
          <p:nvPr/>
        </p:nvSpPr>
        <p:spPr bwMode="auto">
          <a:xfrm>
            <a:off x="5827660" y="3493112"/>
            <a:ext cx="2711170" cy="816072"/>
          </a:xfrm>
          <a:prstGeom prst="wedgeRoundRectCallout">
            <a:avLst>
              <a:gd name="adj1" fmla="val 42054"/>
              <a:gd name="adj2" fmla="val 108214"/>
              <a:gd name="adj3" fmla="val 16667"/>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Service Account</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Certificate</a:t>
            </a:r>
          </a:p>
          <a:p>
            <a:pPr algn="ctr" defTabSz="932472" fontAlgn="base">
              <a:spcBef>
                <a:spcPct val="0"/>
              </a:spcBef>
              <a:spcAft>
                <a:spcPct val="0"/>
              </a:spcAft>
            </a:pPr>
            <a:r>
              <a:rPr lang="en-US" sz="1200" dirty="0">
                <a:gradFill>
                  <a:gsLst>
                    <a:gs pos="0">
                      <a:srgbClr val="FFFFFF"/>
                    </a:gs>
                    <a:gs pos="100000">
                      <a:srgbClr val="FFFFFF"/>
                    </a:gs>
                  </a:gsLst>
                  <a:lin ang="5400000" scaled="0"/>
                </a:gradFill>
                <a:ea typeface="Segoe UI" pitchFamily="34" charset="0"/>
                <a:cs typeface="Segoe UI" pitchFamily="34" charset="0"/>
              </a:rPr>
              <a:t>Keys</a:t>
            </a:r>
          </a:p>
        </p:txBody>
      </p:sp>
    </p:spTree>
    <p:extLst>
      <p:ext uri="{BB962C8B-B14F-4D97-AF65-F5344CB8AC3E}">
        <p14:creationId xmlns:p14="http://schemas.microsoft.com/office/powerpoint/2010/main" val="202296117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09CA52C5-DE28-4627-975D-64C8BF760D16}"/>
              </a:ext>
            </a:extLst>
          </p:cNvPr>
          <p:cNvSpPr/>
          <p:nvPr/>
        </p:nvSpPr>
        <p:spPr bwMode="auto">
          <a:xfrm>
            <a:off x="5998289" y="1242535"/>
            <a:ext cx="6040582" cy="2193528"/>
          </a:xfrm>
          <a:prstGeom prst="rect">
            <a:avLst/>
          </a:prstGeom>
          <a:no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r" defTabSz="932472" fontAlgn="base">
              <a:spcBef>
                <a:spcPct val="0"/>
              </a:spcBef>
              <a:spcAft>
                <a:spcPct val="0"/>
              </a:spcAft>
            </a:pPr>
            <a:r>
              <a:rPr lang="en-US" dirty="0"/>
              <a:t>AADDS</a:t>
            </a:r>
          </a:p>
          <a:p>
            <a:pPr algn="r" defTabSz="932472" fontAlgn="base">
              <a:spcBef>
                <a:spcPct val="0"/>
              </a:spcBef>
              <a:spcAft>
                <a:spcPct val="0"/>
              </a:spcAft>
            </a:pPr>
            <a:r>
              <a:rPr lang="en-US" dirty="0"/>
              <a:t>Management Domains</a:t>
            </a:r>
          </a:p>
          <a:p>
            <a:pPr algn="r" defTabSz="932472" fontAlgn="base">
              <a:spcBef>
                <a:spcPct val="0"/>
              </a:spcBef>
              <a:spcAft>
                <a:spcPct val="0"/>
              </a:spcAft>
            </a:pPr>
            <a:r>
              <a:rPr lang="en-US" dirty="0"/>
              <a:t>Keys</a:t>
            </a:r>
          </a:p>
          <a:p>
            <a:pPr algn="r" defTabSz="932472" fontAlgn="base">
              <a:spcBef>
                <a:spcPct val="0"/>
              </a:spcBef>
              <a:spcAft>
                <a:spcPct val="0"/>
              </a:spcAft>
            </a:pPr>
            <a:r>
              <a:rPr lang="en-US" dirty="0"/>
              <a:t>AAD Service Principals</a:t>
            </a:r>
          </a:p>
          <a:p>
            <a:pPr algn="r" defTabSz="932472" fontAlgn="base">
              <a:spcBef>
                <a:spcPct val="0"/>
              </a:spcBef>
              <a:spcAft>
                <a:spcPct val="0"/>
              </a:spcAft>
            </a:pPr>
            <a:endParaRPr lang="en-US" dirty="0"/>
          </a:p>
          <a:p>
            <a:pPr algn="r" defTabSz="932472" fontAlgn="base">
              <a:spcBef>
                <a:spcPct val="0"/>
              </a:spcBef>
              <a:spcAft>
                <a:spcPct val="0"/>
              </a:spcAft>
            </a:pPr>
            <a:endParaRPr lang="en-US" dirty="0"/>
          </a:p>
          <a:p>
            <a:pPr algn="r" defTabSz="932472" fontAlgn="base">
              <a:spcBef>
                <a:spcPct val="0"/>
              </a:spcBef>
              <a:spcAft>
                <a:spcPct val="0"/>
              </a:spcAft>
            </a:pPr>
            <a:endParaRPr lang="en-US" dirty="0"/>
          </a:p>
          <a:p>
            <a:pPr algn="r" defTabSz="932472" fontAlgn="base">
              <a:spcBef>
                <a:spcPct val="0"/>
              </a:spcBef>
              <a:spcAft>
                <a:spcPct val="0"/>
              </a:spcAft>
            </a:pPr>
            <a:endParaRPr lang="en-US" dirty="0" err="1"/>
          </a:p>
        </p:txBody>
      </p:sp>
      <p:sp>
        <p:nvSpPr>
          <p:cNvPr id="2" name="Title 1">
            <a:extLst>
              <a:ext uri="{FF2B5EF4-FFF2-40B4-BE49-F238E27FC236}">
                <a16:creationId xmlns:a16="http://schemas.microsoft.com/office/drawing/2014/main" id="{0BB2E4E0-195D-4506-B85A-37AD4C1CF133}"/>
              </a:ext>
            </a:extLst>
          </p:cNvPr>
          <p:cNvSpPr>
            <a:spLocks noGrp="1"/>
          </p:cNvSpPr>
          <p:nvPr>
            <p:ph type="title"/>
          </p:nvPr>
        </p:nvSpPr>
        <p:spPr/>
        <p:txBody>
          <a:bodyPr/>
          <a:lstStyle/>
          <a:p>
            <a:r>
              <a:rPr lang="en-US" dirty="0"/>
              <a:t>Authentication Migration to Modern Patterns</a:t>
            </a:r>
          </a:p>
        </p:txBody>
      </p:sp>
      <p:sp>
        <p:nvSpPr>
          <p:cNvPr id="4" name="Rectangle 3">
            <a:extLst>
              <a:ext uri="{FF2B5EF4-FFF2-40B4-BE49-F238E27FC236}">
                <a16:creationId xmlns:a16="http://schemas.microsoft.com/office/drawing/2014/main" id="{B01CCE74-2F1A-4CB8-B59C-B3211590A0FB}"/>
              </a:ext>
            </a:extLst>
          </p:cNvPr>
          <p:cNvSpPr/>
          <p:nvPr/>
        </p:nvSpPr>
        <p:spPr bwMode="auto">
          <a:xfrm>
            <a:off x="373882" y="5088262"/>
            <a:ext cx="914400" cy="914400"/>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050" dirty="0">
                <a:gradFill>
                  <a:gsLst>
                    <a:gs pos="0">
                      <a:srgbClr val="FFFFFF"/>
                    </a:gs>
                    <a:gs pos="100000">
                      <a:srgbClr val="FFFFFF"/>
                    </a:gs>
                  </a:gsLst>
                  <a:lin ang="5400000" scaled="0"/>
                </a:gradFill>
                <a:ea typeface="Segoe UI" pitchFamily="34" charset="0"/>
                <a:cs typeface="Segoe UI" pitchFamily="34" charset="0"/>
              </a:rPr>
              <a:t>App</a:t>
            </a:r>
          </a:p>
        </p:txBody>
      </p:sp>
      <p:sp>
        <p:nvSpPr>
          <p:cNvPr id="5" name="Rectangle 4">
            <a:extLst>
              <a:ext uri="{FF2B5EF4-FFF2-40B4-BE49-F238E27FC236}">
                <a16:creationId xmlns:a16="http://schemas.microsoft.com/office/drawing/2014/main" id="{C9291A1C-8AE1-4BF7-8873-1921AEA5EC24}"/>
              </a:ext>
            </a:extLst>
          </p:cNvPr>
          <p:cNvSpPr/>
          <p:nvPr/>
        </p:nvSpPr>
        <p:spPr bwMode="auto">
          <a:xfrm>
            <a:off x="1795795" y="3139151"/>
            <a:ext cx="914400" cy="914400"/>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050" dirty="0">
                <a:gradFill>
                  <a:gsLst>
                    <a:gs pos="0">
                      <a:srgbClr val="FFFFFF"/>
                    </a:gs>
                    <a:gs pos="100000">
                      <a:srgbClr val="FFFFFF"/>
                    </a:gs>
                  </a:gsLst>
                  <a:lin ang="5400000" scaled="0"/>
                </a:gradFill>
                <a:ea typeface="Segoe UI" pitchFamily="34" charset="0"/>
                <a:cs typeface="Segoe UI" pitchFamily="34" charset="0"/>
              </a:rPr>
              <a:t>App</a:t>
            </a:r>
          </a:p>
        </p:txBody>
      </p:sp>
      <p:sp>
        <p:nvSpPr>
          <p:cNvPr id="6" name="Rectangle 5">
            <a:extLst>
              <a:ext uri="{FF2B5EF4-FFF2-40B4-BE49-F238E27FC236}">
                <a16:creationId xmlns:a16="http://schemas.microsoft.com/office/drawing/2014/main" id="{34C7B57D-6B5B-4CCC-A5E3-C32FD8093076}"/>
              </a:ext>
            </a:extLst>
          </p:cNvPr>
          <p:cNvSpPr/>
          <p:nvPr/>
        </p:nvSpPr>
        <p:spPr bwMode="auto">
          <a:xfrm>
            <a:off x="6098421" y="2174718"/>
            <a:ext cx="914400" cy="914400"/>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050" dirty="0">
                <a:gradFill>
                  <a:gsLst>
                    <a:gs pos="0">
                      <a:srgbClr val="FFFFFF"/>
                    </a:gs>
                    <a:gs pos="100000">
                      <a:srgbClr val="FFFFFF"/>
                    </a:gs>
                  </a:gsLst>
                  <a:lin ang="5400000" scaled="0"/>
                </a:gradFill>
                <a:ea typeface="Segoe UI" pitchFamily="34" charset="0"/>
                <a:cs typeface="Segoe UI" pitchFamily="34" charset="0"/>
              </a:rPr>
              <a:t>Server</a:t>
            </a:r>
          </a:p>
        </p:txBody>
      </p:sp>
      <p:sp>
        <p:nvSpPr>
          <p:cNvPr id="7" name="Rectangle 6">
            <a:extLst>
              <a:ext uri="{FF2B5EF4-FFF2-40B4-BE49-F238E27FC236}">
                <a16:creationId xmlns:a16="http://schemas.microsoft.com/office/drawing/2014/main" id="{98A049E9-E71E-44D2-9417-67FDD26A1B88}"/>
              </a:ext>
            </a:extLst>
          </p:cNvPr>
          <p:cNvSpPr/>
          <p:nvPr/>
        </p:nvSpPr>
        <p:spPr bwMode="auto">
          <a:xfrm>
            <a:off x="6217832" y="4600343"/>
            <a:ext cx="914400" cy="914400"/>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050" dirty="0">
                <a:gradFill>
                  <a:gsLst>
                    <a:gs pos="0">
                      <a:srgbClr val="FFFFFF"/>
                    </a:gs>
                    <a:gs pos="100000">
                      <a:srgbClr val="FFFFFF"/>
                    </a:gs>
                  </a:gsLst>
                  <a:lin ang="5400000" scaled="0"/>
                </a:gradFill>
                <a:ea typeface="Segoe UI" pitchFamily="34" charset="0"/>
                <a:cs typeface="Segoe UI" pitchFamily="34" charset="0"/>
              </a:rPr>
              <a:t>Service</a:t>
            </a:r>
          </a:p>
        </p:txBody>
      </p:sp>
      <p:sp>
        <p:nvSpPr>
          <p:cNvPr id="8" name="Rectangle 7">
            <a:extLst>
              <a:ext uri="{FF2B5EF4-FFF2-40B4-BE49-F238E27FC236}">
                <a16:creationId xmlns:a16="http://schemas.microsoft.com/office/drawing/2014/main" id="{CA448575-ED77-40B1-B5D9-D017B1EB02CE}"/>
              </a:ext>
            </a:extLst>
          </p:cNvPr>
          <p:cNvSpPr/>
          <p:nvPr/>
        </p:nvSpPr>
        <p:spPr bwMode="auto">
          <a:xfrm>
            <a:off x="8364060" y="2174718"/>
            <a:ext cx="914400" cy="914400"/>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050" dirty="0">
                <a:gradFill>
                  <a:gsLst>
                    <a:gs pos="0">
                      <a:srgbClr val="FFFFFF"/>
                    </a:gs>
                    <a:gs pos="100000">
                      <a:srgbClr val="FFFFFF"/>
                    </a:gs>
                  </a:gsLst>
                  <a:lin ang="5400000" scaled="0"/>
                </a:gradFill>
                <a:ea typeface="Segoe UI" pitchFamily="34" charset="0"/>
                <a:cs typeface="Segoe UI" pitchFamily="34" charset="0"/>
              </a:rPr>
              <a:t>Database</a:t>
            </a:r>
          </a:p>
        </p:txBody>
      </p:sp>
      <p:sp>
        <p:nvSpPr>
          <p:cNvPr id="9" name="Rectangle 8">
            <a:extLst>
              <a:ext uri="{FF2B5EF4-FFF2-40B4-BE49-F238E27FC236}">
                <a16:creationId xmlns:a16="http://schemas.microsoft.com/office/drawing/2014/main" id="{386BA207-1016-4CA3-8864-8E7FC01BD4A0}"/>
              </a:ext>
            </a:extLst>
          </p:cNvPr>
          <p:cNvSpPr/>
          <p:nvPr/>
        </p:nvSpPr>
        <p:spPr bwMode="auto">
          <a:xfrm>
            <a:off x="7881588" y="5418135"/>
            <a:ext cx="914400" cy="914400"/>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050" dirty="0">
                <a:gradFill>
                  <a:gsLst>
                    <a:gs pos="0">
                      <a:srgbClr val="FFFFFF"/>
                    </a:gs>
                    <a:gs pos="100000">
                      <a:srgbClr val="FFFFFF"/>
                    </a:gs>
                  </a:gsLst>
                  <a:lin ang="5400000" scaled="0"/>
                </a:gradFill>
                <a:ea typeface="Segoe UI" pitchFamily="34" charset="0"/>
                <a:cs typeface="Segoe UI" pitchFamily="34" charset="0"/>
              </a:rPr>
              <a:t>Server</a:t>
            </a:r>
          </a:p>
        </p:txBody>
      </p:sp>
      <p:sp>
        <p:nvSpPr>
          <p:cNvPr id="10" name="Rectangle 9">
            <a:extLst>
              <a:ext uri="{FF2B5EF4-FFF2-40B4-BE49-F238E27FC236}">
                <a16:creationId xmlns:a16="http://schemas.microsoft.com/office/drawing/2014/main" id="{E07B454D-8C00-4AED-8BBD-2BB0DACB0C23}"/>
              </a:ext>
            </a:extLst>
          </p:cNvPr>
          <p:cNvSpPr/>
          <p:nvPr/>
        </p:nvSpPr>
        <p:spPr bwMode="auto">
          <a:xfrm>
            <a:off x="7881587" y="3864970"/>
            <a:ext cx="914400" cy="914400"/>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050" dirty="0">
                <a:gradFill>
                  <a:gsLst>
                    <a:gs pos="0">
                      <a:srgbClr val="FFFFFF"/>
                    </a:gs>
                    <a:gs pos="100000">
                      <a:srgbClr val="FFFFFF"/>
                    </a:gs>
                  </a:gsLst>
                  <a:lin ang="5400000" scaled="0"/>
                </a:gradFill>
                <a:ea typeface="Segoe UI" pitchFamily="34" charset="0"/>
                <a:cs typeface="Segoe UI" pitchFamily="34" charset="0"/>
              </a:rPr>
              <a:t>Database</a:t>
            </a:r>
          </a:p>
        </p:txBody>
      </p:sp>
      <p:cxnSp>
        <p:nvCxnSpPr>
          <p:cNvPr id="11" name="Connector: Elbow 10">
            <a:extLst>
              <a:ext uri="{FF2B5EF4-FFF2-40B4-BE49-F238E27FC236}">
                <a16:creationId xmlns:a16="http://schemas.microsoft.com/office/drawing/2014/main" id="{933A71B9-B9EF-4B37-BB22-01EAB3FA616D}"/>
              </a:ext>
            </a:extLst>
          </p:cNvPr>
          <p:cNvCxnSpPr>
            <a:cxnSpLocks/>
            <a:stCxn id="4" idx="0"/>
            <a:endCxn id="5" idx="2"/>
          </p:cNvCxnSpPr>
          <p:nvPr/>
        </p:nvCxnSpPr>
        <p:spPr>
          <a:xfrm rot="5400000" flipH="1" flipV="1">
            <a:off x="1024683" y="3859951"/>
            <a:ext cx="1034711" cy="1421913"/>
          </a:xfrm>
          <a:prstGeom prst="bentConnector3">
            <a:avLst>
              <a:gd name="adj1" fmla="val 50000"/>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86C3398C-14B2-46BE-8E5B-EBB833A503B4}"/>
              </a:ext>
            </a:extLst>
          </p:cNvPr>
          <p:cNvCxnSpPr>
            <a:cxnSpLocks/>
            <a:stCxn id="5" idx="3"/>
            <a:endCxn id="6" idx="1"/>
          </p:cNvCxnSpPr>
          <p:nvPr/>
        </p:nvCxnSpPr>
        <p:spPr>
          <a:xfrm flipV="1">
            <a:off x="2710195" y="2631918"/>
            <a:ext cx="3388226" cy="964433"/>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0DD1DF99-EA8F-4C25-8DF0-B25B1DBF88FC}"/>
              </a:ext>
            </a:extLst>
          </p:cNvPr>
          <p:cNvCxnSpPr>
            <a:cxnSpLocks/>
            <a:stCxn id="5" idx="3"/>
            <a:endCxn id="7" idx="1"/>
          </p:cNvCxnSpPr>
          <p:nvPr/>
        </p:nvCxnSpPr>
        <p:spPr>
          <a:xfrm>
            <a:off x="2710195" y="3596351"/>
            <a:ext cx="3507637" cy="1461192"/>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A153AB94-446F-4BAB-9C48-22AA52D63AE6}"/>
              </a:ext>
            </a:extLst>
          </p:cNvPr>
          <p:cNvCxnSpPr>
            <a:cxnSpLocks/>
            <a:stCxn id="6" idx="3"/>
            <a:endCxn id="8" idx="1"/>
          </p:cNvCxnSpPr>
          <p:nvPr/>
        </p:nvCxnSpPr>
        <p:spPr>
          <a:xfrm>
            <a:off x="7012821" y="2631918"/>
            <a:ext cx="1351239" cy="0"/>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42320A19-D123-4CD6-80E3-6FF74039349F}"/>
              </a:ext>
            </a:extLst>
          </p:cNvPr>
          <p:cNvCxnSpPr>
            <a:cxnSpLocks/>
            <a:stCxn id="7" idx="3"/>
            <a:endCxn id="10" idx="1"/>
          </p:cNvCxnSpPr>
          <p:nvPr/>
        </p:nvCxnSpPr>
        <p:spPr>
          <a:xfrm flipV="1">
            <a:off x="7132232" y="4322170"/>
            <a:ext cx="749355" cy="735373"/>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75DE1A2-2478-47F8-BEF1-F213B0B928EB}"/>
              </a:ext>
            </a:extLst>
          </p:cNvPr>
          <p:cNvCxnSpPr>
            <a:cxnSpLocks/>
            <a:stCxn id="7" idx="3"/>
            <a:endCxn id="9" idx="1"/>
          </p:cNvCxnSpPr>
          <p:nvPr/>
        </p:nvCxnSpPr>
        <p:spPr>
          <a:xfrm>
            <a:off x="7132232" y="5057543"/>
            <a:ext cx="749356" cy="817792"/>
          </a:xfrm>
          <a:prstGeom prst="straightConnector1">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91A3B583-73DD-444E-8690-B33167FD5FC8}"/>
              </a:ext>
            </a:extLst>
          </p:cNvPr>
          <p:cNvSpPr/>
          <p:nvPr/>
        </p:nvSpPr>
        <p:spPr bwMode="auto">
          <a:xfrm>
            <a:off x="373882" y="1437351"/>
            <a:ext cx="914400" cy="914400"/>
          </a:xfrm>
          <a:prstGeom prst="rect">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050" dirty="0">
                <a:gradFill>
                  <a:gsLst>
                    <a:gs pos="0">
                      <a:srgbClr val="FFFFFF"/>
                    </a:gs>
                    <a:gs pos="100000">
                      <a:srgbClr val="FFFFFF"/>
                    </a:gs>
                  </a:gsLst>
                  <a:lin ang="5400000" scaled="0"/>
                </a:gradFill>
                <a:ea typeface="Segoe UI" pitchFamily="34" charset="0"/>
                <a:cs typeface="Segoe UI" pitchFamily="34" charset="0"/>
              </a:rPr>
              <a:t>User</a:t>
            </a:r>
          </a:p>
        </p:txBody>
      </p:sp>
      <p:cxnSp>
        <p:nvCxnSpPr>
          <p:cNvPr id="25" name="Connector: Elbow 24">
            <a:extLst>
              <a:ext uri="{FF2B5EF4-FFF2-40B4-BE49-F238E27FC236}">
                <a16:creationId xmlns:a16="http://schemas.microsoft.com/office/drawing/2014/main" id="{9D93FD5D-14C8-424D-8001-F833B69D8437}"/>
              </a:ext>
            </a:extLst>
          </p:cNvPr>
          <p:cNvCxnSpPr>
            <a:cxnSpLocks/>
            <a:stCxn id="24" idx="2"/>
            <a:endCxn id="5" idx="0"/>
          </p:cNvCxnSpPr>
          <p:nvPr/>
        </p:nvCxnSpPr>
        <p:spPr>
          <a:xfrm rot="16200000" flipH="1">
            <a:off x="1148338" y="2034494"/>
            <a:ext cx="787400" cy="1421913"/>
          </a:xfrm>
          <a:prstGeom prst="bentConnector3">
            <a:avLst>
              <a:gd name="adj1" fmla="val 50000"/>
            </a:avLst>
          </a:prstGeom>
          <a:ln>
            <a:solidFill>
              <a:schemeClr val="tx1"/>
            </a:solidFill>
            <a:headEnd type="none" w="lg" len="med"/>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D0EB5157-FE7E-4762-9A78-D3D6A50BED74}"/>
              </a:ext>
            </a:extLst>
          </p:cNvPr>
          <p:cNvSpPr/>
          <p:nvPr/>
        </p:nvSpPr>
        <p:spPr bwMode="auto">
          <a:xfrm>
            <a:off x="153129" y="1242535"/>
            <a:ext cx="5652655" cy="1315198"/>
          </a:xfrm>
          <a:prstGeom prst="rect">
            <a:avLst/>
          </a:prstGeom>
          <a:no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r" defTabSz="932472" fontAlgn="base">
              <a:spcBef>
                <a:spcPct val="0"/>
              </a:spcBef>
              <a:spcAft>
                <a:spcPct val="0"/>
              </a:spcAft>
            </a:pPr>
            <a:r>
              <a:rPr lang="en-US" dirty="0"/>
              <a:t>App Services</a:t>
            </a:r>
          </a:p>
          <a:p>
            <a:pPr algn="r" defTabSz="932472" fontAlgn="base">
              <a:spcBef>
                <a:spcPct val="0"/>
              </a:spcBef>
              <a:spcAft>
                <a:spcPct val="0"/>
              </a:spcAft>
            </a:pPr>
            <a:r>
              <a:rPr lang="en-US" dirty="0"/>
              <a:t>OAuth with AAD</a:t>
            </a:r>
          </a:p>
          <a:p>
            <a:pPr algn="r" defTabSz="932472" fontAlgn="base">
              <a:spcBef>
                <a:spcPct val="0"/>
              </a:spcBef>
              <a:spcAft>
                <a:spcPct val="0"/>
              </a:spcAft>
            </a:pPr>
            <a:r>
              <a:rPr lang="en-US" dirty="0"/>
              <a:t>Proxies</a:t>
            </a:r>
          </a:p>
          <a:p>
            <a:pPr algn="r" defTabSz="932472" fontAlgn="base">
              <a:spcBef>
                <a:spcPct val="0"/>
              </a:spcBef>
              <a:spcAft>
                <a:spcPct val="0"/>
              </a:spcAft>
            </a:pPr>
            <a:endParaRPr lang="en-US" dirty="0"/>
          </a:p>
          <a:p>
            <a:pPr algn="r" defTabSz="932472" fontAlgn="base">
              <a:spcBef>
                <a:spcPct val="0"/>
              </a:spcBef>
              <a:spcAft>
                <a:spcPct val="0"/>
              </a:spcAft>
            </a:pPr>
            <a:endParaRPr lang="en-US" dirty="0"/>
          </a:p>
          <a:p>
            <a:pPr algn="r" defTabSz="932472" fontAlgn="base">
              <a:spcBef>
                <a:spcPct val="0"/>
              </a:spcBef>
              <a:spcAft>
                <a:spcPct val="0"/>
              </a:spcAft>
            </a:pPr>
            <a:endParaRPr lang="en-US" dirty="0" err="1"/>
          </a:p>
        </p:txBody>
      </p:sp>
      <p:sp>
        <p:nvSpPr>
          <p:cNvPr id="32" name="Rectangle 31">
            <a:extLst>
              <a:ext uri="{FF2B5EF4-FFF2-40B4-BE49-F238E27FC236}">
                <a16:creationId xmlns:a16="http://schemas.microsoft.com/office/drawing/2014/main" id="{ED012C32-57EA-4B44-9DB2-C010067A638D}"/>
              </a:ext>
            </a:extLst>
          </p:cNvPr>
          <p:cNvSpPr/>
          <p:nvPr/>
        </p:nvSpPr>
        <p:spPr bwMode="auto">
          <a:xfrm>
            <a:off x="153128" y="2752548"/>
            <a:ext cx="5652656" cy="3945759"/>
          </a:xfrm>
          <a:prstGeom prst="rect">
            <a:avLst/>
          </a:prstGeom>
          <a:no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182880" tIns="146304" rIns="182880" bIns="146304" numCol="1" spcCol="0" rtlCol="0" fromWordArt="0" anchor="b" anchorCtr="0" forceAA="0" compatLnSpc="1">
            <a:prstTxWarp prst="textNoShape">
              <a:avLst/>
            </a:prstTxWarp>
            <a:noAutofit/>
          </a:bodyPr>
          <a:lstStyle/>
          <a:p>
            <a:pPr algn="r" defTabSz="932472" fontAlgn="base">
              <a:spcBef>
                <a:spcPct val="0"/>
              </a:spcBef>
              <a:spcAft>
                <a:spcPct val="0"/>
              </a:spcAft>
            </a:pPr>
            <a:r>
              <a:rPr lang="en-US" dirty="0"/>
              <a:t>App Services</a:t>
            </a:r>
          </a:p>
          <a:p>
            <a:pPr algn="r" defTabSz="932472" fontAlgn="base">
              <a:spcBef>
                <a:spcPct val="0"/>
              </a:spcBef>
              <a:spcAft>
                <a:spcPct val="0"/>
              </a:spcAft>
            </a:pPr>
            <a:r>
              <a:rPr lang="en-US" dirty="0"/>
              <a:t>OAuth with AAD</a:t>
            </a:r>
          </a:p>
          <a:p>
            <a:pPr algn="r" defTabSz="932472" fontAlgn="base">
              <a:spcBef>
                <a:spcPct val="0"/>
              </a:spcBef>
              <a:spcAft>
                <a:spcPct val="0"/>
              </a:spcAft>
            </a:pPr>
            <a:r>
              <a:rPr lang="en-US" dirty="0"/>
              <a:t>Proxies</a:t>
            </a:r>
          </a:p>
          <a:p>
            <a:pPr algn="r" defTabSz="932472" fontAlgn="base">
              <a:spcBef>
                <a:spcPct val="0"/>
              </a:spcBef>
              <a:spcAft>
                <a:spcPct val="0"/>
              </a:spcAft>
            </a:pPr>
            <a:r>
              <a:rPr lang="en-US" dirty="0"/>
              <a:t>Key</a:t>
            </a:r>
          </a:p>
          <a:p>
            <a:pPr algn="r" defTabSz="932472" fontAlgn="base">
              <a:spcBef>
                <a:spcPct val="0"/>
              </a:spcBef>
              <a:spcAft>
                <a:spcPct val="0"/>
              </a:spcAft>
            </a:pPr>
            <a:r>
              <a:rPr lang="en-US" dirty="0"/>
              <a:t>Service Principals</a:t>
            </a:r>
          </a:p>
        </p:txBody>
      </p:sp>
      <p:sp>
        <p:nvSpPr>
          <p:cNvPr id="34" name="Rectangle 33">
            <a:extLst>
              <a:ext uri="{FF2B5EF4-FFF2-40B4-BE49-F238E27FC236}">
                <a16:creationId xmlns:a16="http://schemas.microsoft.com/office/drawing/2014/main" id="{348E15EE-E617-4BAF-91CE-5C04FBC905BE}"/>
              </a:ext>
            </a:extLst>
          </p:cNvPr>
          <p:cNvSpPr/>
          <p:nvPr/>
        </p:nvSpPr>
        <p:spPr bwMode="auto">
          <a:xfrm>
            <a:off x="5998290" y="3670536"/>
            <a:ext cx="6040582" cy="3027771"/>
          </a:xfrm>
          <a:prstGeom prst="rect">
            <a:avLst/>
          </a:prstGeom>
          <a:no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r" defTabSz="932472" fontAlgn="base">
              <a:spcBef>
                <a:spcPct val="0"/>
              </a:spcBef>
              <a:spcAft>
                <a:spcPct val="0"/>
              </a:spcAft>
            </a:pPr>
            <a:r>
              <a:rPr lang="en-US" dirty="0"/>
              <a:t>AADDS</a:t>
            </a:r>
          </a:p>
          <a:p>
            <a:pPr algn="r" defTabSz="932472" fontAlgn="base">
              <a:spcBef>
                <a:spcPct val="0"/>
              </a:spcBef>
              <a:spcAft>
                <a:spcPct val="0"/>
              </a:spcAft>
            </a:pPr>
            <a:r>
              <a:rPr lang="en-US" dirty="0"/>
              <a:t>Management Domains</a:t>
            </a:r>
          </a:p>
          <a:p>
            <a:pPr algn="r" defTabSz="932472" fontAlgn="base">
              <a:spcBef>
                <a:spcPct val="0"/>
              </a:spcBef>
              <a:spcAft>
                <a:spcPct val="0"/>
              </a:spcAft>
            </a:pPr>
            <a:r>
              <a:rPr lang="en-US" dirty="0"/>
              <a:t>Keys</a:t>
            </a:r>
          </a:p>
          <a:p>
            <a:pPr algn="r" defTabSz="932472" fontAlgn="base">
              <a:spcBef>
                <a:spcPct val="0"/>
              </a:spcBef>
              <a:spcAft>
                <a:spcPct val="0"/>
              </a:spcAft>
            </a:pPr>
            <a:r>
              <a:rPr lang="en-US" dirty="0"/>
              <a:t>AAD Service Principals</a:t>
            </a:r>
          </a:p>
          <a:p>
            <a:pPr algn="r" defTabSz="932472" fontAlgn="base">
              <a:spcBef>
                <a:spcPct val="0"/>
              </a:spcBef>
              <a:spcAft>
                <a:spcPct val="0"/>
              </a:spcAft>
            </a:pPr>
            <a:endParaRPr lang="en-US" dirty="0"/>
          </a:p>
          <a:p>
            <a:pPr algn="r" defTabSz="932472" fontAlgn="base">
              <a:spcBef>
                <a:spcPct val="0"/>
              </a:spcBef>
              <a:spcAft>
                <a:spcPct val="0"/>
              </a:spcAft>
            </a:pPr>
            <a:endParaRPr lang="en-US" dirty="0"/>
          </a:p>
          <a:p>
            <a:pPr algn="r" defTabSz="932472" fontAlgn="base">
              <a:spcBef>
                <a:spcPct val="0"/>
              </a:spcBef>
              <a:spcAft>
                <a:spcPct val="0"/>
              </a:spcAft>
            </a:pPr>
            <a:endParaRPr lang="en-US" dirty="0"/>
          </a:p>
          <a:p>
            <a:pPr algn="r" defTabSz="932472" fontAlgn="base">
              <a:spcBef>
                <a:spcPct val="0"/>
              </a:spcBef>
              <a:spcAft>
                <a:spcPct val="0"/>
              </a:spcAft>
            </a:pPr>
            <a:endParaRPr lang="en-US" dirty="0"/>
          </a:p>
          <a:p>
            <a:pPr algn="r" defTabSz="932472" fontAlgn="base">
              <a:spcBef>
                <a:spcPct val="0"/>
              </a:spcBef>
              <a:spcAft>
                <a:spcPct val="0"/>
              </a:spcAft>
            </a:pPr>
            <a:endParaRPr lang="en-US" dirty="0" err="1"/>
          </a:p>
        </p:txBody>
      </p:sp>
    </p:spTree>
    <p:extLst>
      <p:ext uri="{BB962C8B-B14F-4D97-AF65-F5344CB8AC3E}">
        <p14:creationId xmlns:p14="http://schemas.microsoft.com/office/powerpoint/2010/main" val="2838293847"/>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778683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F69D23-CBEF-433C-8FD9-1F525DBAD387}"/>
              </a:ext>
            </a:extLst>
          </p:cNvPr>
          <p:cNvSpPr>
            <a:spLocks noGrp="1"/>
          </p:cNvSpPr>
          <p:nvPr>
            <p:ph type="title"/>
          </p:nvPr>
        </p:nvSpPr>
        <p:spPr/>
        <p:txBody>
          <a:bodyPr/>
          <a:lstStyle/>
          <a:p>
            <a:r>
              <a:rPr lang="en-US" dirty="0"/>
              <a:t>Traditional Authentication</a:t>
            </a:r>
          </a:p>
        </p:txBody>
      </p:sp>
    </p:spTree>
    <p:extLst>
      <p:ext uri="{BB962C8B-B14F-4D97-AF65-F5344CB8AC3E}">
        <p14:creationId xmlns:p14="http://schemas.microsoft.com/office/powerpoint/2010/main" val="2036819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a:t>Traditional Authentication Patterns</a:t>
            </a:r>
            <a:endParaRPr lang="en-GB" dirty="0"/>
          </a:p>
        </p:txBody>
      </p:sp>
      <p:sp>
        <p:nvSpPr>
          <p:cNvPr id="2" name="Text Placeholder 1"/>
          <p:cNvSpPr>
            <a:spLocks noGrp="1"/>
          </p:cNvSpPr>
          <p:nvPr>
            <p:ph type="body" sz="quarter" idx="10"/>
          </p:nvPr>
        </p:nvSpPr>
        <p:spPr/>
        <p:txBody>
          <a:bodyPr/>
          <a:lstStyle/>
          <a:p>
            <a:r>
              <a:rPr lang="en-GB" dirty="0"/>
              <a:t>Anonymous access</a:t>
            </a:r>
          </a:p>
          <a:p>
            <a:r>
              <a:rPr lang="en-GB" dirty="0"/>
              <a:t>Forms</a:t>
            </a:r>
          </a:p>
          <a:p>
            <a:r>
              <a:rPr lang="en-GB" dirty="0"/>
              <a:t>Basic</a:t>
            </a:r>
          </a:p>
          <a:p>
            <a:r>
              <a:rPr lang="en-GB" dirty="0"/>
              <a:t>Digest</a:t>
            </a:r>
          </a:p>
          <a:p>
            <a:r>
              <a:rPr lang="en-GB" dirty="0"/>
              <a:t>NTLMv2</a:t>
            </a:r>
          </a:p>
          <a:p>
            <a:pPr lvl="1"/>
            <a:r>
              <a:rPr lang="en-GB" dirty="0"/>
              <a:t>Never use NTLM unless there is no alternative</a:t>
            </a:r>
          </a:p>
          <a:p>
            <a:r>
              <a:rPr lang="en-GB" dirty="0"/>
              <a:t>Kerberos via Kerberos Constrained Delegation (KCD)</a:t>
            </a:r>
          </a:p>
        </p:txBody>
      </p:sp>
      <p:sp>
        <p:nvSpPr>
          <p:cNvPr id="4" name="Rectangle 3">
            <a:extLst>
              <a:ext uri="{FF2B5EF4-FFF2-40B4-BE49-F238E27FC236}">
                <a16:creationId xmlns:a16="http://schemas.microsoft.com/office/drawing/2014/main" id="{85A731C1-10DE-44A1-ABF5-B4AD9FF0BA6E}"/>
              </a:ext>
            </a:extLst>
          </p:cNvPr>
          <p:cNvSpPr/>
          <p:nvPr/>
        </p:nvSpPr>
        <p:spPr>
          <a:xfrm>
            <a:off x="586390" y="5754469"/>
            <a:ext cx="11018520" cy="338554"/>
          </a:xfrm>
          <a:prstGeom prst="rect">
            <a:avLst/>
          </a:prstGeom>
        </p:spPr>
        <p:txBody>
          <a:bodyPr wrap="square">
            <a:spAutoFit/>
          </a:bodyPr>
          <a:lstStyle/>
          <a:p>
            <a:r>
              <a:rPr lang="en-GB" sz="1600" dirty="0"/>
              <a:t>**Claims Based Authentication is available on premises but is considered to be a Cloud Authentication Pattern</a:t>
            </a:r>
          </a:p>
        </p:txBody>
      </p:sp>
    </p:spTree>
    <p:extLst>
      <p:ext uri="{BB962C8B-B14F-4D97-AF65-F5344CB8AC3E}">
        <p14:creationId xmlns:p14="http://schemas.microsoft.com/office/powerpoint/2010/main" val="1939589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9610F-3525-4D21-9B20-4EA03A536647}"/>
              </a:ext>
            </a:extLst>
          </p:cNvPr>
          <p:cNvSpPr>
            <a:spLocks noGrp="1"/>
          </p:cNvSpPr>
          <p:nvPr>
            <p:ph type="title"/>
          </p:nvPr>
        </p:nvSpPr>
        <p:spPr/>
        <p:txBody>
          <a:bodyPr/>
          <a:lstStyle/>
          <a:p>
            <a:r>
              <a:rPr lang="en-US"/>
              <a:t>Basic Authentication</a:t>
            </a:r>
            <a:endParaRPr lang="en-US" dirty="0"/>
          </a:p>
        </p:txBody>
      </p:sp>
      <p:sp>
        <p:nvSpPr>
          <p:cNvPr id="3" name="Text Placeholder 2">
            <a:extLst>
              <a:ext uri="{FF2B5EF4-FFF2-40B4-BE49-F238E27FC236}">
                <a16:creationId xmlns:a16="http://schemas.microsoft.com/office/drawing/2014/main" id="{8B918789-652E-4F9F-B07C-0B1CE1E7C331}"/>
              </a:ext>
            </a:extLst>
          </p:cNvPr>
          <p:cNvSpPr>
            <a:spLocks noGrp="1"/>
          </p:cNvSpPr>
          <p:nvPr>
            <p:ph type="body" sz="quarter" idx="10"/>
          </p:nvPr>
        </p:nvSpPr>
        <p:spPr>
          <a:xfrm>
            <a:off x="586390" y="1434370"/>
            <a:ext cx="5590834" cy="5084469"/>
          </a:xfrm>
        </p:spPr>
        <p:txBody>
          <a:bodyPr/>
          <a:lstStyle/>
          <a:p>
            <a:r>
              <a:rPr lang="en-US" b="1" dirty="0"/>
              <a:t>Pros</a:t>
            </a:r>
          </a:p>
          <a:p>
            <a:r>
              <a:rPr lang="en-US" sz="1800" dirty="0"/>
              <a:t>Implementation is pretty simple, as there is no encryption involved</a:t>
            </a:r>
          </a:p>
          <a:p>
            <a:r>
              <a:rPr lang="en-US" sz="1800" dirty="0"/>
              <a:t>Take relatively less time to respond as it has only one call</a:t>
            </a:r>
          </a:p>
          <a:p>
            <a:r>
              <a:rPr lang="en-US" sz="1800" dirty="0"/>
              <a:t>The lack of token creation and encryption method gives Client an advantage of using less code to call the API</a:t>
            </a:r>
          </a:p>
          <a:p>
            <a:r>
              <a:rPr lang="en-US" sz="1800" dirty="0"/>
              <a:t>The information is retrieved from the server with just one call, making it faster than other complex authentications</a:t>
            </a:r>
          </a:p>
          <a:p>
            <a:endParaRPr lang="en-US" dirty="0"/>
          </a:p>
          <a:p>
            <a:r>
              <a:rPr lang="en-US" b="1" dirty="0"/>
              <a:t>Cons</a:t>
            </a:r>
          </a:p>
          <a:p>
            <a:r>
              <a:rPr lang="en-US" sz="1800" dirty="0"/>
              <a:t>SSL takes time to run basic HTTP, so this will make the response time considerably slow</a:t>
            </a:r>
          </a:p>
          <a:p>
            <a:r>
              <a:rPr lang="en-US" sz="1800" dirty="0"/>
              <a:t>The lack of encryption makes the security risk fairly high</a:t>
            </a:r>
          </a:p>
          <a:p>
            <a:endParaRPr lang="en-US" dirty="0"/>
          </a:p>
        </p:txBody>
      </p:sp>
      <p:pic>
        <p:nvPicPr>
          <p:cNvPr id="5" name="Picture 4" descr="A screenshot of a cell phone screen with text&#10;&#10;Description generated with very high confidence">
            <a:extLst>
              <a:ext uri="{FF2B5EF4-FFF2-40B4-BE49-F238E27FC236}">
                <a16:creationId xmlns:a16="http://schemas.microsoft.com/office/drawing/2014/main" id="{9D9D72CB-634A-427F-8C09-5F5CB2F360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77224" y="2160457"/>
            <a:ext cx="5901639" cy="2783934"/>
          </a:xfrm>
          <a:prstGeom prst="rect">
            <a:avLst/>
          </a:prstGeom>
        </p:spPr>
      </p:pic>
    </p:spTree>
    <p:extLst>
      <p:ext uri="{BB962C8B-B14F-4D97-AF65-F5344CB8AC3E}">
        <p14:creationId xmlns:p14="http://schemas.microsoft.com/office/powerpoint/2010/main" val="4042772243"/>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83260-5443-4100-AA54-256D734AF040}"/>
              </a:ext>
            </a:extLst>
          </p:cNvPr>
          <p:cNvSpPr>
            <a:spLocks noGrp="1"/>
          </p:cNvSpPr>
          <p:nvPr>
            <p:ph type="title"/>
          </p:nvPr>
        </p:nvSpPr>
        <p:spPr/>
        <p:txBody>
          <a:bodyPr/>
          <a:lstStyle/>
          <a:p>
            <a:r>
              <a:rPr lang="en-US"/>
              <a:t>Forms Authentication</a:t>
            </a:r>
            <a:endParaRPr lang="en-US" dirty="0"/>
          </a:p>
        </p:txBody>
      </p:sp>
      <p:sp>
        <p:nvSpPr>
          <p:cNvPr id="3" name="Text Placeholder 2">
            <a:extLst>
              <a:ext uri="{FF2B5EF4-FFF2-40B4-BE49-F238E27FC236}">
                <a16:creationId xmlns:a16="http://schemas.microsoft.com/office/drawing/2014/main" id="{5DEAFAFB-8F69-41E7-A392-090DF9FC5D2A}"/>
              </a:ext>
            </a:extLst>
          </p:cNvPr>
          <p:cNvSpPr>
            <a:spLocks noGrp="1"/>
          </p:cNvSpPr>
          <p:nvPr>
            <p:ph type="body" sz="quarter" idx="10"/>
          </p:nvPr>
        </p:nvSpPr>
        <p:spPr>
          <a:xfrm>
            <a:off x="586390" y="1434370"/>
            <a:ext cx="5827662" cy="3274743"/>
          </a:xfrm>
        </p:spPr>
        <p:txBody>
          <a:bodyPr/>
          <a:lstStyle/>
          <a:p>
            <a:r>
              <a:rPr lang="en-US" b="1" dirty="0"/>
              <a:t>Pros</a:t>
            </a:r>
          </a:p>
          <a:p>
            <a:r>
              <a:rPr lang="en-US" sz="1800" dirty="0"/>
              <a:t>Full Control over </a:t>
            </a:r>
            <a:r>
              <a:rPr lang="en-US" sz="1800" dirty="0" err="1"/>
              <a:t>Auth</a:t>
            </a:r>
            <a:r>
              <a:rPr lang="en-US" sz="1800" dirty="0"/>
              <a:t> Code</a:t>
            </a:r>
          </a:p>
          <a:p>
            <a:r>
              <a:rPr lang="en-US" sz="1800" dirty="0"/>
              <a:t>Full Control over Login Form</a:t>
            </a:r>
          </a:p>
          <a:p>
            <a:r>
              <a:rPr lang="en-US" sz="1800" dirty="0"/>
              <a:t>Works in Any Browser</a:t>
            </a:r>
          </a:p>
          <a:p>
            <a:endParaRPr lang="en-US" sz="1800" dirty="0"/>
          </a:p>
          <a:p>
            <a:r>
              <a:rPr lang="en-US" b="1" dirty="0"/>
              <a:t>Cons</a:t>
            </a:r>
          </a:p>
          <a:p>
            <a:r>
              <a:rPr lang="en-US" sz="1800" dirty="0"/>
              <a:t>Have to create your own login Interface</a:t>
            </a:r>
          </a:p>
          <a:p>
            <a:r>
              <a:rPr lang="en-US" sz="1800" dirty="0"/>
              <a:t>Maintain a catalog of users credentials</a:t>
            </a:r>
          </a:p>
          <a:p>
            <a:r>
              <a:rPr lang="en-US" sz="1800" dirty="0"/>
              <a:t>You need to protect against credentials interception</a:t>
            </a:r>
            <a:endParaRPr lang="en-US" dirty="0"/>
          </a:p>
        </p:txBody>
      </p:sp>
      <p:pic>
        <p:nvPicPr>
          <p:cNvPr id="5" name="Picture 4" descr="A screenshot of a cell phone&#10;&#10;Description generated with very high confidence">
            <a:extLst>
              <a:ext uri="{FF2B5EF4-FFF2-40B4-BE49-F238E27FC236}">
                <a16:creationId xmlns:a16="http://schemas.microsoft.com/office/drawing/2014/main" id="{60241109-ECA9-4816-8C1F-48C38F49B2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99704" y="1539960"/>
            <a:ext cx="5005906" cy="4245663"/>
          </a:xfrm>
          <a:prstGeom prst="rect">
            <a:avLst/>
          </a:prstGeom>
        </p:spPr>
      </p:pic>
    </p:spTree>
    <p:extLst>
      <p:ext uri="{BB962C8B-B14F-4D97-AF65-F5344CB8AC3E}">
        <p14:creationId xmlns:p14="http://schemas.microsoft.com/office/powerpoint/2010/main" val="312448685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F898B-56DD-4B25-89B4-5F5FB886027C}"/>
              </a:ext>
            </a:extLst>
          </p:cNvPr>
          <p:cNvSpPr>
            <a:spLocks noGrp="1"/>
          </p:cNvSpPr>
          <p:nvPr>
            <p:ph type="title"/>
          </p:nvPr>
        </p:nvSpPr>
        <p:spPr/>
        <p:txBody>
          <a:bodyPr/>
          <a:lstStyle/>
          <a:p>
            <a:r>
              <a:rPr lang="en-US"/>
              <a:t>Digest Authentication</a:t>
            </a:r>
            <a:endParaRPr lang="en-US" dirty="0"/>
          </a:p>
        </p:txBody>
      </p:sp>
      <p:sp>
        <p:nvSpPr>
          <p:cNvPr id="3" name="Text Placeholder 2">
            <a:extLst>
              <a:ext uri="{FF2B5EF4-FFF2-40B4-BE49-F238E27FC236}">
                <a16:creationId xmlns:a16="http://schemas.microsoft.com/office/drawing/2014/main" id="{2B965F4B-5CE7-4632-8392-FC6583AC23EF}"/>
              </a:ext>
            </a:extLst>
          </p:cNvPr>
          <p:cNvSpPr>
            <a:spLocks noGrp="1"/>
          </p:cNvSpPr>
          <p:nvPr>
            <p:ph type="body" sz="quarter" idx="10"/>
          </p:nvPr>
        </p:nvSpPr>
        <p:spPr>
          <a:xfrm>
            <a:off x="586390" y="1434370"/>
            <a:ext cx="6066201" cy="4419671"/>
          </a:xfrm>
        </p:spPr>
        <p:txBody>
          <a:bodyPr/>
          <a:lstStyle/>
          <a:p>
            <a:r>
              <a:rPr lang="en-US" b="1" dirty="0"/>
              <a:t>Pros</a:t>
            </a:r>
          </a:p>
          <a:p>
            <a:r>
              <a:rPr lang="en-US" sz="1800" dirty="0"/>
              <a:t>Secure without SSL when compared with Basic </a:t>
            </a:r>
            <a:r>
              <a:rPr lang="en-US" sz="1800" dirty="0" err="1"/>
              <a:t>Auth</a:t>
            </a:r>
            <a:r>
              <a:rPr lang="en-US" sz="1800" dirty="0"/>
              <a:t> without SSL due to the process of encryption.</a:t>
            </a:r>
          </a:p>
          <a:p>
            <a:r>
              <a:rPr lang="en-US" sz="1800" dirty="0"/>
              <a:t>As usernames and passwords are encrypted, the chance of cracking it is considerably less.</a:t>
            </a:r>
          </a:p>
          <a:p>
            <a:endParaRPr lang="en-US" dirty="0"/>
          </a:p>
          <a:p>
            <a:r>
              <a:rPr lang="en-US" b="1" dirty="0"/>
              <a:t>Cons</a:t>
            </a:r>
          </a:p>
          <a:p>
            <a:r>
              <a:rPr lang="en-US" sz="1800" dirty="0"/>
              <a:t>Client must make two calls to get the output response, so it is a bit slower than HTTP Basic Authentication</a:t>
            </a:r>
          </a:p>
          <a:p>
            <a:r>
              <a:rPr lang="en-US" sz="1800" dirty="0"/>
              <a:t>Password stored in the user DB is not strongly encrypted so there are chances that the data may be hacked</a:t>
            </a:r>
          </a:p>
          <a:p>
            <a:endParaRPr lang="en-US" dirty="0"/>
          </a:p>
        </p:txBody>
      </p:sp>
      <p:pic>
        <p:nvPicPr>
          <p:cNvPr id="5" name="Picture 4" descr="A screenshot of a cell phone&#10;&#10;Description generated with very high confidence">
            <a:extLst>
              <a:ext uri="{FF2B5EF4-FFF2-40B4-BE49-F238E27FC236}">
                <a16:creationId xmlns:a16="http://schemas.microsoft.com/office/drawing/2014/main" id="{97622BD6-9485-4E74-A77E-353CFAB70D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3463" y="2010343"/>
            <a:ext cx="4598208" cy="3262242"/>
          </a:xfrm>
          <a:prstGeom prst="rect">
            <a:avLst/>
          </a:prstGeom>
        </p:spPr>
      </p:pic>
    </p:spTree>
    <p:extLst>
      <p:ext uri="{BB962C8B-B14F-4D97-AF65-F5344CB8AC3E}">
        <p14:creationId xmlns:p14="http://schemas.microsoft.com/office/powerpoint/2010/main" val="1486180540"/>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C5822-86E8-4323-9E5E-A877FB8B7B71}"/>
              </a:ext>
            </a:extLst>
          </p:cNvPr>
          <p:cNvSpPr>
            <a:spLocks noGrp="1"/>
          </p:cNvSpPr>
          <p:nvPr>
            <p:ph type="title"/>
          </p:nvPr>
        </p:nvSpPr>
        <p:spPr/>
        <p:txBody>
          <a:bodyPr/>
          <a:lstStyle/>
          <a:p>
            <a:r>
              <a:rPr lang="en-US"/>
              <a:t>NTLM Authentication</a:t>
            </a:r>
            <a:endParaRPr lang="en-US" dirty="0"/>
          </a:p>
        </p:txBody>
      </p:sp>
      <p:sp>
        <p:nvSpPr>
          <p:cNvPr id="6" name="Rectangle 1">
            <a:extLst>
              <a:ext uri="{FF2B5EF4-FFF2-40B4-BE49-F238E27FC236}">
                <a16:creationId xmlns:a16="http://schemas.microsoft.com/office/drawing/2014/main" id="{E0AB7CC2-E526-4B1B-AD43-5D9DEBB14CE7}"/>
              </a:ext>
            </a:extLst>
          </p:cNvPr>
          <p:cNvSpPr>
            <a:spLocks noGrp="1" noChangeArrowheads="1"/>
          </p:cNvSpPr>
          <p:nvPr>
            <p:ph type="body" sz="quarter" idx="10"/>
          </p:nvPr>
        </p:nvSpPr>
        <p:spPr>
          <a:xfrm>
            <a:off x="586390" y="1434370"/>
            <a:ext cx="5942514" cy="4303821"/>
          </a:xfrm>
        </p:spPr>
        <p:txBody>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en-US" b="1" dirty="0">
                <a:latin typeface="Segoe UI Semilight" panose="020B0402040204020203" pitchFamily="34" charset="0"/>
              </a:rPr>
              <a:t>Pros</a:t>
            </a:r>
          </a:p>
          <a:p>
            <a:pPr lvl="0"/>
            <a:r>
              <a:rPr lang="en-US" altLang="en-US" sz="1800" dirty="0">
                <a:latin typeface="Segoe UI Semilight" panose="020B0402040204020203" pitchFamily="34" charset="0"/>
              </a:rPr>
              <a:t>Easy to configure</a:t>
            </a:r>
          </a:p>
          <a:p>
            <a:pPr lvl="0"/>
            <a:r>
              <a:rPr lang="en-US" altLang="en-US" sz="1800" dirty="0">
                <a:latin typeface="Segoe UI Semilight" panose="020B0402040204020203" pitchFamily="34" charset="0"/>
              </a:rPr>
              <a:t>Typically requires no additional configuration </a:t>
            </a:r>
          </a:p>
          <a:p>
            <a:pPr lvl="0"/>
            <a:r>
              <a:rPr lang="en-US" altLang="en-US" sz="1800" dirty="0">
                <a:latin typeface="Segoe UI Semilight" panose="020B0402040204020203" pitchFamily="34" charset="0"/>
              </a:rPr>
              <a:t>Works for non domain joined clients</a:t>
            </a:r>
          </a:p>
          <a:p>
            <a:pPr lvl="0"/>
            <a:endParaRPr lang="en-US" altLang="en-US" dirty="0">
              <a:latin typeface="Segoe UI Semilight" panose="020B0402040204020203" pitchFamily="34" charset="0"/>
            </a:endParaRPr>
          </a:p>
          <a:p>
            <a:pPr lvl="0"/>
            <a:r>
              <a:rPr lang="en-US" altLang="en-US" b="1" dirty="0">
                <a:latin typeface="Segoe UI Semilight" panose="020B0402040204020203" pitchFamily="34" charset="0"/>
              </a:rPr>
              <a:t>Cons</a:t>
            </a:r>
          </a:p>
          <a:p>
            <a:pPr lvl="0"/>
            <a:r>
              <a:rPr lang="en-US" altLang="en-US" sz="1800" dirty="0">
                <a:latin typeface="Segoe UI Semilight" panose="020B0402040204020203" pitchFamily="34" charset="0"/>
              </a:rPr>
              <a:t>Requires contact to a domain controller</a:t>
            </a:r>
          </a:p>
          <a:p>
            <a:pPr lvl="0"/>
            <a:r>
              <a:rPr lang="en-US" altLang="en-US" sz="1800" dirty="0">
                <a:latin typeface="Segoe UI Semilight" panose="020B0402040204020203" pitchFamily="34" charset="0"/>
              </a:rPr>
              <a:t>Does not allow delegation of client credentials to back-end systems</a:t>
            </a:r>
          </a:p>
          <a:p>
            <a:pPr lvl="0"/>
            <a:r>
              <a:rPr lang="en-US" altLang="en-US" sz="1800" dirty="0">
                <a:latin typeface="Segoe UI Semilight" panose="020B0402040204020203" pitchFamily="34" charset="0"/>
              </a:rPr>
              <a:t>It is a proprietary protocol.</a:t>
            </a:r>
          </a:p>
          <a:p>
            <a:pPr lvl="0"/>
            <a:r>
              <a:rPr lang="en-US" altLang="en-US" sz="1800" dirty="0">
                <a:latin typeface="Segoe UI Semilight" panose="020B0402040204020203" pitchFamily="34" charset="0"/>
              </a:rPr>
              <a:t>It does not support server authentication.</a:t>
            </a:r>
          </a:p>
          <a:p>
            <a:pPr lvl="0"/>
            <a:r>
              <a:rPr lang="en-US" altLang="en-US" sz="1800" dirty="0">
                <a:latin typeface="Segoe UI Semilight" panose="020B0402040204020203" pitchFamily="34" charset="0"/>
              </a:rPr>
              <a:t>It is considered less secure than Kerberos authentication</a:t>
            </a:r>
          </a:p>
        </p:txBody>
      </p:sp>
      <p:pic>
        <p:nvPicPr>
          <p:cNvPr id="5" name="Picture 4" descr="A screenshot of a cell phone&#10;&#10;Description generated with very high confidence">
            <a:extLst>
              <a:ext uri="{FF2B5EF4-FFF2-40B4-BE49-F238E27FC236}">
                <a16:creationId xmlns:a16="http://schemas.microsoft.com/office/drawing/2014/main" id="{DBD6C9CC-D2D1-4593-AA6A-5E36FB655A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0373" y="1864997"/>
            <a:ext cx="5133137" cy="3128005"/>
          </a:xfrm>
          <a:prstGeom prst="rect">
            <a:avLst/>
          </a:prstGeom>
        </p:spPr>
      </p:pic>
    </p:spTree>
    <p:extLst>
      <p:ext uri="{BB962C8B-B14F-4D97-AF65-F5344CB8AC3E}">
        <p14:creationId xmlns:p14="http://schemas.microsoft.com/office/powerpoint/2010/main" val="848452518"/>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C31A0-B72D-4637-BD5F-F9815CEEE4FC}"/>
              </a:ext>
            </a:extLst>
          </p:cNvPr>
          <p:cNvSpPr>
            <a:spLocks noGrp="1"/>
          </p:cNvSpPr>
          <p:nvPr>
            <p:ph type="title"/>
          </p:nvPr>
        </p:nvSpPr>
        <p:spPr/>
        <p:txBody>
          <a:bodyPr/>
          <a:lstStyle/>
          <a:p>
            <a:r>
              <a:rPr lang="en-US"/>
              <a:t>Kerberos</a:t>
            </a:r>
            <a:endParaRPr lang="en-US" dirty="0"/>
          </a:p>
        </p:txBody>
      </p:sp>
      <p:sp>
        <p:nvSpPr>
          <p:cNvPr id="4" name="Rectangle 1">
            <a:extLst>
              <a:ext uri="{FF2B5EF4-FFF2-40B4-BE49-F238E27FC236}">
                <a16:creationId xmlns:a16="http://schemas.microsoft.com/office/drawing/2014/main" id="{A1ED4569-506F-4789-8FE9-BE36620C382A}"/>
              </a:ext>
            </a:extLst>
          </p:cNvPr>
          <p:cNvSpPr>
            <a:spLocks noGrp="1" noChangeArrowheads="1"/>
          </p:cNvSpPr>
          <p:nvPr>
            <p:ph type="body" sz="quarter" idx="10"/>
          </p:nvPr>
        </p:nvSpPr>
        <p:spPr>
          <a:xfrm>
            <a:off x="586390" y="1434370"/>
            <a:ext cx="5854167" cy="3724096"/>
          </a:xfrm>
        </p:spPr>
        <p:txBody>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en-US" b="1" dirty="0">
                <a:latin typeface="Segoe UI Semilight" panose="020B0402040204020203" pitchFamily="34" charset="0"/>
              </a:rPr>
              <a:t>Pros</a:t>
            </a:r>
          </a:p>
          <a:p>
            <a:pPr lvl="0"/>
            <a:r>
              <a:rPr lang="en-US" altLang="en-US" sz="1800" dirty="0">
                <a:latin typeface="Segoe UI Semilight" panose="020B0402040204020203" pitchFamily="34" charset="0"/>
              </a:rPr>
              <a:t>Most secure Integrated Windows authentication </a:t>
            </a:r>
          </a:p>
          <a:p>
            <a:pPr lvl="0"/>
            <a:r>
              <a:rPr lang="en-US" altLang="en-US" sz="1800" dirty="0">
                <a:latin typeface="Segoe UI Semilight" panose="020B0402040204020203" pitchFamily="34" charset="0"/>
              </a:rPr>
              <a:t>Allows delegation of client credentials</a:t>
            </a:r>
          </a:p>
          <a:p>
            <a:pPr lvl="0"/>
            <a:r>
              <a:rPr lang="en-US" altLang="en-US" sz="1800" dirty="0">
                <a:latin typeface="Segoe UI Semilight" panose="020B0402040204020203" pitchFamily="34" charset="0"/>
              </a:rPr>
              <a:t>Mutual authentication of clients and servers</a:t>
            </a:r>
          </a:p>
          <a:p>
            <a:pPr lvl="0"/>
            <a:r>
              <a:rPr lang="en-US" altLang="en-US" sz="1800" dirty="0">
                <a:latin typeface="Segoe UI Semilight" panose="020B0402040204020203" pitchFamily="34" charset="0"/>
              </a:rPr>
              <a:t>Less traffic to domain controllers</a:t>
            </a:r>
          </a:p>
          <a:p>
            <a:pPr lvl="0"/>
            <a:r>
              <a:rPr lang="en-US" altLang="en-US" sz="1800" dirty="0">
                <a:latin typeface="Segoe UI Semilight" panose="020B0402040204020203" pitchFamily="34" charset="0"/>
              </a:rPr>
              <a:t>Open standards protocol </a:t>
            </a:r>
          </a:p>
          <a:p>
            <a:pPr lvl="0"/>
            <a:endParaRPr lang="en-US" altLang="en-US" dirty="0">
              <a:latin typeface="Segoe UI Semilight" panose="020B0402040204020203" pitchFamily="34" charset="0"/>
            </a:endParaRPr>
          </a:p>
          <a:p>
            <a:pPr lvl="0"/>
            <a:r>
              <a:rPr lang="en-US" altLang="en-US" b="1" dirty="0">
                <a:latin typeface="Segoe UI Semilight" panose="020B0402040204020203" pitchFamily="34" charset="0"/>
              </a:rPr>
              <a:t>Cons</a:t>
            </a:r>
          </a:p>
          <a:p>
            <a:pPr lvl="0"/>
            <a:r>
              <a:rPr lang="en-US" altLang="en-US" sz="1800" dirty="0">
                <a:latin typeface="Segoe UI Semilight" panose="020B0402040204020203" pitchFamily="34" charset="0"/>
              </a:rPr>
              <a:t>Requires additional configuration</a:t>
            </a:r>
          </a:p>
          <a:p>
            <a:pPr lvl="0"/>
            <a:r>
              <a:rPr lang="en-US" altLang="en-US" sz="1800" dirty="0">
                <a:latin typeface="Segoe UI Semilight" panose="020B0402040204020203" pitchFamily="34" charset="0"/>
              </a:rPr>
              <a:t>Requires clients have connectivity to the KDC</a:t>
            </a:r>
            <a:br>
              <a:rPr lang="en-US" altLang="en-US" dirty="0">
                <a:latin typeface="Segoe UI Semilight" panose="020B0402040204020203" pitchFamily="34" charset="0"/>
              </a:rPr>
            </a:br>
            <a:endParaRPr lang="en-US" altLang="en-US" dirty="0">
              <a:latin typeface="Segoe UI Semilight" panose="020B0402040204020203" pitchFamily="34" charset="0"/>
            </a:endParaRPr>
          </a:p>
        </p:txBody>
      </p:sp>
      <p:pic>
        <p:nvPicPr>
          <p:cNvPr id="6" name="Picture 5" descr="A screenshot of a cell phone&#10;&#10;Description generated with very high confidence">
            <a:extLst>
              <a:ext uri="{FF2B5EF4-FFF2-40B4-BE49-F238E27FC236}">
                <a16:creationId xmlns:a16="http://schemas.microsoft.com/office/drawing/2014/main" id="{75672541-D0FD-4A04-BE7B-C46D1BBF6B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94273" y="1435100"/>
            <a:ext cx="5068368" cy="4256016"/>
          </a:xfrm>
          <a:prstGeom prst="rect">
            <a:avLst/>
          </a:prstGeom>
        </p:spPr>
      </p:pic>
    </p:spTree>
    <p:extLst>
      <p:ext uri="{BB962C8B-B14F-4D97-AF65-F5344CB8AC3E}">
        <p14:creationId xmlns:p14="http://schemas.microsoft.com/office/powerpoint/2010/main" val="883297325"/>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F69D23-CBEF-433C-8FD9-1F525DBAD387}"/>
              </a:ext>
            </a:extLst>
          </p:cNvPr>
          <p:cNvSpPr>
            <a:spLocks noGrp="1"/>
          </p:cNvSpPr>
          <p:nvPr>
            <p:ph type="title"/>
          </p:nvPr>
        </p:nvSpPr>
        <p:spPr/>
        <p:txBody>
          <a:bodyPr/>
          <a:lstStyle/>
          <a:p>
            <a:r>
              <a:rPr lang="en-US" dirty="0"/>
              <a:t>Cloud Authentication / Authorization</a:t>
            </a:r>
          </a:p>
        </p:txBody>
      </p:sp>
    </p:spTree>
    <p:extLst>
      <p:ext uri="{BB962C8B-B14F-4D97-AF65-F5344CB8AC3E}">
        <p14:creationId xmlns:p14="http://schemas.microsoft.com/office/powerpoint/2010/main" val="1499849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WHITE TEMPLATE">
  <a:themeElements>
    <a:clrScheme name="TT for white - NEW 2018">
      <a:dk1>
        <a:srgbClr val="1A1A1A"/>
      </a:dk1>
      <a:lt1>
        <a:srgbClr val="FFFFFF"/>
      </a:lt1>
      <a:dk2>
        <a:srgbClr val="0D0D0D"/>
      </a:dk2>
      <a:lt2>
        <a:srgbClr val="E6E6E6"/>
      </a:lt2>
      <a:accent1>
        <a:srgbClr val="0078D4"/>
      </a:accent1>
      <a:accent2>
        <a:srgbClr val="002050"/>
      </a:accent2>
      <a:accent3>
        <a:srgbClr val="107C10"/>
      </a:accent3>
      <a:accent4>
        <a:srgbClr val="D73B01"/>
      </a:accent4>
      <a:accent5>
        <a:srgbClr val="737373"/>
      </a:accent5>
      <a:accent6>
        <a:srgbClr val="E6E6E6"/>
      </a:accent6>
      <a:hlink>
        <a:srgbClr val="0078D4"/>
      </a:hlink>
      <a:folHlink>
        <a:srgbClr val="0078D4"/>
      </a:folHlink>
    </a:clrScheme>
    <a:fontScheme name="Segoe UI Semibold - Segoe UI">
      <a:majorFont>
        <a:latin typeface="Segoe UI Semibold"/>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algn="l" defTabSz="932472" fontAlgn="base">
          <a:spcBef>
            <a:spcPct val="0"/>
          </a:spcBef>
          <a:spcAft>
            <a:spcPct val="0"/>
          </a:spcAft>
          <a:defRPr sz="20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16-9_Business_2018_06.potx" id="{6AF1F761-9960-4040-A5CA-094C96C8821B}" vid="{EBDAF54E-43E7-42AE-974C-DE13E27A52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2DE540B5169E446A9B72CB98EC9BFEA" ma:contentTypeVersion="6" ma:contentTypeDescription="Create a new document." ma:contentTypeScope="" ma:versionID="5106b6b8690f2515c0c0776f686ee5f4">
  <xsd:schema xmlns:xsd="http://www.w3.org/2001/XMLSchema" xmlns:xs="http://www.w3.org/2001/XMLSchema" xmlns:p="http://schemas.microsoft.com/office/2006/metadata/properties" xmlns:ns2="7396123e-8778-4e7c-ac11-106bc4c3cdb3" xmlns:ns3="7ce5e4e3-8486-4a69-a15a-f1c358502648" targetNamespace="http://schemas.microsoft.com/office/2006/metadata/properties" ma:root="true" ma:fieldsID="999fe42d0a5043ebc571894af956bed9" ns2:_="" ns3:_="">
    <xsd:import namespace="7396123e-8778-4e7c-ac11-106bc4c3cdb3"/>
    <xsd:import namespace="7ce5e4e3-8486-4a69-a15a-f1c35850264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3:LastSharedByUser" minOccurs="0"/>
                <xsd:element ref="ns3: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6123e-8778-4e7c-ac11-106bc4c3cd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e5e4e3-8486-4a69-a15a-f1c35850264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LastSharedByUser" ma:index="12" nillable="true" ma:displayName="Last Shared By User" ma:hidden="true" ma:internalName="LastSharedByUser" ma:readOnly="true">
      <xsd:simpleType>
        <xsd:restriction base="dms:Note"/>
      </xsd:simpleType>
    </xsd:element>
    <xsd:element name="LastSharedByTime" ma:index="13"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4A3C679-514A-432E-9598-A238EFC4E1AE}">
  <ds:schemaRefs>
    <ds:schemaRef ds:uri="http://schemas.microsoft.com/sharepoint/v3/contenttype/forms"/>
  </ds:schemaRefs>
</ds:datastoreItem>
</file>

<file path=customXml/itemProps2.xml><?xml version="1.0" encoding="utf-8"?>
<ds:datastoreItem xmlns:ds="http://schemas.openxmlformats.org/officeDocument/2006/customXml" ds:itemID="{90357858-13C3-438B-A193-A710D52282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96123e-8778-4e7c-ac11-106bc4c3cdb3"/>
    <ds:schemaRef ds:uri="7ce5e4e3-8486-4a69-a15a-f1c3585026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C7D8187-C703-409F-A416-6381DD02BA2E}">
  <ds:schemaRefs>
    <ds:schemaRef ds:uri="http://purl.org/dc/terms/"/>
    <ds:schemaRef ds:uri="http://schemas.openxmlformats.org/package/2006/metadata/core-properties"/>
    <ds:schemaRef ds:uri="http://schemas.microsoft.com/office/2006/documentManagement/types"/>
    <ds:schemaRef ds:uri="7396123e-8778-4e7c-ac11-106bc4c3cdb3"/>
    <ds:schemaRef ds:uri="http://purl.org/dc/elements/1.1/"/>
    <ds:schemaRef ds:uri="http://schemas.microsoft.com/office/2006/metadata/properties"/>
    <ds:schemaRef ds:uri="http://schemas.microsoft.com/office/infopath/2007/PartnerControls"/>
    <ds:schemaRef ds:uri="7ce5e4e3-8486-4a69-a15a-f1c358502648"/>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1464</TotalTime>
  <Words>947</Words>
  <Application>Microsoft Office PowerPoint</Application>
  <PresentationFormat>Widescreen</PresentationFormat>
  <Paragraphs>231</Paragraphs>
  <Slides>19</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Consolas</vt:lpstr>
      <vt:lpstr>Segoe UI</vt:lpstr>
      <vt:lpstr>Segoe UI Light</vt:lpstr>
      <vt:lpstr>Segoe UI Semibold</vt:lpstr>
      <vt:lpstr>Segoe UI Semilight</vt:lpstr>
      <vt:lpstr>Wingdings</vt:lpstr>
      <vt:lpstr>1_WHITE TEMPLATE</vt:lpstr>
      <vt:lpstr>Application Migration​ &amp; Modernization</vt:lpstr>
      <vt:lpstr>Traditional Authentication</vt:lpstr>
      <vt:lpstr>Traditional Authentication Patterns</vt:lpstr>
      <vt:lpstr>Basic Authentication</vt:lpstr>
      <vt:lpstr>Forms Authentication</vt:lpstr>
      <vt:lpstr>Digest Authentication</vt:lpstr>
      <vt:lpstr>NTLM Authentication</vt:lpstr>
      <vt:lpstr>Kerberos</vt:lpstr>
      <vt:lpstr>Cloud Authentication / Authorization</vt:lpstr>
      <vt:lpstr>Authentication Protocols between Services</vt:lpstr>
      <vt:lpstr>OAuth 2.0</vt:lpstr>
      <vt:lpstr>OpenID Connect</vt:lpstr>
      <vt:lpstr>SAML 2.0</vt:lpstr>
      <vt:lpstr>Migration Paths</vt:lpstr>
      <vt:lpstr>Migration Paths for Authentication</vt:lpstr>
      <vt:lpstr>Separating the Authentication Landscape-Users</vt:lpstr>
      <vt:lpstr>Separating the Authentication Landscape-Servers &amp; Apps</vt:lpstr>
      <vt:lpstr>Authentication Migration to Modern Patterns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Authentication</dc:title>
  <dc:creator>John McCabe</dc:creator>
  <cp:lastModifiedBy>Israel Vega</cp:lastModifiedBy>
  <cp:revision>22</cp:revision>
  <dcterms:created xsi:type="dcterms:W3CDTF">2018-03-01T17:27:49Z</dcterms:created>
  <dcterms:modified xsi:type="dcterms:W3CDTF">2018-05-22T14:19:10Z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johm@microsoft.com</vt:lpwstr>
  </property>
  <property fmtid="{D5CDD505-2E9C-101B-9397-08002B2CF9AE}" pid="5" name="MSIP_Label_f42aa342-8706-4288-bd11-ebb85995028c_SetDate">
    <vt:lpwstr>2018-03-01T18:28:43.6108988Z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Automatic</vt:lpwstr>
  </property>
  <property fmtid="{D5CDD505-2E9C-101B-9397-08002B2CF9AE}" pid="9" name="Sensitivity">
    <vt:lpwstr>General</vt:lpwstr>
  </property>
  <property fmtid="{D5CDD505-2E9C-101B-9397-08002B2CF9AE}" pid="10" name="ContentTypeId">
    <vt:lpwstr>0x010100B2DE540B5169E446A9B72CB98EC9BFEA</vt:lpwstr>
  </property>
</Properties>
</file>