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62"/>
  </p:notesMasterIdLst>
  <p:sldIdLst>
    <p:sldId id="261" r:id="rId5"/>
    <p:sldId id="313" r:id="rId6"/>
    <p:sldId id="31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3" r:id="rId21"/>
    <p:sldId id="284" r:id="rId22"/>
    <p:sldId id="285" r:id="rId23"/>
    <p:sldId id="286" r:id="rId24"/>
    <p:sldId id="287" r:id="rId25"/>
    <p:sldId id="288" r:id="rId26"/>
    <p:sldId id="278" r:id="rId27"/>
    <p:sldId id="279" r:id="rId28"/>
    <p:sldId id="280" r:id="rId29"/>
    <p:sldId id="281" r:id="rId30"/>
    <p:sldId id="282" r:id="rId31"/>
    <p:sldId id="319" r:id="rId32"/>
    <p:sldId id="289" r:id="rId33"/>
    <p:sldId id="290" r:id="rId34"/>
    <p:sldId id="291" r:id="rId35"/>
    <p:sldId id="318" r:id="rId36"/>
    <p:sldId id="292" r:id="rId37"/>
    <p:sldId id="293" r:id="rId38"/>
    <p:sldId id="308" r:id="rId39"/>
    <p:sldId id="309" r:id="rId40"/>
    <p:sldId id="310" r:id="rId41"/>
    <p:sldId id="311" r:id="rId42"/>
    <p:sldId id="312" r:id="rId43"/>
    <p:sldId id="294" r:id="rId44"/>
    <p:sldId id="295" r:id="rId45"/>
    <p:sldId id="315" r:id="rId46"/>
    <p:sldId id="296" r:id="rId47"/>
    <p:sldId id="297" r:id="rId48"/>
    <p:sldId id="298" r:id="rId49"/>
    <p:sldId id="299" r:id="rId50"/>
    <p:sldId id="300" r:id="rId51"/>
    <p:sldId id="316" r:id="rId52"/>
    <p:sldId id="301" r:id="rId53"/>
    <p:sldId id="302" r:id="rId54"/>
    <p:sldId id="303" r:id="rId55"/>
    <p:sldId id="304" r:id="rId56"/>
    <p:sldId id="305" r:id="rId57"/>
    <p:sldId id="317" r:id="rId58"/>
    <p:sldId id="306" r:id="rId59"/>
    <p:sldId id="307" r:id="rId60"/>
    <p:sldId id="26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48" y="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d Phillips" userId="0fcfb84c-d8aa-43ce-90d3-bac6a952a910" providerId="ADAL" clId="{3F4589E6-092C-4A5A-9A0F-4A86A3DB9C21}"/>
    <pc:docChg chg="modSld">
      <pc:chgData name="Shad Phillips" userId="0fcfb84c-d8aa-43ce-90d3-bac6a952a910" providerId="ADAL" clId="{3F4589E6-092C-4A5A-9A0F-4A86A3DB9C21}" dt="2018-03-09T18:19:20.059" v="1" actId="20577"/>
      <pc:docMkLst>
        <pc:docMk/>
      </pc:docMkLst>
      <pc:sldChg chg="modSp">
        <pc:chgData name="Shad Phillips" userId="0fcfb84c-d8aa-43ce-90d3-bac6a952a910" providerId="ADAL" clId="{3F4589E6-092C-4A5A-9A0F-4A86A3DB9C21}" dt="2018-03-09T18:19:20.059" v="1" actId="20577"/>
        <pc:sldMkLst>
          <pc:docMk/>
          <pc:sldMk cId="455599496" sldId="303"/>
        </pc:sldMkLst>
        <pc:spChg chg="mod">
          <ac:chgData name="Shad Phillips" userId="0fcfb84c-d8aa-43ce-90d3-bac6a952a910" providerId="ADAL" clId="{3F4589E6-092C-4A5A-9A0F-4A86A3DB9C21}" dt="2018-03-09T18:19:20.059" v="1" actId="20577"/>
          <ac:spMkLst>
            <pc:docMk/>
            <pc:sldMk cId="455599496" sldId="303"/>
            <ac:spMk id="5" creationId="{00000000-0000-0000-0000-000000000000}"/>
          </ac:spMkLst>
        </pc:spChg>
      </pc:sldChg>
      <pc:sldChg chg="modSp">
        <pc:chgData name="Shad Phillips" userId="0fcfb84c-d8aa-43ce-90d3-bac6a952a910" providerId="ADAL" clId="{3F4589E6-092C-4A5A-9A0F-4A86A3DB9C21}" dt="2018-03-09T18:19:13.951" v="0" actId="20577"/>
        <pc:sldMkLst>
          <pc:docMk/>
          <pc:sldMk cId="3793515960" sldId="304"/>
        </pc:sldMkLst>
        <pc:spChg chg="mod">
          <ac:chgData name="Shad Phillips" userId="0fcfb84c-d8aa-43ce-90d3-bac6a952a910" providerId="ADAL" clId="{3F4589E6-092C-4A5A-9A0F-4A86A3DB9C21}" dt="2018-03-09T18:19:13.951" v="0" actId="20577"/>
          <ac:spMkLst>
            <pc:docMk/>
            <pc:sldMk cId="3793515960" sldId="304"/>
            <ac:spMk id="5" creationId="{00000000-0000-0000-0000-000000000000}"/>
          </ac:spMkLst>
        </pc:spChg>
      </pc:sldChg>
    </pc:docChg>
  </pc:docChgLst>
  <pc:docChgLst>
    <pc:chgData name="Israel Vega" userId="58ef89dc-0801-4743-bab3-1fdeabdf9ff4" providerId="ADAL" clId="{4C2BF444-6C9A-445D-99E6-1AFB10C157EA}"/>
    <pc:docChg chg="undo custSel addSld modSld sldOrd delMainMaster modMainMaster">
      <pc:chgData name="Israel Vega" userId="58ef89dc-0801-4743-bab3-1fdeabdf9ff4" providerId="ADAL" clId="{4C2BF444-6C9A-445D-99E6-1AFB10C157EA}" dt="2018-03-09T16:40:08.164" v="416"/>
      <pc:docMkLst>
        <pc:docMk/>
      </pc:docMkLst>
      <pc:sldChg chg="modSp">
        <pc:chgData name="Israel Vega" userId="58ef89dc-0801-4743-bab3-1fdeabdf9ff4" providerId="ADAL" clId="{4C2BF444-6C9A-445D-99E6-1AFB10C157EA}" dt="2018-03-09T16:28:48.250" v="7" actId="20577"/>
        <pc:sldMkLst>
          <pc:docMk/>
          <pc:sldMk cId="4058369168" sldId="261"/>
        </pc:sldMkLst>
        <pc:spChg chg="mod">
          <ac:chgData name="Israel Vega" userId="58ef89dc-0801-4743-bab3-1fdeabdf9ff4" providerId="ADAL" clId="{4C2BF444-6C9A-445D-99E6-1AFB10C157EA}" dt="2018-03-09T16:28:48.250" v="7" actId="20577"/>
          <ac:spMkLst>
            <pc:docMk/>
            <pc:sldMk cId="4058369168" sldId="261"/>
            <ac:spMk id="5" creationId="{00000000-0000-0000-0000-000000000000}"/>
          </ac:spMkLst>
        </pc:spChg>
      </pc:sldChg>
      <pc:sldChg chg="ord">
        <pc:chgData name="Israel Vega" userId="58ef89dc-0801-4743-bab3-1fdeabdf9ff4" providerId="ADAL" clId="{4C2BF444-6C9A-445D-99E6-1AFB10C157EA}" dt="2018-03-09T16:40:08.164" v="416"/>
        <pc:sldMkLst>
          <pc:docMk/>
          <pc:sldMk cId="3657705636" sldId="278"/>
        </pc:sldMkLst>
      </pc:sldChg>
      <pc:sldChg chg="ord">
        <pc:chgData name="Israel Vega" userId="58ef89dc-0801-4743-bab3-1fdeabdf9ff4" providerId="ADAL" clId="{4C2BF444-6C9A-445D-99E6-1AFB10C157EA}" dt="2018-03-09T16:40:08.164" v="416"/>
        <pc:sldMkLst>
          <pc:docMk/>
          <pc:sldMk cId="2934208997" sldId="279"/>
        </pc:sldMkLst>
      </pc:sldChg>
      <pc:sldChg chg="modSp ord">
        <pc:chgData name="Israel Vega" userId="58ef89dc-0801-4743-bab3-1fdeabdf9ff4" providerId="ADAL" clId="{4C2BF444-6C9A-445D-99E6-1AFB10C157EA}" dt="2018-03-09T16:40:08.164" v="416"/>
        <pc:sldMkLst>
          <pc:docMk/>
          <pc:sldMk cId="3465270843" sldId="280"/>
        </pc:sldMkLst>
        <pc:spChg chg="mod">
          <ac:chgData name="Israel Vega" userId="58ef89dc-0801-4743-bab3-1fdeabdf9ff4" providerId="ADAL" clId="{4C2BF444-6C9A-445D-99E6-1AFB10C157EA}" dt="2018-03-09T16:32:17.705" v="58" actId="14100"/>
          <ac:spMkLst>
            <pc:docMk/>
            <pc:sldMk cId="3465270843" sldId="280"/>
            <ac:spMk id="8" creationId="{61E6D1DF-02AA-43F8-A89B-76400FDBCABA}"/>
          </ac:spMkLst>
        </pc:spChg>
      </pc:sldChg>
      <pc:sldChg chg="ord">
        <pc:chgData name="Israel Vega" userId="58ef89dc-0801-4743-bab3-1fdeabdf9ff4" providerId="ADAL" clId="{4C2BF444-6C9A-445D-99E6-1AFB10C157EA}" dt="2018-03-09T16:40:08.164" v="416"/>
        <pc:sldMkLst>
          <pc:docMk/>
          <pc:sldMk cId="954194427" sldId="281"/>
        </pc:sldMkLst>
      </pc:sldChg>
      <pc:sldChg chg="addSp delSp modSp ord">
        <pc:chgData name="Israel Vega" userId="58ef89dc-0801-4743-bab3-1fdeabdf9ff4" providerId="ADAL" clId="{4C2BF444-6C9A-445D-99E6-1AFB10C157EA}" dt="2018-03-09T16:40:08.164" v="416"/>
        <pc:sldMkLst>
          <pc:docMk/>
          <pc:sldMk cId="1342982431" sldId="282"/>
        </pc:sldMkLst>
        <pc:spChg chg="add mod">
          <ac:chgData name="Israel Vega" userId="58ef89dc-0801-4743-bab3-1fdeabdf9ff4" providerId="ADAL" clId="{4C2BF444-6C9A-445D-99E6-1AFB10C157EA}" dt="2018-03-09T16:32:37.841" v="61"/>
          <ac:spMkLst>
            <pc:docMk/>
            <pc:sldMk cId="1342982431" sldId="282"/>
            <ac:spMk id="3" creationId="{5CDABE00-92CB-4062-8D56-65CE04FA6706}"/>
          </ac:spMkLst>
        </pc:spChg>
        <pc:spChg chg="add del mod">
          <ac:chgData name="Israel Vega" userId="58ef89dc-0801-4743-bab3-1fdeabdf9ff4" providerId="ADAL" clId="{4C2BF444-6C9A-445D-99E6-1AFB10C157EA}" dt="2018-03-09T16:32:47.679" v="62"/>
          <ac:spMkLst>
            <pc:docMk/>
            <pc:sldMk cId="1342982431" sldId="282"/>
            <ac:spMk id="7" creationId="{70FD708F-BCDC-4E17-8EA3-AF5B611F9548}"/>
          </ac:spMkLst>
        </pc:spChg>
        <pc:spChg chg="add del mod">
          <ac:chgData name="Israel Vega" userId="58ef89dc-0801-4743-bab3-1fdeabdf9ff4" providerId="ADAL" clId="{4C2BF444-6C9A-445D-99E6-1AFB10C157EA}" dt="2018-03-09T16:32:47.679" v="62"/>
          <ac:spMkLst>
            <pc:docMk/>
            <pc:sldMk cId="1342982431" sldId="282"/>
            <ac:spMk id="8" creationId="{09BAF59A-83A6-4F7E-BFE3-838F9F3B3387}"/>
          </ac:spMkLst>
        </pc:spChg>
        <pc:spChg chg="mod">
          <ac:chgData name="Israel Vega" userId="58ef89dc-0801-4743-bab3-1fdeabdf9ff4" providerId="ADAL" clId="{4C2BF444-6C9A-445D-99E6-1AFB10C157EA}" dt="2018-03-09T16:32:36.421" v="60"/>
          <ac:spMkLst>
            <pc:docMk/>
            <pc:sldMk cId="1342982431" sldId="282"/>
            <ac:spMk id="15" creationId="{00000000-0000-0000-0000-000000000000}"/>
          </ac:spMkLst>
        </pc:spChg>
        <pc:picChg chg="mod">
          <ac:chgData name="Israel Vega" userId="58ef89dc-0801-4743-bab3-1fdeabdf9ff4" providerId="ADAL" clId="{4C2BF444-6C9A-445D-99E6-1AFB10C157EA}" dt="2018-03-09T16:32:58.304" v="63" actId="1076"/>
          <ac:picMkLst>
            <pc:docMk/>
            <pc:sldMk cId="1342982431" sldId="282"/>
            <ac:picMk id="23" creationId="{00000000-0000-0000-0000-000000000000}"/>
          </ac:picMkLst>
        </pc:picChg>
      </pc:sldChg>
      <pc:sldChg chg="modSp">
        <pc:chgData name="Israel Vega" userId="58ef89dc-0801-4743-bab3-1fdeabdf9ff4" providerId="ADAL" clId="{4C2BF444-6C9A-445D-99E6-1AFB10C157EA}" dt="2018-03-09T16:30:20.418" v="36" actId="14100"/>
        <pc:sldMkLst>
          <pc:docMk/>
          <pc:sldMk cId="3285398003" sldId="288"/>
        </pc:sldMkLst>
        <pc:spChg chg="mod">
          <ac:chgData name="Israel Vega" userId="58ef89dc-0801-4743-bab3-1fdeabdf9ff4" providerId="ADAL" clId="{4C2BF444-6C9A-445D-99E6-1AFB10C157EA}" dt="2018-03-09T16:30:20.418" v="36" actId="14100"/>
          <ac:spMkLst>
            <pc:docMk/>
            <pc:sldMk cId="3285398003" sldId="288"/>
            <ac:spMk id="3" creationId="{00000000-0000-0000-0000-000000000000}"/>
          </ac:spMkLst>
        </pc:spChg>
      </pc:sldChg>
      <pc:sldChg chg="addSp delSp modSp">
        <pc:chgData name="Israel Vega" userId="58ef89dc-0801-4743-bab3-1fdeabdf9ff4" providerId="ADAL" clId="{4C2BF444-6C9A-445D-99E6-1AFB10C157EA}" dt="2018-03-09T16:31:32.977" v="50" actId="27636"/>
        <pc:sldMkLst>
          <pc:docMk/>
          <pc:sldMk cId="556140044" sldId="290"/>
        </pc:sldMkLst>
        <pc:spChg chg="mod">
          <ac:chgData name="Israel Vega" userId="58ef89dc-0801-4743-bab3-1fdeabdf9ff4" providerId="ADAL" clId="{4C2BF444-6C9A-445D-99E6-1AFB10C157EA}" dt="2018-03-09T16:31:32.977" v="50" actId="27636"/>
          <ac:spMkLst>
            <pc:docMk/>
            <pc:sldMk cId="556140044" sldId="290"/>
            <ac:spMk id="2" creationId="{00000000-0000-0000-0000-000000000000}"/>
          </ac:spMkLst>
        </pc:spChg>
        <pc:spChg chg="add del mod">
          <ac:chgData name="Israel Vega" userId="58ef89dc-0801-4743-bab3-1fdeabdf9ff4" providerId="ADAL" clId="{4C2BF444-6C9A-445D-99E6-1AFB10C157EA}" dt="2018-03-09T16:31:27.540" v="47" actId="27636"/>
          <ac:spMkLst>
            <pc:docMk/>
            <pc:sldMk cId="556140044" sldId="290"/>
            <ac:spMk id="4" creationId="{0625CD1C-8817-4AF1-81CE-60D914F05834}"/>
          </ac:spMkLst>
        </pc:spChg>
        <pc:spChg chg="add del mod">
          <ac:chgData name="Israel Vega" userId="58ef89dc-0801-4743-bab3-1fdeabdf9ff4" providerId="ADAL" clId="{4C2BF444-6C9A-445D-99E6-1AFB10C157EA}" dt="2018-03-09T16:31:27.540" v="47" actId="27636"/>
          <ac:spMkLst>
            <pc:docMk/>
            <pc:sldMk cId="556140044" sldId="290"/>
            <ac:spMk id="5" creationId="{B9BEB39F-286A-4AAC-B41A-60F5C83BA3A6}"/>
          </ac:spMkLst>
        </pc:spChg>
      </pc:sldChg>
      <pc:sldChg chg="modSp">
        <pc:chgData name="Israel Vega" userId="58ef89dc-0801-4743-bab3-1fdeabdf9ff4" providerId="ADAL" clId="{4C2BF444-6C9A-445D-99E6-1AFB10C157EA}" dt="2018-03-09T16:30:44.760" v="40" actId="14100"/>
        <pc:sldMkLst>
          <pc:docMk/>
          <pc:sldMk cId="1411776171" sldId="291"/>
        </pc:sldMkLst>
        <pc:spChg chg="mod">
          <ac:chgData name="Israel Vega" userId="58ef89dc-0801-4743-bab3-1fdeabdf9ff4" providerId="ADAL" clId="{4C2BF444-6C9A-445D-99E6-1AFB10C157EA}" dt="2018-03-09T16:30:44.760" v="40" actId="14100"/>
          <ac:spMkLst>
            <pc:docMk/>
            <pc:sldMk cId="1411776171" sldId="291"/>
            <ac:spMk id="4" creationId="{6E0FFBEB-5C96-4417-8E4A-46DBCD148707}"/>
          </ac:spMkLst>
        </pc:spChg>
      </pc:sldChg>
      <pc:sldChg chg="addSp delSp modSp">
        <pc:chgData name="Israel Vega" userId="58ef89dc-0801-4743-bab3-1fdeabdf9ff4" providerId="ADAL" clId="{4C2BF444-6C9A-445D-99E6-1AFB10C157EA}" dt="2018-03-09T16:31:04.454" v="43"/>
        <pc:sldMkLst>
          <pc:docMk/>
          <pc:sldMk cId="1493631654" sldId="292"/>
        </pc:sldMkLst>
        <pc:spChg chg="mod">
          <ac:chgData name="Israel Vega" userId="58ef89dc-0801-4743-bab3-1fdeabdf9ff4" providerId="ADAL" clId="{4C2BF444-6C9A-445D-99E6-1AFB10C157EA}" dt="2018-03-09T16:30:51.452" v="41" actId="14100"/>
          <ac:spMkLst>
            <pc:docMk/>
            <pc:sldMk cId="1493631654" sldId="292"/>
            <ac:spMk id="3" creationId="{94A12659-6109-43D7-90F8-80D24BD4302A}"/>
          </ac:spMkLst>
        </pc:spChg>
        <pc:spChg chg="add del mod">
          <ac:chgData name="Israel Vega" userId="58ef89dc-0801-4743-bab3-1fdeabdf9ff4" providerId="ADAL" clId="{4C2BF444-6C9A-445D-99E6-1AFB10C157EA}" dt="2018-03-09T16:31:04.454" v="43"/>
          <ac:spMkLst>
            <pc:docMk/>
            <pc:sldMk cId="1493631654" sldId="292"/>
            <ac:spMk id="5" creationId="{7D058E71-5B51-45A6-84AC-F30F78E6AEC5}"/>
          </ac:spMkLst>
        </pc:spChg>
        <pc:spChg chg="add del mod">
          <ac:chgData name="Israel Vega" userId="58ef89dc-0801-4743-bab3-1fdeabdf9ff4" providerId="ADAL" clId="{4C2BF444-6C9A-445D-99E6-1AFB10C157EA}" dt="2018-03-09T16:31:04.454" v="43"/>
          <ac:spMkLst>
            <pc:docMk/>
            <pc:sldMk cId="1493631654" sldId="292"/>
            <ac:spMk id="6" creationId="{6CD063C4-ED22-494D-9279-BE5745A17E54}"/>
          </ac:spMkLst>
        </pc:spChg>
        <pc:picChg chg="del">
          <ac:chgData name="Israel Vega" userId="58ef89dc-0801-4743-bab3-1fdeabdf9ff4" providerId="ADAL" clId="{4C2BF444-6C9A-445D-99E6-1AFB10C157EA}" dt="2018-03-09T16:31:01.454" v="42" actId="478"/>
          <ac:picMkLst>
            <pc:docMk/>
            <pc:sldMk cId="1493631654" sldId="292"/>
            <ac:picMk id="4" creationId="{E5F5782B-C327-4F45-8B95-9D7A214DDEE5}"/>
          </ac:picMkLst>
        </pc:picChg>
      </pc:sldChg>
      <pc:sldChg chg="addSp delSp modSp">
        <pc:chgData name="Israel Vega" userId="58ef89dc-0801-4743-bab3-1fdeabdf9ff4" providerId="ADAL" clId="{4C2BF444-6C9A-445D-99E6-1AFB10C157EA}" dt="2018-03-09T16:32:02.771" v="56" actId="27636"/>
        <pc:sldMkLst>
          <pc:docMk/>
          <pc:sldMk cId="2404945178" sldId="293"/>
        </pc:sldMkLst>
        <pc:spChg chg="mod">
          <ac:chgData name="Israel Vega" userId="58ef89dc-0801-4743-bab3-1fdeabdf9ff4" providerId="ADAL" clId="{4C2BF444-6C9A-445D-99E6-1AFB10C157EA}" dt="2018-03-09T16:32:02.771" v="56" actId="27636"/>
          <ac:spMkLst>
            <pc:docMk/>
            <pc:sldMk cId="2404945178" sldId="293"/>
            <ac:spMk id="3" creationId="{6E4B82E7-4C07-4FD3-AA4A-FD097BB5550A}"/>
          </ac:spMkLst>
        </pc:spChg>
        <pc:spChg chg="add del mod">
          <ac:chgData name="Israel Vega" userId="58ef89dc-0801-4743-bab3-1fdeabdf9ff4" providerId="ADAL" clId="{4C2BF444-6C9A-445D-99E6-1AFB10C157EA}" dt="2018-03-09T16:31:48.157" v="52" actId="27636"/>
          <ac:spMkLst>
            <pc:docMk/>
            <pc:sldMk cId="2404945178" sldId="293"/>
            <ac:spMk id="4" creationId="{23D03973-EDAF-4592-9897-8C8AD1E4FE24}"/>
          </ac:spMkLst>
        </pc:spChg>
        <pc:spChg chg="add del mod">
          <ac:chgData name="Israel Vega" userId="58ef89dc-0801-4743-bab3-1fdeabdf9ff4" providerId="ADAL" clId="{4C2BF444-6C9A-445D-99E6-1AFB10C157EA}" dt="2018-03-09T16:31:48.157" v="52" actId="27636"/>
          <ac:spMkLst>
            <pc:docMk/>
            <pc:sldMk cId="2404945178" sldId="293"/>
            <ac:spMk id="8" creationId="{1293CF0B-864F-4B64-9F90-CB4C1EE60B1D}"/>
          </ac:spMkLst>
        </pc:spChg>
        <pc:spChg chg="add del mod">
          <ac:chgData name="Israel Vega" userId="58ef89dc-0801-4743-bab3-1fdeabdf9ff4" providerId="ADAL" clId="{4C2BF444-6C9A-445D-99E6-1AFB10C157EA}" dt="2018-03-09T16:31:56.815" v="53" actId="27636"/>
          <ac:spMkLst>
            <pc:docMk/>
            <pc:sldMk cId="2404945178" sldId="293"/>
            <ac:spMk id="9" creationId="{958A8B31-9291-4EDB-80A4-7F3E339C39A7}"/>
          </ac:spMkLst>
        </pc:spChg>
        <pc:spChg chg="add del mod">
          <ac:chgData name="Israel Vega" userId="58ef89dc-0801-4743-bab3-1fdeabdf9ff4" providerId="ADAL" clId="{4C2BF444-6C9A-445D-99E6-1AFB10C157EA}" dt="2018-03-09T16:31:56.815" v="53" actId="27636"/>
          <ac:spMkLst>
            <pc:docMk/>
            <pc:sldMk cId="2404945178" sldId="293"/>
            <ac:spMk id="10" creationId="{316FBE09-AF2E-4AED-8A19-BE93B0070404}"/>
          </ac:spMkLst>
        </pc:spChg>
      </pc:sldChg>
      <pc:sldChg chg="modSp">
        <pc:chgData name="Israel Vega" userId="58ef89dc-0801-4743-bab3-1fdeabdf9ff4" providerId="ADAL" clId="{4C2BF444-6C9A-445D-99E6-1AFB10C157EA}" dt="2018-03-09T16:36:00.952" v="205" actId="14100"/>
        <pc:sldMkLst>
          <pc:docMk/>
          <pc:sldMk cId="3116326160" sldId="296"/>
        </pc:sldMkLst>
        <pc:spChg chg="mod">
          <ac:chgData name="Israel Vega" userId="58ef89dc-0801-4743-bab3-1fdeabdf9ff4" providerId="ADAL" clId="{4C2BF444-6C9A-445D-99E6-1AFB10C157EA}" dt="2018-03-09T16:36:00.952" v="205" actId="14100"/>
          <ac:spMkLst>
            <pc:docMk/>
            <pc:sldMk cId="3116326160" sldId="296"/>
            <ac:spMk id="3" creationId="{00000000-0000-0000-0000-000000000000}"/>
          </ac:spMkLst>
        </pc:spChg>
      </pc:sldChg>
      <pc:sldChg chg="modSp">
        <pc:chgData name="Israel Vega" userId="58ef89dc-0801-4743-bab3-1fdeabdf9ff4" providerId="ADAL" clId="{4C2BF444-6C9A-445D-99E6-1AFB10C157EA}" dt="2018-03-09T16:36:06.129" v="206" actId="14100"/>
        <pc:sldMkLst>
          <pc:docMk/>
          <pc:sldMk cId="4275337398" sldId="297"/>
        </pc:sldMkLst>
        <pc:spChg chg="mod">
          <ac:chgData name="Israel Vega" userId="58ef89dc-0801-4743-bab3-1fdeabdf9ff4" providerId="ADAL" clId="{4C2BF444-6C9A-445D-99E6-1AFB10C157EA}" dt="2018-03-09T16:36:06.129" v="206" actId="14100"/>
          <ac:spMkLst>
            <pc:docMk/>
            <pc:sldMk cId="4275337398" sldId="297"/>
            <ac:spMk id="3" creationId="{00000000-0000-0000-0000-000000000000}"/>
          </ac:spMkLst>
        </pc:spChg>
      </pc:sldChg>
      <pc:sldChg chg="modSp">
        <pc:chgData name="Israel Vega" userId="58ef89dc-0801-4743-bab3-1fdeabdf9ff4" providerId="ADAL" clId="{4C2BF444-6C9A-445D-99E6-1AFB10C157EA}" dt="2018-03-09T16:36:10.282" v="207" actId="14100"/>
        <pc:sldMkLst>
          <pc:docMk/>
          <pc:sldMk cId="3135682316" sldId="298"/>
        </pc:sldMkLst>
        <pc:spChg chg="mod">
          <ac:chgData name="Israel Vega" userId="58ef89dc-0801-4743-bab3-1fdeabdf9ff4" providerId="ADAL" clId="{4C2BF444-6C9A-445D-99E6-1AFB10C157EA}" dt="2018-03-09T16:36:10.282" v="207" actId="14100"/>
          <ac:spMkLst>
            <pc:docMk/>
            <pc:sldMk cId="3135682316" sldId="298"/>
            <ac:spMk id="3" creationId="{00000000-0000-0000-0000-000000000000}"/>
          </ac:spMkLst>
        </pc:spChg>
      </pc:sldChg>
      <pc:sldChg chg="modSp">
        <pc:chgData name="Israel Vega" userId="58ef89dc-0801-4743-bab3-1fdeabdf9ff4" providerId="ADAL" clId="{4C2BF444-6C9A-445D-99E6-1AFB10C157EA}" dt="2018-03-09T16:36:14.659" v="208" actId="14100"/>
        <pc:sldMkLst>
          <pc:docMk/>
          <pc:sldMk cId="1372485025" sldId="299"/>
        </pc:sldMkLst>
        <pc:spChg chg="mod">
          <ac:chgData name="Israel Vega" userId="58ef89dc-0801-4743-bab3-1fdeabdf9ff4" providerId="ADAL" clId="{4C2BF444-6C9A-445D-99E6-1AFB10C157EA}" dt="2018-03-09T16:36:14.659" v="208" actId="14100"/>
          <ac:spMkLst>
            <pc:docMk/>
            <pc:sldMk cId="1372485025" sldId="299"/>
            <ac:spMk id="3" creationId="{00000000-0000-0000-0000-000000000000}"/>
          </ac:spMkLst>
        </pc:spChg>
      </pc:sldChg>
      <pc:sldChg chg="modSp">
        <pc:chgData name="Israel Vega" userId="58ef89dc-0801-4743-bab3-1fdeabdf9ff4" providerId="ADAL" clId="{4C2BF444-6C9A-445D-99E6-1AFB10C157EA}" dt="2018-03-09T16:36:19.049" v="209" actId="14100"/>
        <pc:sldMkLst>
          <pc:docMk/>
          <pc:sldMk cId="1420422330" sldId="300"/>
        </pc:sldMkLst>
        <pc:spChg chg="mod">
          <ac:chgData name="Israel Vega" userId="58ef89dc-0801-4743-bab3-1fdeabdf9ff4" providerId="ADAL" clId="{4C2BF444-6C9A-445D-99E6-1AFB10C157EA}" dt="2018-03-09T16:36:19.049" v="209" actId="14100"/>
          <ac:spMkLst>
            <pc:docMk/>
            <pc:sldMk cId="1420422330" sldId="300"/>
            <ac:spMk id="3" creationId="{00000000-0000-0000-0000-000000000000}"/>
          </ac:spMkLst>
        </pc:spChg>
      </pc:sldChg>
      <pc:sldChg chg="addSp delSp modSp">
        <pc:chgData name="Israel Vega" userId="58ef89dc-0801-4743-bab3-1fdeabdf9ff4" providerId="ADAL" clId="{4C2BF444-6C9A-445D-99E6-1AFB10C157EA}" dt="2018-03-09T16:35:46.461" v="204"/>
        <pc:sldMkLst>
          <pc:docMk/>
          <pc:sldMk cId="64864070" sldId="309"/>
        </pc:sldMkLst>
        <pc:spChg chg="mod">
          <ac:chgData name="Israel Vega" userId="58ef89dc-0801-4743-bab3-1fdeabdf9ff4" providerId="ADAL" clId="{4C2BF444-6C9A-445D-99E6-1AFB10C157EA}" dt="2018-03-09T16:35:36.963" v="200"/>
          <ac:spMkLst>
            <pc:docMk/>
            <pc:sldMk cId="64864070" sldId="309"/>
            <ac:spMk id="10" creationId="{579647C3-C718-4634-9D15-2404DD1FA61A}"/>
          </ac:spMkLst>
        </pc:spChg>
        <pc:spChg chg="mod">
          <ac:chgData name="Israel Vega" userId="58ef89dc-0801-4743-bab3-1fdeabdf9ff4" providerId="ADAL" clId="{4C2BF444-6C9A-445D-99E6-1AFB10C157EA}" dt="2018-03-09T16:35:29.347" v="199" actId="1038"/>
          <ac:spMkLst>
            <pc:docMk/>
            <pc:sldMk cId="64864070" sldId="309"/>
            <ac:spMk id="11" creationId="{D8E8412E-5395-4DA0-B5FB-A85CE7CB523E}"/>
          </ac:spMkLst>
        </pc:spChg>
        <pc:spChg chg="mod">
          <ac:chgData name="Israel Vega" userId="58ef89dc-0801-4743-bab3-1fdeabdf9ff4" providerId="ADAL" clId="{4C2BF444-6C9A-445D-99E6-1AFB10C157EA}" dt="2018-03-09T16:34:29.147" v="142" actId="1076"/>
          <ac:spMkLst>
            <pc:docMk/>
            <pc:sldMk cId="64864070" sldId="309"/>
            <ac:spMk id="12" creationId="{A29FD8EC-CAC7-4EC6-A61B-0E660D48750A}"/>
          </ac:spMkLst>
        </pc:spChg>
        <pc:spChg chg="mod">
          <ac:chgData name="Israel Vega" userId="58ef89dc-0801-4743-bab3-1fdeabdf9ff4" providerId="ADAL" clId="{4C2BF444-6C9A-445D-99E6-1AFB10C157EA}" dt="2018-03-09T16:34:29.147" v="142" actId="1076"/>
          <ac:spMkLst>
            <pc:docMk/>
            <pc:sldMk cId="64864070" sldId="309"/>
            <ac:spMk id="13" creationId="{37515173-129B-4772-8C22-765CC4233E5A}"/>
          </ac:spMkLst>
        </pc:spChg>
        <pc:spChg chg="mod">
          <ac:chgData name="Israel Vega" userId="58ef89dc-0801-4743-bab3-1fdeabdf9ff4" providerId="ADAL" clId="{4C2BF444-6C9A-445D-99E6-1AFB10C157EA}" dt="2018-03-09T16:35:29.347" v="199" actId="1038"/>
          <ac:spMkLst>
            <pc:docMk/>
            <pc:sldMk cId="64864070" sldId="309"/>
            <ac:spMk id="14" creationId="{4CF0227A-7B95-4C5A-8D0B-2F608DC215A7}"/>
          </ac:spMkLst>
        </pc:spChg>
        <pc:spChg chg="mod">
          <ac:chgData name="Israel Vega" userId="58ef89dc-0801-4743-bab3-1fdeabdf9ff4" providerId="ADAL" clId="{4C2BF444-6C9A-445D-99E6-1AFB10C157EA}" dt="2018-03-09T16:35:29.347" v="199" actId="1038"/>
          <ac:spMkLst>
            <pc:docMk/>
            <pc:sldMk cId="64864070" sldId="309"/>
            <ac:spMk id="15" creationId="{7F97F5ED-6BB3-49E4-A312-8B3F64AEB5F0}"/>
          </ac:spMkLst>
        </pc:spChg>
        <pc:spChg chg="mod">
          <ac:chgData name="Israel Vega" userId="58ef89dc-0801-4743-bab3-1fdeabdf9ff4" providerId="ADAL" clId="{4C2BF444-6C9A-445D-99E6-1AFB10C157EA}" dt="2018-03-09T16:34:29.147" v="142" actId="1076"/>
          <ac:spMkLst>
            <pc:docMk/>
            <pc:sldMk cId="64864070" sldId="309"/>
            <ac:spMk id="16" creationId="{A2EA068E-EC05-4BF6-AE8E-1A1F6006845E}"/>
          </ac:spMkLst>
        </pc:spChg>
        <pc:spChg chg="mod">
          <ac:chgData name="Israel Vega" userId="58ef89dc-0801-4743-bab3-1fdeabdf9ff4" providerId="ADAL" clId="{4C2BF444-6C9A-445D-99E6-1AFB10C157EA}" dt="2018-03-09T16:35:00.980" v="149" actId="14100"/>
          <ac:spMkLst>
            <pc:docMk/>
            <pc:sldMk cId="64864070" sldId="309"/>
            <ac:spMk id="17" creationId="{8DAB4C0A-5F74-443B-8330-44566F7C4026}"/>
          </ac:spMkLst>
        </pc:spChg>
        <pc:spChg chg="add del mod">
          <ac:chgData name="Israel Vega" userId="58ef89dc-0801-4743-bab3-1fdeabdf9ff4" providerId="ADAL" clId="{4C2BF444-6C9A-445D-99E6-1AFB10C157EA}" dt="2018-03-09T16:35:46.461" v="204"/>
          <ac:spMkLst>
            <pc:docMk/>
            <pc:sldMk cId="64864070" sldId="309"/>
            <ac:spMk id="19" creationId="{F12D6D83-E324-4CAF-B0C6-6AD9DC9C8157}"/>
          </ac:spMkLst>
        </pc:spChg>
        <pc:spChg chg="mod">
          <ac:chgData name="Israel Vega" userId="58ef89dc-0801-4743-bab3-1fdeabdf9ff4" providerId="ADAL" clId="{4C2BF444-6C9A-445D-99E6-1AFB10C157EA}" dt="2018-03-09T16:35:40.081" v="203" actId="20577"/>
          <ac:spMkLst>
            <pc:docMk/>
            <pc:sldMk cId="64864070" sldId="309"/>
            <ac:spMk id="20" creationId="{5A2ADC32-3D14-43CA-9C8A-DF087B8D56BC}"/>
          </ac:spMkLst>
        </pc:spChg>
        <pc:grpChg chg="mod">
          <ac:chgData name="Israel Vega" userId="58ef89dc-0801-4743-bab3-1fdeabdf9ff4" providerId="ADAL" clId="{4C2BF444-6C9A-445D-99E6-1AFB10C157EA}" dt="2018-03-09T16:35:36.963" v="200"/>
          <ac:grpSpMkLst>
            <pc:docMk/>
            <pc:sldMk cId="64864070" sldId="309"/>
            <ac:grpSpMk id="8" creationId="{B61A5E5E-3C9C-4656-86C4-CB13A6D94DF4}"/>
          </ac:grpSpMkLst>
        </pc:grpChg>
      </pc:sldChg>
      <pc:sldChg chg="addSp delSp modSp add modTransition">
        <pc:chgData name="Israel Vega" userId="58ef89dc-0801-4743-bab3-1fdeabdf9ff4" providerId="ADAL" clId="{4C2BF444-6C9A-445D-99E6-1AFB10C157EA}" dt="2018-03-09T16:36:38.389" v="212"/>
        <pc:sldMkLst>
          <pc:docMk/>
          <pc:sldMk cId="1666065233" sldId="315"/>
        </pc:sldMkLst>
        <pc:spChg chg="del">
          <ac:chgData name="Israel Vega" userId="58ef89dc-0801-4743-bab3-1fdeabdf9ff4" providerId="ADAL" clId="{4C2BF444-6C9A-445D-99E6-1AFB10C157EA}" dt="2018-03-09T16:36:37.319" v="211"/>
          <ac:spMkLst>
            <pc:docMk/>
            <pc:sldMk cId="1666065233" sldId="315"/>
            <ac:spMk id="2" creationId="{79C0EB4E-C7B3-4FA8-BF9E-0FA3E9F9166D}"/>
          </ac:spMkLst>
        </pc:spChg>
        <pc:spChg chg="add mod">
          <ac:chgData name="Israel Vega" userId="58ef89dc-0801-4743-bab3-1fdeabdf9ff4" providerId="ADAL" clId="{4C2BF444-6C9A-445D-99E6-1AFB10C157EA}" dt="2018-03-09T16:36:38.389" v="212"/>
          <ac:spMkLst>
            <pc:docMk/>
            <pc:sldMk cId="1666065233" sldId="315"/>
            <ac:spMk id="3" creationId="{C259942B-AC1B-4FE5-B1EA-D17032CA36AC}"/>
          </ac:spMkLst>
        </pc:spChg>
      </pc:sldChg>
      <pc:sldChg chg="addSp delSp modSp add modTransition">
        <pc:chgData name="Israel Vega" userId="58ef89dc-0801-4743-bab3-1fdeabdf9ff4" providerId="ADAL" clId="{4C2BF444-6C9A-445D-99E6-1AFB10C157EA}" dt="2018-03-09T16:36:58.443" v="234" actId="20577"/>
        <pc:sldMkLst>
          <pc:docMk/>
          <pc:sldMk cId="4290816534" sldId="316"/>
        </pc:sldMkLst>
        <pc:spChg chg="del">
          <ac:chgData name="Israel Vega" userId="58ef89dc-0801-4743-bab3-1fdeabdf9ff4" providerId="ADAL" clId="{4C2BF444-6C9A-445D-99E6-1AFB10C157EA}" dt="2018-03-09T16:36:49.925" v="214" actId="20577"/>
          <ac:spMkLst>
            <pc:docMk/>
            <pc:sldMk cId="4290816534" sldId="316"/>
            <ac:spMk id="2" creationId="{E2983EBC-E106-488B-9524-1DD3DEC45D76}"/>
          </ac:spMkLst>
        </pc:spChg>
        <pc:spChg chg="add mod">
          <ac:chgData name="Israel Vega" userId="58ef89dc-0801-4743-bab3-1fdeabdf9ff4" providerId="ADAL" clId="{4C2BF444-6C9A-445D-99E6-1AFB10C157EA}" dt="2018-03-09T16:36:58.443" v="234" actId="20577"/>
          <ac:spMkLst>
            <pc:docMk/>
            <pc:sldMk cId="4290816534" sldId="316"/>
            <ac:spMk id="3" creationId="{59711787-5C57-4934-A755-2B36419FE979}"/>
          </ac:spMkLst>
        </pc:spChg>
      </pc:sldChg>
      <pc:sldChg chg="addSp delSp modSp add modTransition">
        <pc:chgData name="Israel Vega" userId="58ef89dc-0801-4743-bab3-1fdeabdf9ff4" providerId="ADAL" clId="{4C2BF444-6C9A-445D-99E6-1AFB10C157EA}" dt="2018-03-09T16:37:37.324" v="277" actId="20577"/>
        <pc:sldMkLst>
          <pc:docMk/>
          <pc:sldMk cId="3449109934" sldId="317"/>
        </pc:sldMkLst>
        <pc:spChg chg="del">
          <ac:chgData name="Israel Vega" userId="58ef89dc-0801-4743-bab3-1fdeabdf9ff4" providerId="ADAL" clId="{4C2BF444-6C9A-445D-99E6-1AFB10C157EA}" dt="2018-03-09T16:37:13.855" v="236" actId="20577"/>
          <ac:spMkLst>
            <pc:docMk/>
            <pc:sldMk cId="3449109934" sldId="317"/>
            <ac:spMk id="2" creationId="{5B4F0D36-42AA-45F2-B919-5DE371816A56}"/>
          </ac:spMkLst>
        </pc:spChg>
        <pc:spChg chg="add mod">
          <ac:chgData name="Israel Vega" userId="58ef89dc-0801-4743-bab3-1fdeabdf9ff4" providerId="ADAL" clId="{4C2BF444-6C9A-445D-99E6-1AFB10C157EA}" dt="2018-03-09T16:37:37.324" v="277" actId="20577"/>
          <ac:spMkLst>
            <pc:docMk/>
            <pc:sldMk cId="3449109934" sldId="317"/>
            <ac:spMk id="3" creationId="{34B6C7F8-3136-463F-B2B6-42163919C827}"/>
          </ac:spMkLst>
        </pc:spChg>
      </pc:sldChg>
      <pc:sldChg chg="addSp delSp modSp add modTransition">
        <pc:chgData name="Israel Vega" userId="58ef89dc-0801-4743-bab3-1fdeabdf9ff4" providerId="ADAL" clId="{4C2BF444-6C9A-445D-99E6-1AFB10C157EA}" dt="2018-03-09T16:39:46.503" v="415" actId="20577"/>
        <pc:sldMkLst>
          <pc:docMk/>
          <pc:sldMk cId="603565233" sldId="318"/>
        </pc:sldMkLst>
        <pc:spChg chg="del">
          <ac:chgData name="Israel Vega" userId="58ef89dc-0801-4743-bab3-1fdeabdf9ff4" providerId="ADAL" clId="{4C2BF444-6C9A-445D-99E6-1AFB10C157EA}" dt="2018-03-09T16:38:27.838" v="279" actId="20577"/>
          <ac:spMkLst>
            <pc:docMk/>
            <pc:sldMk cId="603565233" sldId="318"/>
            <ac:spMk id="2" creationId="{40FE908A-4295-4034-9AE7-18373934C5F0}"/>
          </ac:spMkLst>
        </pc:spChg>
        <pc:spChg chg="add mod">
          <ac:chgData name="Israel Vega" userId="58ef89dc-0801-4743-bab3-1fdeabdf9ff4" providerId="ADAL" clId="{4C2BF444-6C9A-445D-99E6-1AFB10C157EA}" dt="2018-03-09T16:39:46.503" v="415" actId="20577"/>
          <ac:spMkLst>
            <pc:docMk/>
            <pc:sldMk cId="603565233" sldId="318"/>
            <ac:spMk id="3" creationId="{1A021306-B6DA-49D0-8A2E-A0490609086E}"/>
          </ac:spMkLst>
        </pc:spChg>
        <pc:spChg chg="add mod">
          <ac:chgData name="Israel Vega" userId="58ef89dc-0801-4743-bab3-1fdeabdf9ff4" providerId="ADAL" clId="{4C2BF444-6C9A-445D-99E6-1AFB10C157EA}" dt="2018-03-09T16:38:27.838" v="279" actId="20577"/>
          <ac:spMkLst>
            <pc:docMk/>
            <pc:sldMk cId="603565233" sldId="318"/>
            <ac:spMk id="4" creationId="{7C9BD577-18F6-4358-8BE4-C87DD4D7AAB0}"/>
          </ac:spMkLst>
        </pc:spChg>
      </pc:sldChg>
      <pc:sldChg chg="addSp delSp modSp add modTransition">
        <pc:chgData name="Israel Vega" userId="58ef89dc-0801-4743-bab3-1fdeabdf9ff4" providerId="ADAL" clId="{4C2BF444-6C9A-445D-99E6-1AFB10C157EA}" dt="2018-03-09T16:39:30.363" v="407" actId="20577"/>
        <pc:sldMkLst>
          <pc:docMk/>
          <pc:sldMk cId="1342158243" sldId="319"/>
        </pc:sldMkLst>
        <pc:spChg chg="del">
          <ac:chgData name="Israel Vega" userId="58ef89dc-0801-4743-bab3-1fdeabdf9ff4" providerId="ADAL" clId="{4C2BF444-6C9A-445D-99E6-1AFB10C157EA}" dt="2018-03-09T16:39:07.202" v="323" actId="20577"/>
          <ac:spMkLst>
            <pc:docMk/>
            <pc:sldMk cId="1342158243" sldId="319"/>
            <ac:spMk id="2" creationId="{192211B5-DDA1-4A9F-A81F-BB0F5D3B6D6E}"/>
          </ac:spMkLst>
        </pc:spChg>
        <pc:spChg chg="add mod">
          <ac:chgData name="Israel Vega" userId="58ef89dc-0801-4743-bab3-1fdeabdf9ff4" providerId="ADAL" clId="{4C2BF444-6C9A-445D-99E6-1AFB10C157EA}" dt="2018-03-09T16:39:30.363" v="407" actId="20577"/>
          <ac:spMkLst>
            <pc:docMk/>
            <pc:sldMk cId="1342158243" sldId="319"/>
            <ac:spMk id="3" creationId="{61AAD9BE-80EA-4397-BFE6-31F82DC39940}"/>
          </ac:spMkLst>
        </pc:spChg>
        <pc:spChg chg="add mod">
          <ac:chgData name="Israel Vega" userId="58ef89dc-0801-4743-bab3-1fdeabdf9ff4" providerId="ADAL" clId="{4C2BF444-6C9A-445D-99E6-1AFB10C157EA}" dt="2018-03-09T16:39:07.202" v="323" actId="20577"/>
          <ac:spMkLst>
            <pc:docMk/>
            <pc:sldMk cId="1342158243" sldId="319"/>
            <ac:spMk id="4" creationId="{CDDA9DF2-FA40-4DB5-B33D-F1B5301144AD}"/>
          </ac:spMkLst>
        </pc:spChg>
      </pc:sldChg>
      <pc:sldMasterChg chg="del delSldLayout">
        <pc:chgData name="Israel Vega" userId="58ef89dc-0801-4743-bab3-1fdeabdf9ff4" providerId="ADAL" clId="{4C2BF444-6C9A-445D-99E6-1AFB10C157EA}" dt="2018-03-09T16:29:33.016" v="35" actId="2696"/>
        <pc:sldMasterMkLst>
          <pc:docMk/>
          <pc:sldMasterMk cId="2786105369" sldId="2147483690"/>
        </pc:sldMasterMkLst>
        <pc:sldLayoutChg chg="del">
          <pc:chgData name="Israel Vega" userId="58ef89dc-0801-4743-bab3-1fdeabdf9ff4" providerId="ADAL" clId="{4C2BF444-6C9A-445D-99E6-1AFB10C157EA}" dt="2018-03-09T16:29:32.956" v="9" actId="2696"/>
          <pc:sldLayoutMkLst>
            <pc:docMk/>
            <pc:sldMasterMk cId="2786105369" sldId="2147483690"/>
            <pc:sldLayoutMk cId="4293288957" sldId="2147483691"/>
          </pc:sldLayoutMkLst>
        </pc:sldLayoutChg>
        <pc:sldLayoutChg chg="del">
          <pc:chgData name="Israel Vega" userId="58ef89dc-0801-4743-bab3-1fdeabdf9ff4" providerId="ADAL" clId="{4C2BF444-6C9A-445D-99E6-1AFB10C157EA}" dt="2018-03-09T16:29:32.958" v="10" actId="2696"/>
          <pc:sldLayoutMkLst>
            <pc:docMk/>
            <pc:sldMasterMk cId="2786105369" sldId="2147483690"/>
            <pc:sldLayoutMk cId="3830978907" sldId="2147483692"/>
          </pc:sldLayoutMkLst>
        </pc:sldLayoutChg>
        <pc:sldLayoutChg chg="del">
          <pc:chgData name="Israel Vega" userId="58ef89dc-0801-4743-bab3-1fdeabdf9ff4" providerId="ADAL" clId="{4C2BF444-6C9A-445D-99E6-1AFB10C157EA}" dt="2018-03-09T16:29:32.960" v="11" actId="2696"/>
          <pc:sldLayoutMkLst>
            <pc:docMk/>
            <pc:sldMasterMk cId="2786105369" sldId="2147483690"/>
            <pc:sldLayoutMk cId="2886180934" sldId="2147483693"/>
          </pc:sldLayoutMkLst>
        </pc:sldLayoutChg>
        <pc:sldLayoutChg chg="del">
          <pc:chgData name="Israel Vega" userId="58ef89dc-0801-4743-bab3-1fdeabdf9ff4" providerId="ADAL" clId="{4C2BF444-6C9A-445D-99E6-1AFB10C157EA}" dt="2018-03-09T16:29:32.962" v="12" actId="2696"/>
          <pc:sldLayoutMkLst>
            <pc:docMk/>
            <pc:sldMasterMk cId="2786105369" sldId="2147483690"/>
            <pc:sldLayoutMk cId="255600916" sldId="2147483694"/>
          </pc:sldLayoutMkLst>
        </pc:sldLayoutChg>
        <pc:sldLayoutChg chg="del">
          <pc:chgData name="Israel Vega" userId="58ef89dc-0801-4743-bab3-1fdeabdf9ff4" providerId="ADAL" clId="{4C2BF444-6C9A-445D-99E6-1AFB10C157EA}" dt="2018-03-09T16:29:32.964" v="13" actId="2696"/>
          <pc:sldLayoutMkLst>
            <pc:docMk/>
            <pc:sldMasterMk cId="2786105369" sldId="2147483690"/>
            <pc:sldLayoutMk cId="2676329442" sldId="2147483695"/>
          </pc:sldLayoutMkLst>
        </pc:sldLayoutChg>
        <pc:sldLayoutChg chg="del">
          <pc:chgData name="Israel Vega" userId="58ef89dc-0801-4743-bab3-1fdeabdf9ff4" providerId="ADAL" clId="{4C2BF444-6C9A-445D-99E6-1AFB10C157EA}" dt="2018-03-09T16:29:32.965" v="14" actId="2696"/>
          <pc:sldLayoutMkLst>
            <pc:docMk/>
            <pc:sldMasterMk cId="2786105369" sldId="2147483690"/>
            <pc:sldLayoutMk cId="169857197" sldId="2147483696"/>
          </pc:sldLayoutMkLst>
        </pc:sldLayoutChg>
        <pc:sldLayoutChg chg="del">
          <pc:chgData name="Israel Vega" userId="58ef89dc-0801-4743-bab3-1fdeabdf9ff4" providerId="ADAL" clId="{4C2BF444-6C9A-445D-99E6-1AFB10C157EA}" dt="2018-03-09T16:29:32.967" v="15" actId="2696"/>
          <pc:sldLayoutMkLst>
            <pc:docMk/>
            <pc:sldMasterMk cId="2786105369" sldId="2147483690"/>
            <pc:sldLayoutMk cId="2412227099" sldId="2147483697"/>
          </pc:sldLayoutMkLst>
        </pc:sldLayoutChg>
        <pc:sldLayoutChg chg="del">
          <pc:chgData name="Israel Vega" userId="58ef89dc-0801-4743-bab3-1fdeabdf9ff4" providerId="ADAL" clId="{4C2BF444-6C9A-445D-99E6-1AFB10C157EA}" dt="2018-03-09T16:29:32.969" v="16" actId="2696"/>
          <pc:sldLayoutMkLst>
            <pc:docMk/>
            <pc:sldMasterMk cId="2786105369" sldId="2147483690"/>
            <pc:sldLayoutMk cId="2323746674" sldId="2147483698"/>
          </pc:sldLayoutMkLst>
        </pc:sldLayoutChg>
        <pc:sldLayoutChg chg="del">
          <pc:chgData name="Israel Vega" userId="58ef89dc-0801-4743-bab3-1fdeabdf9ff4" providerId="ADAL" clId="{4C2BF444-6C9A-445D-99E6-1AFB10C157EA}" dt="2018-03-09T16:29:32.970" v="17" actId="2696"/>
          <pc:sldLayoutMkLst>
            <pc:docMk/>
            <pc:sldMasterMk cId="2786105369" sldId="2147483690"/>
            <pc:sldLayoutMk cId="2981703647" sldId="2147483699"/>
          </pc:sldLayoutMkLst>
        </pc:sldLayoutChg>
        <pc:sldLayoutChg chg="del">
          <pc:chgData name="Israel Vega" userId="58ef89dc-0801-4743-bab3-1fdeabdf9ff4" providerId="ADAL" clId="{4C2BF444-6C9A-445D-99E6-1AFB10C157EA}" dt="2018-03-09T16:29:32.971" v="18" actId="2696"/>
          <pc:sldLayoutMkLst>
            <pc:docMk/>
            <pc:sldMasterMk cId="2786105369" sldId="2147483690"/>
            <pc:sldLayoutMk cId="1611151270" sldId="2147483700"/>
          </pc:sldLayoutMkLst>
        </pc:sldLayoutChg>
        <pc:sldLayoutChg chg="del">
          <pc:chgData name="Israel Vega" userId="58ef89dc-0801-4743-bab3-1fdeabdf9ff4" providerId="ADAL" clId="{4C2BF444-6C9A-445D-99E6-1AFB10C157EA}" dt="2018-03-09T16:29:32.973" v="19" actId="2696"/>
          <pc:sldLayoutMkLst>
            <pc:docMk/>
            <pc:sldMasterMk cId="2786105369" sldId="2147483690"/>
            <pc:sldLayoutMk cId="3366436732" sldId="2147483701"/>
          </pc:sldLayoutMkLst>
        </pc:sldLayoutChg>
        <pc:sldLayoutChg chg="del">
          <pc:chgData name="Israel Vega" userId="58ef89dc-0801-4743-bab3-1fdeabdf9ff4" providerId="ADAL" clId="{4C2BF444-6C9A-445D-99E6-1AFB10C157EA}" dt="2018-03-09T16:29:32.974" v="20" actId="2696"/>
          <pc:sldLayoutMkLst>
            <pc:docMk/>
            <pc:sldMasterMk cId="2786105369" sldId="2147483690"/>
            <pc:sldLayoutMk cId="3093543618" sldId="2147483702"/>
          </pc:sldLayoutMkLst>
        </pc:sldLayoutChg>
        <pc:sldLayoutChg chg="del">
          <pc:chgData name="Israel Vega" userId="58ef89dc-0801-4743-bab3-1fdeabdf9ff4" providerId="ADAL" clId="{4C2BF444-6C9A-445D-99E6-1AFB10C157EA}" dt="2018-03-09T16:29:32.978" v="21" actId="2696"/>
          <pc:sldLayoutMkLst>
            <pc:docMk/>
            <pc:sldMasterMk cId="2786105369" sldId="2147483690"/>
            <pc:sldLayoutMk cId="1406709572" sldId="2147483703"/>
          </pc:sldLayoutMkLst>
        </pc:sldLayoutChg>
        <pc:sldLayoutChg chg="del">
          <pc:chgData name="Israel Vega" userId="58ef89dc-0801-4743-bab3-1fdeabdf9ff4" providerId="ADAL" clId="{4C2BF444-6C9A-445D-99E6-1AFB10C157EA}" dt="2018-03-09T16:29:32.980" v="22" actId="2696"/>
          <pc:sldLayoutMkLst>
            <pc:docMk/>
            <pc:sldMasterMk cId="2786105369" sldId="2147483690"/>
            <pc:sldLayoutMk cId="3947278150" sldId="2147483704"/>
          </pc:sldLayoutMkLst>
        </pc:sldLayoutChg>
        <pc:sldLayoutChg chg="del">
          <pc:chgData name="Israel Vega" userId="58ef89dc-0801-4743-bab3-1fdeabdf9ff4" providerId="ADAL" clId="{4C2BF444-6C9A-445D-99E6-1AFB10C157EA}" dt="2018-03-09T16:29:32.983" v="23" actId="2696"/>
          <pc:sldLayoutMkLst>
            <pc:docMk/>
            <pc:sldMasterMk cId="2786105369" sldId="2147483690"/>
            <pc:sldLayoutMk cId="3689205284" sldId="2147483705"/>
          </pc:sldLayoutMkLst>
        </pc:sldLayoutChg>
        <pc:sldLayoutChg chg="del">
          <pc:chgData name="Israel Vega" userId="58ef89dc-0801-4743-bab3-1fdeabdf9ff4" providerId="ADAL" clId="{4C2BF444-6C9A-445D-99E6-1AFB10C157EA}" dt="2018-03-09T16:29:32.985" v="24" actId="2696"/>
          <pc:sldLayoutMkLst>
            <pc:docMk/>
            <pc:sldMasterMk cId="2786105369" sldId="2147483690"/>
            <pc:sldLayoutMk cId="2845449714" sldId="2147483706"/>
          </pc:sldLayoutMkLst>
        </pc:sldLayoutChg>
        <pc:sldLayoutChg chg="del">
          <pc:chgData name="Israel Vega" userId="58ef89dc-0801-4743-bab3-1fdeabdf9ff4" providerId="ADAL" clId="{4C2BF444-6C9A-445D-99E6-1AFB10C157EA}" dt="2018-03-09T16:29:32.986" v="25" actId="2696"/>
          <pc:sldLayoutMkLst>
            <pc:docMk/>
            <pc:sldMasterMk cId="2786105369" sldId="2147483690"/>
            <pc:sldLayoutMk cId="3403807691" sldId="2147483707"/>
          </pc:sldLayoutMkLst>
        </pc:sldLayoutChg>
        <pc:sldLayoutChg chg="del">
          <pc:chgData name="Israel Vega" userId="58ef89dc-0801-4743-bab3-1fdeabdf9ff4" providerId="ADAL" clId="{4C2BF444-6C9A-445D-99E6-1AFB10C157EA}" dt="2018-03-09T16:29:32.990" v="26" actId="2696"/>
          <pc:sldLayoutMkLst>
            <pc:docMk/>
            <pc:sldMasterMk cId="2786105369" sldId="2147483690"/>
            <pc:sldLayoutMk cId="1067789530" sldId="2147483708"/>
          </pc:sldLayoutMkLst>
        </pc:sldLayoutChg>
        <pc:sldLayoutChg chg="del">
          <pc:chgData name="Israel Vega" userId="58ef89dc-0801-4743-bab3-1fdeabdf9ff4" providerId="ADAL" clId="{4C2BF444-6C9A-445D-99E6-1AFB10C157EA}" dt="2018-03-09T16:29:32.992" v="27" actId="2696"/>
          <pc:sldLayoutMkLst>
            <pc:docMk/>
            <pc:sldMasterMk cId="2786105369" sldId="2147483690"/>
            <pc:sldLayoutMk cId="3263633392" sldId="2147483709"/>
          </pc:sldLayoutMkLst>
        </pc:sldLayoutChg>
        <pc:sldLayoutChg chg="del">
          <pc:chgData name="Israel Vega" userId="58ef89dc-0801-4743-bab3-1fdeabdf9ff4" providerId="ADAL" clId="{4C2BF444-6C9A-445D-99E6-1AFB10C157EA}" dt="2018-03-09T16:29:32.994" v="28" actId="2696"/>
          <pc:sldLayoutMkLst>
            <pc:docMk/>
            <pc:sldMasterMk cId="2786105369" sldId="2147483690"/>
            <pc:sldLayoutMk cId="1115117815" sldId="2147483710"/>
          </pc:sldLayoutMkLst>
        </pc:sldLayoutChg>
        <pc:sldLayoutChg chg="del">
          <pc:chgData name="Israel Vega" userId="58ef89dc-0801-4743-bab3-1fdeabdf9ff4" providerId="ADAL" clId="{4C2BF444-6C9A-445D-99E6-1AFB10C157EA}" dt="2018-03-09T16:29:32.997" v="29" actId="2696"/>
          <pc:sldLayoutMkLst>
            <pc:docMk/>
            <pc:sldMasterMk cId="2786105369" sldId="2147483690"/>
            <pc:sldLayoutMk cId="524539448" sldId="2147483711"/>
          </pc:sldLayoutMkLst>
        </pc:sldLayoutChg>
        <pc:sldLayoutChg chg="del">
          <pc:chgData name="Israel Vega" userId="58ef89dc-0801-4743-bab3-1fdeabdf9ff4" providerId="ADAL" clId="{4C2BF444-6C9A-445D-99E6-1AFB10C157EA}" dt="2018-03-09T16:29:33" v="30" actId="2696"/>
          <pc:sldLayoutMkLst>
            <pc:docMk/>
            <pc:sldMasterMk cId="2786105369" sldId="2147483690"/>
            <pc:sldLayoutMk cId="1904111091" sldId="2147483712"/>
          </pc:sldLayoutMkLst>
        </pc:sldLayoutChg>
        <pc:sldLayoutChg chg="del">
          <pc:chgData name="Israel Vega" userId="58ef89dc-0801-4743-bab3-1fdeabdf9ff4" providerId="ADAL" clId="{4C2BF444-6C9A-445D-99E6-1AFB10C157EA}" dt="2018-03-09T16:29:33.002" v="31" actId="2696"/>
          <pc:sldLayoutMkLst>
            <pc:docMk/>
            <pc:sldMasterMk cId="2786105369" sldId="2147483690"/>
            <pc:sldLayoutMk cId="3192221289" sldId="2147483713"/>
          </pc:sldLayoutMkLst>
        </pc:sldLayoutChg>
        <pc:sldLayoutChg chg="del">
          <pc:chgData name="Israel Vega" userId="58ef89dc-0801-4743-bab3-1fdeabdf9ff4" providerId="ADAL" clId="{4C2BF444-6C9A-445D-99E6-1AFB10C157EA}" dt="2018-03-09T16:29:33.005" v="32" actId="2696"/>
          <pc:sldLayoutMkLst>
            <pc:docMk/>
            <pc:sldMasterMk cId="2786105369" sldId="2147483690"/>
            <pc:sldLayoutMk cId="688146467" sldId="2147483714"/>
          </pc:sldLayoutMkLst>
        </pc:sldLayoutChg>
        <pc:sldLayoutChg chg="del">
          <pc:chgData name="Israel Vega" userId="58ef89dc-0801-4743-bab3-1fdeabdf9ff4" providerId="ADAL" clId="{4C2BF444-6C9A-445D-99E6-1AFB10C157EA}" dt="2018-03-09T16:29:33.008" v="33" actId="2696"/>
          <pc:sldLayoutMkLst>
            <pc:docMk/>
            <pc:sldMasterMk cId="2786105369" sldId="2147483690"/>
            <pc:sldLayoutMk cId="2538821149" sldId="2147483715"/>
          </pc:sldLayoutMkLst>
        </pc:sldLayoutChg>
        <pc:sldLayoutChg chg="del">
          <pc:chgData name="Israel Vega" userId="58ef89dc-0801-4743-bab3-1fdeabdf9ff4" providerId="ADAL" clId="{4C2BF444-6C9A-445D-99E6-1AFB10C157EA}" dt="2018-03-09T16:29:33.009" v="34" actId="2696"/>
          <pc:sldLayoutMkLst>
            <pc:docMk/>
            <pc:sldMasterMk cId="2786105369" sldId="2147483690"/>
            <pc:sldLayoutMk cId="3205005187" sldId="2147483716"/>
          </pc:sldLayoutMkLst>
        </pc:sldLayoutChg>
      </pc:sldMasterChg>
      <pc:sldMasterChg chg="modSldLayout">
        <pc:chgData name="Israel Vega" userId="58ef89dc-0801-4743-bab3-1fdeabdf9ff4" providerId="ADAL" clId="{4C2BF444-6C9A-445D-99E6-1AFB10C157EA}" dt="2018-03-09T16:29:27.323" v="8"/>
        <pc:sldMasterMkLst>
          <pc:docMk/>
          <pc:sldMasterMk cId="438813429" sldId="2147483717"/>
        </pc:sldMasterMkLst>
        <pc:sldLayoutChg chg="addSp">
          <pc:chgData name="Israel Vega" userId="58ef89dc-0801-4743-bab3-1fdeabdf9ff4" providerId="ADAL" clId="{4C2BF444-6C9A-445D-99E6-1AFB10C157EA}" dt="2018-03-09T16:29:27.323" v="8"/>
          <pc:sldLayoutMkLst>
            <pc:docMk/>
            <pc:sldMasterMk cId="438813429" sldId="2147483717"/>
            <pc:sldLayoutMk cId="1654186122" sldId="2147483718"/>
          </pc:sldLayoutMkLst>
          <pc:picChg chg="add">
            <ac:chgData name="Israel Vega" userId="58ef89dc-0801-4743-bab3-1fdeabdf9ff4" providerId="ADAL" clId="{4C2BF444-6C9A-445D-99E6-1AFB10C157EA}" dt="2018-03-09T16:29:27.323" v="8"/>
            <ac:picMkLst>
              <pc:docMk/>
              <pc:sldMasterMk cId="438813429" sldId="2147483717"/>
              <pc:sldLayoutMk cId="1654186122" sldId="2147483718"/>
              <ac:picMk id="7" creationId="{C32FB920-9200-4F1C-B1CE-C7D4E3338563}"/>
            </ac:picMkLst>
          </pc:picChg>
          <pc:picChg chg="add">
            <ac:chgData name="Israel Vega" userId="58ef89dc-0801-4743-bab3-1fdeabdf9ff4" providerId="ADAL" clId="{4C2BF444-6C9A-445D-99E6-1AFB10C157EA}" dt="2018-03-09T16:29:27.323" v="8"/>
            <ac:picMkLst>
              <pc:docMk/>
              <pc:sldMasterMk cId="438813429" sldId="2147483717"/>
              <pc:sldLayoutMk cId="1654186122" sldId="2147483718"/>
              <ac:picMk id="8" creationId="{6F93B3BA-AA88-4039-B61B-798A1B001AF9}"/>
            </ac:picMkLst>
          </pc:picChg>
        </pc:sldLayoutChg>
        <pc:sldLayoutChg chg="addSp">
          <pc:chgData name="Israel Vega" userId="58ef89dc-0801-4743-bab3-1fdeabdf9ff4" providerId="ADAL" clId="{4C2BF444-6C9A-445D-99E6-1AFB10C157EA}" dt="2018-03-09T16:29:27.323" v="8"/>
          <pc:sldLayoutMkLst>
            <pc:docMk/>
            <pc:sldMasterMk cId="438813429" sldId="2147483717"/>
            <pc:sldLayoutMk cId="3877846668" sldId="2147483719"/>
          </pc:sldLayoutMkLst>
          <pc:picChg chg="add">
            <ac:chgData name="Israel Vega" userId="58ef89dc-0801-4743-bab3-1fdeabdf9ff4" providerId="ADAL" clId="{4C2BF444-6C9A-445D-99E6-1AFB10C157EA}" dt="2018-03-09T16:29:27.323" v="8"/>
            <ac:picMkLst>
              <pc:docMk/>
              <pc:sldMasterMk cId="438813429" sldId="2147483717"/>
              <pc:sldLayoutMk cId="3877846668" sldId="2147483719"/>
              <ac:picMk id="7" creationId="{EF11BA83-7A8E-4E8C-ADF1-3D3FA4E53BEB}"/>
            </ac:picMkLst>
          </pc:picChg>
          <pc:picChg chg="add">
            <ac:chgData name="Israel Vega" userId="58ef89dc-0801-4743-bab3-1fdeabdf9ff4" providerId="ADAL" clId="{4C2BF444-6C9A-445D-99E6-1AFB10C157EA}" dt="2018-03-09T16:29:27.323" v="8"/>
            <ac:picMkLst>
              <pc:docMk/>
              <pc:sldMasterMk cId="438813429" sldId="2147483717"/>
              <pc:sldLayoutMk cId="3877846668" sldId="2147483719"/>
              <ac:picMk id="8" creationId="{F2260C37-5951-47A0-A632-1A71FC08CB02}"/>
            </ac:picMkLst>
          </pc:picChg>
        </pc:sldLayoutChg>
        <pc:sldLayoutChg chg="addSp">
          <pc:chgData name="Israel Vega" userId="58ef89dc-0801-4743-bab3-1fdeabdf9ff4" providerId="ADAL" clId="{4C2BF444-6C9A-445D-99E6-1AFB10C157EA}" dt="2018-03-09T16:29:27.323" v="8"/>
          <pc:sldLayoutMkLst>
            <pc:docMk/>
            <pc:sldMasterMk cId="438813429" sldId="2147483717"/>
            <pc:sldLayoutMk cId="1349391331" sldId="2147483720"/>
          </pc:sldLayoutMkLst>
          <pc:picChg chg="add">
            <ac:chgData name="Israel Vega" userId="58ef89dc-0801-4743-bab3-1fdeabdf9ff4" providerId="ADAL" clId="{4C2BF444-6C9A-445D-99E6-1AFB10C157EA}" dt="2018-03-09T16:29:27.323" v="8"/>
            <ac:picMkLst>
              <pc:docMk/>
              <pc:sldMasterMk cId="438813429" sldId="2147483717"/>
              <pc:sldLayoutMk cId="1349391331" sldId="2147483720"/>
              <ac:picMk id="7" creationId="{4CDA076B-490B-4566-A000-98CB71DF2166}"/>
            </ac:picMkLst>
          </pc:picChg>
        </pc:sldLayoutChg>
        <pc:sldLayoutChg chg="addSp">
          <pc:chgData name="Israel Vega" userId="58ef89dc-0801-4743-bab3-1fdeabdf9ff4" providerId="ADAL" clId="{4C2BF444-6C9A-445D-99E6-1AFB10C157EA}" dt="2018-03-09T16:29:27.323" v="8"/>
          <pc:sldLayoutMkLst>
            <pc:docMk/>
            <pc:sldMasterMk cId="438813429" sldId="2147483717"/>
            <pc:sldLayoutMk cId="1712032620" sldId="2147483721"/>
          </pc:sldLayoutMkLst>
          <pc:picChg chg="add">
            <ac:chgData name="Israel Vega" userId="58ef89dc-0801-4743-bab3-1fdeabdf9ff4" providerId="ADAL" clId="{4C2BF444-6C9A-445D-99E6-1AFB10C157EA}" dt="2018-03-09T16:29:27.323" v="8"/>
            <ac:picMkLst>
              <pc:docMk/>
              <pc:sldMasterMk cId="438813429" sldId="2147483717"/>
              <pc:sldLayoutMk cId="1712032620" sldId="2147483721"/>
              <ac:picMk id="6" creationId="{41A2078A-61FD-4FBE-86D1-CE0D046102F9}"/>
            </ac:picMkLst>
          </pc:picChg>
        </pc:sldLayoutChg>
        <pc:sldLayoutChg chg="addSp">
          <pc:chgData name="Israel Vega" userId="58ef89dc-0801-4743-bab3-1fdeabdf9ff4" providerId="ADAL" clId="{4C2BF444-6C9A-445D-99E6-1AFB10C157EA}" dt="2018-03-09T16:29:27.323" v="8"/>
          <pc:sldLayoutMkLst>
            <pc:docMk/>
            <pc:sldMasterMk cId="438813429" sldId="2147483717"/>
            <pc:sldLayoutMk cId="588031967" sldId="2147483741"/>
          </pc:sldLayoutMkLst>
          <pc:spChg chg="add">
            <ac:chgData name="Israel Vega" userId="58ef89dc-0801-4743-bab3-1fdeabdf9ff4" providerId="ADAL" clId="{4C2BF444-6C9A-445D-99E6-1AFB10C157EA}" dt="2018-03-09T16:29:27.323" v="8"/>
            <ac:spMkLst>
              <pc:docMk/>
              <pc:sldMasterMk cId="438813429" sldId="2147483717"/>
              <pc:sldLayoutMk cId="588031967" sldId="2147483741"/>
              <ac:spMk id="4" creationId="{7112977C-DEDA-4489-9013-F102E244A047}"/>
            </ac:spMkLst>
          </pc:spChg>
          <pc:picChg chg="add">
            <ac:chgData name="Israel Vega" userId="58ef89dc-0801-4743-bab3-1fdeabdf9ff4" providerId="ADAL" clId="{4C2BF444-6C9A-445D-99E6-1AFB10C157EA}" dt="2018-03-09T16:29:27.323" v="8"/>
            <ac:picMkLst>
              <pc:docMk/>
              <pc:sldMasterMk cId="438813429" sldId="2147483717"/>
              <pc:sldLayoutMk cId="588031967" sldId="2147483741"/>
              <ac:picMk id="5" creationId="{36EC5C4E-C2C5-4CD3-887A-C9E9E254BC7C}"/>
            </ac:picMkLst>
          </pc:picChg>
        </pc:sldLayoutChg>
      </pc:sldMasterChg>
    </pc:docChg>
  </pc:docChgLst>
  <pc:docChgLst>
    <pc:chgData name="Israel Vega" userId="58ef89dc-0801-4743-bab3-1fdeabdf9ff4" providerId="ADAL" clId="{EF90B4C9-4C17-49B0-A851-CC909CEDB7D3}"/>
    <pc:docChg chg="modSld sldOrd">
      <pc:chgData name="Israel Vega" userId="58ef89dc-0801-4743-bab3-1fdeabdf9ff4" providerId="ADAL" clId="{EF90B4C9-4C17-49B0-A851-CC909CEDB7D3}" dt="2018-03-05T04:45:59.203" v="36" actId="1076"/>
      <pc:docMkLst>
        <pc:docMk/>
      </pc:docMkLst>
      <pc:sldChg chg="modSp">
        <pc:chgData name="Israel Vega" userId="58ef89dc-0801-4743-bab3-1fdeabdf9ff4" providerId="ADAL" clId="{EF90B4C9-4C17-49B0-A851-CC909CEDB7D3}" dt="2018-03-05T04:43:27.183" v="30" actId="20577"/>
        <pc:sldMkLst>
          <pc:docMk/>
          <pc:sldMk cId="4058369168" sldId="261"/>
        </pc:sldMkLst>
        <pc:spChg chg="mod">
          <ac:chgData name="Israel Vega" userId="58ef89dc-0801-4743-bab3-1fdeabdf9ff4" providerId="ADAL" clId="{EF90B4C9-4C17-49B0-A851-CC909CEDB7D3}" dt="2018-03-05T04:43:19.108" v="0" actId="20577"/>
          <ac:spMkLst>
            <pc:docMk/>
            <pc:sldMk cId="4058369168" sldId="261"/>
            <ac:spMk id="4" creationId="{00000000-0000-0000-0000-000000000000}"/>
          </ac:spMkLst>
        </pc:spChg>
        <pc:spChg chg="mod">
          <ac:chgData name="Israel Vega" userId="58ef89dc-0801-4743-bab3-1fdeabdf9ff4" providerId="ADAL" clId="{EF90B4C9-4C17-49B0-A851-CC909CEDB7D3}" dt="2018-03-05T04:43:27.183" v="30" actId="20577"/>
          <ac:spMkLst>
            <pc:docMk/>
            <pc:sldMk cId="4058369168" sldId="261"/>
            <ac:spMk id="5" creationId="{00000000-0000-0000-0000-000000000000}"/>
          </ac:spMkLst>
        </pc:spChg>
      </pc:sldChg>
      <pc:sldChg chg="addSp delSp modSp">
        <pc:chgData name="Israel Vega" userId="58ef89dc-0801-4743-bab3-1fdeabdf9ff4" providerId="ADAL" clId="{EF90B4C9-4C17-49B0-A851-CC909CEDB7D3}" dt="2018-03-05T04:44:34.509" v="33" actId="1076"/>
        <pc:sldMkLst>
          <pc:docMk/>
          <pc:sldMk cId="1903428795" sldId="266"/>
        </pc:sldMkLst>
        <pc:spChg chg="add del mod">
          <ac:chgData name="Israel Vega" userId="58ef89dc-0801-4743-bab3-1fdeabdf9ff4" providerId="ADAL" clId="{EF90B4C9-4C17-49B0-A851-CC909CEDB7D3}" dt="2018-03-05T04:44:34.509" v="33" actId="1076"/>
          <ac:spMkLst>
            <pc:docMk/>
            <pc:sldMk cId="1903428795" sldId="266"/>
            <ac:spMk id="3" creationId="{E09AB9C9-1068-42DC-919B-BCB25CAB47DF}"/>
          </ac:spMkLst>
        </pc:spChg>
        <pc:spChg chg="del">
          <ac:chgData name="Israel Vega" userId="58ef89dc-0801-4743-bab3-1fdeabdf9ff4" providerId="ADAL" clId="{EF90B4C9-4C17-49B0-A851-CC909CEDB7D3}" dt="2018-03-05T04:44:31.793" v="32" actId="1076"/>
          <ac:spMkLst>
            <pc:docMk/>
            <pc:sldMk cId="1903428795" sldId="266"/>
            <ac:spMk id="4" creationId="{1967D25C-4109-4A54-BF04-027A42C551C3}"/>
          </ac:spMkLst>
        </pc:spChg>
        <pc:spChg chg="del">
          <ac:chgData name="Israel Vega" userId="58ef89dc-0801-4743-bab3-1fdeabdf9ff4" providerId="ADAL" clId="{EF90B4C9-4C17-49B0-A851-CC909CEDB7D3}" dt="2018-03-05T04:44:31.793" v="32" actId="1076"/>
          <ac:spMkLst>
            <pc:docMk/>
            <pc:sldMk cId="1903428795" sldId="266"/>
            <ac:spMk id="5" creationId="{A0D56CCD-C531-46F7-8CA5-6D500614C7A6}"/>
          </ac:spMkLst>
        </pc:spChg>
      </pc:sldChg>
      <pc:sldChg chg="addSp delSp modSp ord modTransition">
        <pc:chgData name="Israel Vega" userId="58ef89dc-0801-4743-bab3-1fdeabdf9ff4" providerId="ADAL" clId="{EF90B4C9-4C17-49B0-A851-CC909CEDB7D3}" dt="2018-03-05T04:45:03.393" v="34" actId="1076"/>
        <pc:sldMkLst>
          <pc:docMk/>
          <pc:sldMk cId="3657705636" sldId="278"/>
        </pc:sldMkLst>
        <pc:spChg chg="add del mod">
          <ac:chgData name="Israel Vega" userId="58ef89dc-0801-4743-bab3-1fdeabdf9ff4" providerId="ADAL" clId="{EF90B4C9-4C17-49B0-A851-CC909CEDB7D3}" dt="2018-03-05T04:44:34.509" v="33" actId="1076"/>
          <ac:spMkLst>
            <pc:docMk/>
            <pc:sldMk cId="3657705636" sldId="278"/>
            <ac:spMk id="2" creationId="{44A73DBB-CD28-4802-A062-9F327E348361}"/>
          </ac:spMkLst>
        </pc:spChg>
        <pc:spChg chg="del">
          <ac:chgData name="Israel Vega" userId="58ef89dc-0801-4743-bab3-1fdeabdf9ff4" providerId="ADAL" clId="{EF90B4C9-4C17-49B0-A851-CC909CEDB7D3}" dt="2018-03-05T04:44:31.793" v="32" actId="1076"/>
          <ac:spMkLst>
            <pc:docMk/>
            <pc:sldMk cId="3657705636" sldId="278"/>
            <ac:spMk id="6" creationId="{8E6EA84E-7D17-469B-AE8B-C60BE0663C73}"/>
          </ac:spMkLst>
        </pc:spChg>
        <pc:spChg chg="del">
          <ac:chgData name="Israel Vega" userId="58ef89dc-0801-4743-bab3-1fdeabdf9ff4" providerId="ADAL" clId="{EF90B4C9-4C17-49B0-A851-CC909CEDB7D3}" dt="2018-03-05T04:44:31.793" v="32" actId="1076"/>
          <ac:spMkLst>
            <pc:docMk/>
            <pc:sldMk cId="3657705636" sldId="278"/>
            <ac:spMk id="7" creationId="{16BB2F5C-7BB1-4BDF-B2D7-6390F18AF648}"/>
          </ac:spMkLst>
        </pc:spChg>
      </pc:sldChg>
      <pc:sldChg chg="ord">
        <pc:chgData name="Israel Vega" userId="58ef89dc-0801-4743-bab3-1fdeabdf9ff4" providerId="ADAL" clId="{EF90B4C9-4C17-49B0-A851-CC909CEDB7D3}" dt="2018-03-05T04:45:03.393" v="34" actId="1076"/>
        <pc:sldMkLst>
          <pc:docMk/>
          <pc:sldMk cId="2934208997" sldId="279"/>
        </pc:sldMkLst>
      </pc:sldChg>
      <pc:sldChg chg="ord">
        <pc:chgData name="Israel Vega" userId="58ef89dc-0801-4743-bab3-1fdeabdf9ff4" providerId="ADAL" clId="{EF90B4C9-4C17-49B0-A851-CC909CEDB7D3}" dt="2018-03-05T04:45:03.393" v="34" actId="1076"/>
        <pc:sldMkLst>
          <pc:docMk/>
          <pc:sldMk cId="3465270843" sldId="280"/>
        </pc:sldMkLst>
      </pc:sldChg>
      <pc:sldChg chg="ord">
        <pc:chgData name="Israel Vega" userId="58ef89dc-0801-4743-bab3-1fdeabdf9ff4" providerId="ADAL" clId="{EF90B4C9-4C17-49B0-A851-CC909CEDB7D3}" dt="2018-03-05T04:45:03.393" v="34" actId="1076"/>
        <pc:sldMkLst>
          <pc:docMk/>
          <pc:sldMk cId="954194427" sldId="281"/>
        </pc:sldMkLst>
      </pc:sldChg>
      <pc:sldChg chg="ord">
        <pc:chgData name="Israel Vega" userId="58ef89dc-0801-4743-bab3-1fdeabdf9ff4" providerId="ADAL" clId="{EF90B4C9-4C17-49B0-A851-CC909CEDB7D3}" dt="2018-03-05T04:45:03.393" v="34" actId="1076"/>
        <pc:sldMkLst>
          <pc:docMk/>
          <pc:sldMk cId="1342982431" sldId="282"/>
        </pc:sldMkLst>
      </pc:sldChg>
      <pc:sldChg chg="addSp delSp modSp">
        <pc:chgData name="Israel Vega" userId="58ef89dc-0801-4743-bab3-1fdeabdf9ff4" providerId="ADAL" clId="{EF90B4C9-4C17-49B0-A851-CC909CEDB7D3}" dt="2018-03-05T04:44:34.509" v="33" actId="1076"/>
        <pc:sldMkLst>
          <pc:docMk/>
          <pc:sldMk cId="2457227088" sldId="283"/>
        </pc:sldMkLst>
        <pc:spChg chg="del">
          <ac:chgData name="Israel Vega" userId="58ef89dc-0801-4743-bab3-1fdeabdf9ff4" providerId="ADAL" clId="{EF90B4C9-4C17-49B0-A851-CC909CEDB7D3}" dt="2018-03-05T04:44:31.793" v="32" actId="1076"/>
          <ac:spMkLst>
            <pc:docMk/>
            <pc:sldMk cId="2457227088" sldId="283"/>
            <ac:spMk id="3" creationId="{FA69D067-7A02-4A11-B16F-DE181A4D631A}"/>
          </ac:spMkLst>
        </pc:spChg>
        <pc:spChg chg="del">
          <ac:chgData name="Israel Vega" userId="58ef89dc-0801-4743-bab3-1fdeabdf9ff4" providerId="ADAL" clId="{EF90B4C9-4C17-49B0-A851-CC909CEDB7D3}" dt="2018-03-05T04:44:31.793" v="32" actId="1076"/>
          <ac:spMkLst>
            <pc:docMk/>
            <pc:sldMk cId="2457227088" sldId="283"/>
            <ac:spMk id="4" creationId="{64443F87-DFCC-4093-B83F-D8E9CA83102F}"/>
          </ac:spMkLst>
        </pc:spChg>
        <pc:spChg chg="add del mod">
          <ac:chgData name="Israel Vega" userId="58ef89dc-0801-4743-bab3-1fdeabdf9ff4" providerId="ADAL" clId="{EF90B4C9-4C17-49B0-A851-CC909CEDB7D3}" dt="2018-03-05T04:44:34.509" v="33" actId="1076"/>
          <ac:spMkLst>
            <pc:docMk/>
            <pc:sldMk cId="2457227088" sldId="283"/>
            <ac:spMk id="5" creationId="{7987C353-C40C-4566-AFA7-E3622B520F7B}"/>
          </ac:spMkLst>
        </pc:spChg>
      </pc:sldChg>
      <pc:sldChg chg="addSp delSp modSp ord">
        <pc:chgData name="Israel Vega" userId="58ef89dc-0801-4743-bab3-1fdeabdf9ff4" providerId="ADAL" clId="{EF90B4C9-4C17-49B0-A851-CC909CEDB7D3}" dt="2018-03-05T04:45:24.252" v="35" actId="1076"/>
        <pc:sldMkLst>
          <pc:docMk/>
          <pc:sldMk cId="1356396730" sldId="294"/>
        </pc:sldMkLst>
        <pc:spChg chg="add del mod">
          <ac:chgData name="Israel Vega" userId="58ef89dc-0801-4743-bab3-1fdeabdf9ff4" providerId="ADAL" clId="{EF90B4C9-4C17-49B0-A851-CC909CEDB7D3}" dt="2018-03-05T04:44:34.509" v="33" actId="1076"/>
          <ac:spMkLst>
            <pc:docMk/>
            <pc:sldMk cId="1356396730" sldId="294"/>
            <ac:spMk id="3" creationId="{380B5E5A-2D32-434F-B60B-EEF6B6B30E86}"/>
          </ac:spMkLst>
        </pc:spChg>
        <pc:spChg chg="del">
          <ac:chgData name="Israel Vega" userId="58ef89dc-0801-4743-bab3-1fdeabdf9ff4" providerId="ADAL" clId="{EF90B4C9-4C17-49B0-A851-CC909CEDB7D3}" dt="2018-03-05T04:44:31.793" v="32" actId="1076"/>
          <ac:spMkLst>
            <pc:docMk/>
            <pc:sldMk cId="1356396730" sldId="294"/>
            <ac:spMk id="6" creationId="{D27CC94F-20C7-4DD3-8A6B-3C3698C4528D}"/>
          </ac:spMkLst>
        </pc:spChg>
        <pc:spChg chg="del">
          <ac:chgData name="Israel Vega" userId="58ef89dc-0801-4743-bab3-1fdeabdf9ff4" providerId="ADAL" clId="{EF90B4C9-4C17-49B0-A851-CC909CEDB7D3}" dt="2018-03-05T04:44:31.793" v="32" actId="1076"/>
          <ac:spMkLst>
            <pc:docMk/>
            <pc:sldMk cId="1356396730" sldId="294"/>
            <ac:spMk id="7" creationId="{51D27478-3AD1-481D-855B-441319D83399}"/>
          </ac:spMkLst>
        </pc:spChg>
      </pc:sldChg>
      <pc:sldChg chg="ord">
        <pc:chgData name="Israel Vega" userId="58ef89dc-0801-4743-bab3-1fdeabdf9ff4" providerId="ADAL" clId="{EF90B4C9-4C17-49B0-A851-CC909CEDB7D3}" dt="2018-03-05T04:45:24.252" v="35" actId="1076"/>
        <pc:sldMkLst>
          <pc:docMk/>
          <pc:sldMk cId="347999006" sldId="295"/>
        </pc:sldMkLst>
      </pc:sldChg>
      <pc:sldChg chg="ord">
        <pc:chgData name="Israel Vega" userId="58ef89dc-0801-4743-bab3-1fdeabdf9ff4" providerId="ADAL" clId="{EF90B4C9-4C17-49B0-A851-CC909CEDB7D3}" dt="2018-03-05T04:45:24.252" v="35" actId="1076"/>
        <pc:sldMkLst>
          <pc:docMk/>
          <pc:sldMk cId="3116326160" sldId="296"/>
        </pc:sldMkLst>
      </pc:sldChg>
      <pc:sldChg chg="ord">
        <pc:chgData name="Israel Vega" userId="58ef89dc-0801-4743-bab3-1fdeabdf9ff4" providerId="ADAL" clId="{EF90B4C9-4C17-49B0-A851-CC909CEDB7D3}" dt="2018-03-05T04:45:24.252" v="35" actId="1076"/>
        <pc:sldMkLst>
          <pc:docMk/>
          <pc:sldMk cId="4275337398" sldId="297"/>
        </pc:sldMkLst>
      </pc:sldChg>
      <pc:sldChg chg="ord">
        <pc:chgData name="Israel Vega" userId="58ef89dc-0801-4743-bab3-1fdeabdf9ff4" providerId="ADAL" clId="{EF90B4C9-4C17-49B0-A851-CC909CEDB7D3}" dt="2018-03-05T04:45:24.252" v="35" actId="1076"/>
        <pc:sldMkLst>
          <pc:docMk/>
          <pc:sldMk cId="3135682316" sldId="298"/>
        </pc:sldMkLst>
      </pc:sldChg>
      <pc:sldChg chg="ord">
        <pc:chgData name="Israel Vega" userId="58ef89dc-0801-4743-bab3-1fdeabdf9ff4" providerId="ADAL" clId="{EF90B4C9-4C17-49B0-A851-CC909CEDB7D3}" dt="2018-03-05T04:45:24.252" v="35" actId="1076"/>
        <pc:sldMkLst>
          <pc:docMk/>
          <pc:sldMk cId="1372485025" sldId="299"/>
        </pc:sldMkLst>
      </pc:sldChg>
      <pc:sldChg chg="ord">
        <pc:chgData name="Israel Vega" userId="58ef89dc-0801-4743-bab3-1fdeabdf9ff4" providerId="ADAL" clId="{EF90B4C9-4C17-49B0-A851-CC909CEDB7D3}" dt="2018-03-05T04:45:24.252" v="35" actId="1076"/>
        <pc:sldMkLst>
          <pc:docMk/>
          <pc:sldMk cId="1420422330" sldId="300"/>
        </pc:sldMkLst>
      </pc:sldChg>
      <pc:sldChg chg="ord">
        <pc:chgData name="Israel Vega" userId="58ef89dc-0801-4743-bab3-1fdeabdf9ff4" providerId="ADAL" clId="{EF90B4C9-4C17-49B0-A851-CC909CEDB7D3}" dt="2018-03-05T04:45:24.252" v="35" actId="1076"/>
        <pc:sldMkLst>
          <pc:docMk/>
          <pc:sldMk cId="3034228781" sldId="301"/>
        </pc:sldMkLst>
      </pc:sldChg>
      <pc:sldChg chg="ord">
        <pc:chgData name="Israel Vega" userId="58ef89dc-0801-4743-bab3-1fdeabdf9ff4" providerId="ADAL" clId="{EF90B4C9-4C17-49B0-A851-CC909CEDB7D3}" dt="2018-03-05T04:45:24.252" v="35" actId="1076"/>
        <pc:sldMkLst>
          <pc:docMk/>
          <pc:sldMk cId="78014642" sldId="302"/>
        </pc:sldMkLst>
      </pc:sldChg>
      <pc:sldChg chg="ord">
        <pc:chgData name="Israel Vega" userId="58ef89dc-0801-4743-bab3-1fdeabdf9ff4" providerId="ADAL" clId="{EF90B4C9-4C17-49B0-A851-CC909CEDB7D3}" dt="2018-03-05T04:45:24.252" v="35" actId="1076"/>
        <pc:sldMkLst>
          <pc:docMk/>
          <pc:sldMk cId="455599496" sldId="303"/>
        </pc:sldMkLst>
      </pc:sldChg>
      <pc:sldChg chg="ord">
        <pc:chgData name="Israel Vega" userId="58ef89dc-0801-4743-bab3-1fdeabdf9ff4" providerId="ADAL" clId="{EF90B4C9-4C17-49B0-A851-CC909CEDB7D3}" dt="2018-03-05T04:45:24.252" v="35" actId="1076"/>
        <pc:sldMkLst>
          <pc:docMk/>
          <pc:sldMk cId="3793515960" sldId="304"/>
        </pc:sldMkLst>
      </pc:sldChg>
      <pc:sldChg chg="ord">
        <pc:chgData name="Israel Vega" userId="58ef89dc-0801-4743-bab3-1fdeabdf9ff4" providerId="ADAL" clId="{EF90B4C9-4C17-49B0-A851-CC909CEDB7D3}" dt="2018-03-05T04:45:24.252" v="35" actId="1076"/>
        <pc:sldMkLst>
          <pc:docMk/>
          <pc:sldMk cId="3394492500" sldId="305"/>
        </pc:sldMkLst>
      </pc:sldChg>
      <pc:sldChg chg="ord">
        <pc:chgData name="Israel Vega" userId="58ef89dc-0801-4743-bab3-1fdeabdf9ff4" providerId="ADAL" clId="{EF90B4C9-4C17-49B0-A851-CC909CEDB7D3}" dt="2018-03-05T04:45:24.252" v="35" actId="1076"/>
        <pc:sldMkLst>
          <pc:docMk/>
          <pc:sldMk cId="3260124214" sldId="306"/>
        </pc:sldMkLst>
      </pc:sldChg>
      <pc:sldChg chg="ord">
        <pc:chgData name="Israel Vega" userId="58ef89dc-0801-4743-bab3-1fdeabdf9ff4" providerId="ADAL" clId="{EF90B4C9-4C17-49B0-A851-CC909CEDB7D3}" dt="2018-03-05T04:45:24.252" v="35" actId="1076"/>
        <pc:sldMkLst>
          <pc:docMk/>
          <pc:sldMk cId="2858191381" sldId="307"/>
        </pc:sldMkLst>
      </pc:sldChg>
      <pc:sldChg chg="addSp delSp modSp">
        <pc:chgData name="Israel Vega" userId="58ef89dc-0801-4743-bab3-1fdeabdf9ff4" providerId="ADAL" clId="{EF90B4C9-4C17-49B0-A851-CC909CEDB7D3}" dt="2018-03-05T04:44:34.509" v="33" actId="1076"/>
        <pc:sldMkLst>
          <pc:docMk/>
          <pc:sldMk cId="3196695221" sldId="308"/>
        </pc:sldMkLst>
        <pc:spChg chg="del">
          <ac:chgData name="Israel Vega" userId="58ef89dc-0801-4743-bab3-1fdeabdf9ff4" providerId="ADAL" clId="{EF90B4C9-4C17-49B0-A851-CC909CEDB7D3}" dt="2018-03-05T04:44:31.793" v="32" actId="1076"/>
          <ac:spMkLst>
            <pc:docMk/>
            <pc:sldMk cId="3196695221" sldId="308"/>
            <ac:spMk id="3" creationId="{5D248076-5B31-4D7A-9D80-1BA52DEE9AB4}"/>
          </ac:spMkLst>
        </pc:spChg>
        <pc:spChg chg="del">
          <ac:chgData name="Israel Vega" userId="58ef89dc-0801-4743-bab3-1fdeabdf9ff4" providerId="ADAL" clId="{EF90B4C9-4C17-49B0-A851-CC909CEDB7D3}" dt="2018-03-05T04:44:31.793" v="32" actId="1076"/>
          <ac:spMkLst>
            <pc:docMk/>
            <pc:sldMk cId="3196695221" sldId="308"/>
            <ac:spMk id="4" creationId="{0EA45A3B-A317-471A-9BF5-3B86EEE24A4F}"/>
          </ac:spMkLst>
        </pc:spChg>
        <pc:spChg chg="add del mod">
          <ac:chgData name="Israel Vega" userId="58ef89dc-0801-4743-bab3-1fdeabdf9ff4" providerId="ADAL" clId="{EF90B4C9-4C17-49B0-A851-CC909CEDB7D3}" dt="2018-03-05T04:44:34.509" v="33" actId="1076"/>
          <ac:spMkLst>
            <pc:docMk/>
            <pc:sldMk cId="3196695221" sldId="308"/>
            <ac:spMk id="5" creationId="{1E3F26B5-A9C0-4B87-AA2B-8386B678DCF2}"/>
          </ac:spMkLst>
        </pc:spChg>
      </pc:sldChg>
      <pc:sldChg chg="addSp modSp">
        <pc:chgData name="Israel Vega" userId="58ef89dc-0801-4743-bab3-1fdeabdf9ff4" providerId="ADAL" clId="{EF90B4C9-4C17-49B0-A851-CC909CEDB7D3}" dt="2018-03-05T04:45:59.203" v="36" actId="1076"/>
        <pc:sldMkLst>
          <pc:docMk/>
          <pc:sldMk cId="2986052926" sldId="313"/>
        </pc:sldMkLst>
        <pc:spChg chg="add mod">
          <ac:chgData name="Israel Vega" userId="58ef89dc-0801-4743-bab3-1fdeabdf9ff4" providerId="ADAL" clId="{EF90B4C9-4C17-49B0-A851-CC909CEDB7D3}" dt="2018-03-05T04:43:40.381" v="31" actId="1076"/>
          <ac:spMkLst>
            <pc:docMk/>
            <pc:sldMk cId="2986052926" sldId="313"/>
            <ac:spMk id="2" creationId="{31F42FBF-49DB-4542-BDDB-1D25EB360DA5}"/>
          </ac:spMkLst>
        </pc:spChg>
        <pc:spChg chg="add mod">
          <ac:chgData name="Israel Vega" userId="58ef89dc-0801-4743-bab3-1fdeabdf9ff4" providerId="ADAL" clId="{EF90B4C9-4C17-49B0-A851-CC909CEDB7D3}" dt="2018-03-05T04:43:40.381" v="31" actId="1076"/>
          <ac:spMkLst>
            <pc:docMk/>
            <pc:sldMk cId="2986052926" sldId="313"/>
            <ac:spMk id="3" creationId="{8CA22C63-2935-45BE-A898-8B04AFE0AA67}"/>
          </ac:spMkLst>
        </pc:spChg>
        <pc:spChg chg="mod">
          <ac:chgData name="Israel Vega" userId="58ef89dc-0801-4743-bab3-1fdeabdf9ff4" providerId="ADAL" clId="{EF90B4C9-4C17-49B0-A851-CC909CEDB7D3}" dt="2018-03-05T04:45:59.203" v="36" actId="1076"/>
          <ac:spMkLst>
            <pc:docMk/>
            <pc:sldMk cId="2986052926" sldId="313"/>
            <ac:spMk id="10" creationId="{E372925B-FCC1-4E2A-B4EC-F31745D396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CD8E7-1BB1-4652-96FE-B651D8A0370C}"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1FC8C-593F-4B81-97C9-2299420931FA}" type="slidenum">
              <a:rPr lang="en-US" smtClean="0"/>
              <a:t>‹#›</a:t>
            </a:fld>
            <a:endParaRPr lang="en-US"/>
          </a:p>
        </p:txBody>
      </p:sp>
    </p:spTree>
    <p:extLst>
      <p:ext uri="{BB962C8B-B14F-4D97-AF65-F5344CB8AC3E}">
        <p14:creationId xmlns:p14="http://schemas.microsoft.com/office/powerpoint/2010/main" val="429000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619146B-24F9-441E-A368-DB3B5A84C1D4}"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3/9/2018 12:14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995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79234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93630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9512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412914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37561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1031827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417120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MIN</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093690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13182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49774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88665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33316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92485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100300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7877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4241930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1284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98822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a:p>
        </p:txBody>
      </p:sp>
    </p:spTree>
    <p:extLst>
      <p:ext uri="{BB962C8B-B14F-4D97-AF65-F5344CB8AC3E}">
        <p14:creationId xmlns:p14="http://schemas.microsoft.com/office/powerpoint/2010/main" val="1373462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253206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32579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870563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a:p>
        </p:txBody>
      </p:sp>
    </p:spTree>
    <p:extLst>
      <p:ext uri="{BB962C8B-B14F-4D97-AF65-F5344CB8AC3E}">
        <p14:creationId xmlns:p14="http://schemas.microsoft.com/office/powerpoint/2010/main" val="10992067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a:p>
        </p:txBody>
      </p:sp>
    </p:spTree>
    <p:extLst>
      <p:ext uri="{BB962C8B-B14F-4D97-AF65-F5344CB8AC3E}">
        <p14:creationId xmlns:p14="http://schemas.microsoft.com/office/powerpoint/2010/main" val="3940267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2651280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56 MIN</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20866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91521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Build 2017</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a:p>
        </p:txBody>
      </p:sp>
    </p:spTree>
    <p:extLst>
      <p:ext uri="{BB962C8B-B14F-4D97-AF65-F5344CB8AC3E}">
        <p14:creationId xmlns:p14="http://schemas.microsoft.com/office/powerpoint/2010/main" val="3605422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Build 2017</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a:p>
        </p:txBody>
      </p:sp>
    </p:spTree>
    <p:extLst>
      <p:ext uri="{BB962C8B-B14F-4D97-AF65-F5344CB8AC3E}">
        <p14:creationId xmlns:p14="http://schemas.microsoft.com/office/powerpoint/2010/main" val="992227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Build 2017</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3/9/2018 12:14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a:p>
        </p:txBody>
      </p:sp>
    </p:spTree>
    <p:extLst>
      <p:ext uri="{BB962C8B-B14F-4D97-AF65-F5344CB8AC3E}">
        <p14:creationId xmlns:p14="http://schemas.microsoft.com/office/powerpoint/2010/main" val="2529057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MIN</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3555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149026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txBox="1">
            <a:spLocks noGrp="1"/>
          </p:cNvSpPr>
          <p:nvPr>
            <p:ph type="body" idx="1"/>
          </p:nvPr>
        </p:nvSpPr>
        <p:spPr>
          <a:xfrm>
            <a:off x="731520" y="4620578"/>
            <a:ext cx="5852160" cy="3780630"/>
          </a:xfrm>
          <a:prstGeom prst="rect">
            <a:avLst/>
          </a:prstGeom>
        </p:spPr>
        <p:txBody>
          <a:bodyPr lIns="96645" tIns="96645" rIns="96645" bIns="96645" anchor="t" anchorCtr="0">
            <a:noAutofit/>
          </a:bodyPr>
          <a:lstStyle/>
          <a:p>
            <a:endParaRPr/>
          </a:p>
        </p:txBody>
      </p:sp>
      <p:sp>
        <p:nvSpPr>
          <p:cNvPr id="783" name="Shape 78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197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121314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874950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19886296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5097727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134734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0320508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9106442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266310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827253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5320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p:txBody>
      </p:sp>
      <p:sp>
        <p:nvSpPr>
          <p:cNvPr id="4" name="Header Placeholder 3"/>
          <p:cNvSpPr>
            <a:spLocks noGrp="1"/>
          </p:cNvSpPr>
          <p:nvPr>
            <p:ph type="hdr" sz="quarter" idx="10"/>
          </p:nvPr>
        </p:nvSpPr>
        <p:spPr/>
        <p:txBody>
          <a:bodyPr/>
          <a:lstStyle/>
          <a:p>
            <a:r>
              <a:rPr lang="en-US"/>
              <a:t>Microsoft Build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262346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234644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still open to suggestions for slide title. </a:t>
            </a:r>
          </a:p>
          <a:p>
            <a:endParaRPr lang="en-US" dirty="0"/>
          </a:p>
          <a:p>
            <a:r>
              <a:rPr lang="en-US" dirty="0"/>
              <a:t>We shouldn’t imply that security is “missing” or go into a feature checklist so I want it to stay vague </a:t>
            </a:r>
          </a:p>
          <a:p>
            <a:endParaRPr lang="en-US" dirty="0"/>
          </a:p>
          <a:p>
            <a:r>
              <a:rPr lang="en-US" dirty="0"/>
              <a:t>“Two ecosystem players provide more granular security controls for deployment, management, vulnerability scanning, network policies, defense and auditing. Follow up with them to see demos and learn more about how they’re extending their capabilities across Windows &amp; Linux, on-premises and in the cloud.”</a:t>
            </a:r>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3861742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B9D4F-5F19-438C-92E8-037C6AE8F87D}"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val="189619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45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425824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55584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601B9-5273-467A-8E48-EC9939578C8F}" type="datetime8">
              <a:rPr lang="en-US" smtClean="0"/>
              <a:t>3/9/2018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78100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D712C64A-08D3-43FF-8A6D-73ABD689A331}"/>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3397658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183862"/>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22231231"/>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743333435"/>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415012146"/>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52293240"/>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958605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6555288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2993626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1832068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513976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9" name="Picture 8" descr="Woman looking at Surface" title="Microsoft brand photo">
            <a:extLst>
              <a:ext uri="{FF2B5EF4-FFF2-40B4-BE49-F238E27FC236}">
                <a16:creationId xmlns:a16="http://schemas.microsoft.com/office/drawing/2014/main" id="{478ECCE8-DCCB-415E-BA09-90E8EF188500}"/>
              </a:ext>
            </a:extLst>
          </p:cNvPr>
          <p:cNvPicPr>
            <a:picLocks noChangeAspect="1"/>
          </p:cNvPicPr>
          <p:nvPr userDrawn="1"/>
        </p:nvPicPr>
        <p:blipFill rotWithShape="1">
          <a:blip r:embed="rId3"/>
          <a:srcRect l="19611" t="5841" r="29831" b="18345"/>
          <a:stretch/>
        </p:blipFill>
        <p:spPr>
          <a:xfrm>
            <a:off x="5334000" y="0"/>
            <a:ext cx="6858000" cy="6858000"/>
          </a:xfrm>
          <a:prstGeom prst="rect">
            <a:avLst/>
          </a:prstGeom>
        </p:spPr>
      </p:pic>
    </p:spTree>
    <p:extLst>
      <p:ext uri="{BB962C8B-B14F-4D97-AF65-F5344CB8AC3E}">
        <p14:creationId xmlns:p14="http://schemas.microsoft.com/office/powerpoint/2010/main" val="4128606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458432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278095"/>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51896"/>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321383"/>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4780284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692780299"/>
      </p:ext>
    </p:extLst>
  </p:cSld>
  <p:clrMapOvr>
    <a:overrideClrMapping bg1="dk1" tx1="lt1" bg2="dk2" tx2="lt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6783782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461297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9829877"/>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8434792"/>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6547808"/>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529097"/>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133491"/>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27"/>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6770832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github.com/docker/communitytools-image2docker-win" TargetMode="External"/><Relationship Id="rId4" Type="http://schemas.openxmlformats.org/officeDocument/2006/relationships/hyperlink" Target="https://www.powershellgallery.com/packages/Image2Docke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s://docs.docker.com/registr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github.com/docker/distributio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aka.ms/ACR/Roadmap" TargetMode="External"/><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www.google.com/url?sa=i&amp;rct=j&amp;q=&amp;esrc=s&amp;source=images&amp;cd=&amp;cad=rja&amp;uact=8&amp;ved=0ahUKEwiM2fnM6bfWAhWLjVQKHQ95AHIQjRwIBw&amp;url=https://azure.microsoft.com/en-us/services/service-fabric/&amp;psig=AFQjCNGpazfx_3QP67bt_CeniH6jvaW4OQ&amp;ust=1506136432828208" TargetMode="External"/><Relationship Id="rId5" Type="http://schemas.openxmlformats.org/officeDocument/2006/relationships/image" Target="../media/image30.sv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Migration​ &amp; Modernization</a:t>
            </a:r>
          </a:p>
        </p:txBody>
      </p:sp>
      <p:sp>
        <p:nvSpPr>
          <p:cNvPr id="5" name="Text Placeholder 4"/>
          <p:cNvSpPr>
            <a:spLocks noGrp="1"/>
          </p:cNvSpPr>
          <p:nvPr>
            <p:ph type="body" sz="quarter" idx="12"/>
          </p:nvPr>
        </p:nvSpPr>
        <p:spPr/>
        <p:txBody>
          <a:bodyPr/>
          <a:lstStyle/>
          <a:p>
            <a:r>
              <a:rPr lang="en-US" dirty="0"/>
              <a:t>Windows Containers</a:t>
            </a:r>
          </a:p>
        </p:txBody>
      </p:sp>
    </p:spTree>
    <p:extLst>
      <p:ext uri="{BB962C8B-B14F-4D97-AF65-F5344CB8AC3E}">
        <p14:creationId xmlns:p14="http://schemas.microsoft.com/office/powerpoint/2010/main" val="405836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2779007" y="1566331"/>
            <a:ext cx="3998601" cy="3605679"/>
          </a:xfrm>
          <a:prstGeom prst="rect">
            <a:avLst/>
          </a:prstGeom>
          <a:ln>
            <a:solidFill>
              <a:schemeClr val="tx2">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2777250" y="5225239"/>
            <a:ext cx="6639820"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6881105" y="3464041"/>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6953784" y="4275130"/>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8197579" y="4275130"/>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2900259" y="2089170"/>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3035049" y="2796685"/>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3035048" y="3556514"/>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3045359" y="4278129"/>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16" name="Rectangle 15"/>
          <p:cNvSpPr/>
          <p:nvPr/>
        </p:nvSpPr>
        <p:spPr bwMode="auto">
          <a:xfrm>
            <a:off x="4834103" y="3306637"/>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17" name="Rectangle 16"/>
          <p:cNvSpPr/>
          <p:nvPr/>
        </p:nvSpPr>
        <p:spPr bwMode="auto">
          <a:xfrm>
            <a:off x="4980978" y="4033451"/>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181451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1281360" y="1561713"/>
            <a:ext cx="3998601" cy="3605679"/>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1279604" y="5220621"/>
            <a:ext cx="9641713"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5423758" y="3458934"/>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5496437"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6740231"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1402613"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1537404"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1537403"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1547713"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22" name="Rectangle 21"/>
          <p:cNvSpPr/>
          <p:nvPr/>
        </p:nvSpPr>
        <p:spPr bwMode="auto">
          <a:xfrm>
            <a:off x="3336456"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26" name="Rectangle 25"/>
          <p:cNvSpPr/>
          <p:nvPr/>
        </p:nvSpPr>
        <p:spPr bwMode="auto">
          <a:xfrm>
            <a:off x="3483331"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212570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1281360" y="1561713"/>
            <a:ext cx="3998601" cy="3605679"/>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1279604" y="5220621"/>
            <a:ext cx="9641713"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5423758" y="3458934"/>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5496437"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6740231"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1402613"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1537404"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1537403"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1547713"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53" name="Rectangle 52"/>
          <p:cNvSpPr/>
          <p:nvPr/>
        </p:nvSpPr>
        <p:spPr bwMode="auto">
          <a:xfrm>
            <a:off x="8240903" y="3458934"/>
            <a:ext cx="2535966" cy="17053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54" name="Rectangle 53"/>
          <p:cNvSpPr/>
          <p:nvPr/>
        </p:nvSpPr>
        <p:spPr bwMode="auto">
          <a:xfrm>
            <a:off x="8313582"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55" name="Rectangle 54"/>
          <p:cNvSpPr/>
          <p:nvPr/>
        </p:nvSpPr>
        <p:spPr bwMode="auto">
          <a:xfrm>
            <a:off x="9557375"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2" name="Rectangle 21"/>
          <p:cNvSpPr/>
          <p:nvPr/>
        </p:nvSpPr>
        <p:spPr bwMode="auto">
          <a:xfrm>
            <a:off x="3336456"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26" name="Rectangle 25"/>
          <p:cNvSpPr/>
          <p:nvPr/>
        </p:nvSpPr>
        <p:spPr bwMode="auto">
          <a:xfrm>
            <a:off x="3483331"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140661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8" name="Rectangle 37"/>
          <p:cNvSpPr/>
          <p:nvPr/>
        </p:nvSpPr>
        <p:spPr bwMode="auto">
          <a:xfrm>
            <a:off x="1279604" y="6044257"/>
            <a:ext cx="9641714" cy="6232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36" name="Rectangle 35"/>
          <p:cNvSpPr/>
          <p:nvPr/>
        </p:nvSpPr>
        <p:spPr>
          <a:xfrm>
            <a:off x="1281360" y="1561713"/>
            <a:ext cx="3998601" cy="3605679"/>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1279605" y="5220621"/>
            <a:ext cx="6686495"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5423758" y="3458934"/>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5496437"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6740231"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1402613"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1537404"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1537403"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1547713"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41" name="Rectangle 40"/>
          <p:cNvSpPr/>
          <p:nvPr/>
        </p:nvSpPr>
        <p:spPr bwMode="auto">
          <a:xfrm>
            <a:off x="8229509" y="5216951"/>
            <a:ext cx="2547360" cy="6409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53" name="Rectangle 52"/>
          <p:cNvSpPr/>
          <p:nvPr/>
        </p:nvSpPr>
        <p:spPr bwMode="auto">
          <a:xfrm>
            <a:off x="8240903" y="3458934"/>
            <a:ext cx="2535966" cy="17053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54" name="Rectangle 53"/>
          <p:cNvSpPr/>
          <p:nvPr/>
        </p:nvSpPr>
        <p:spPr bwMode="auto">
          <a:xfrm>
            <a:off x="8313582"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55" name="Rectangle 54"/>
          <p:cNvSpPr/>
          <p:nvPr/>
        </p:nvSpPr>
        <p:spPr bwMode="auto">
          <a:xfrm>
            <a:off x="9557375"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2" name="Rectangle 21"/>
          <p:cNvSpPr/>
          <p:nvPr/>
        </p:nvSpPr>
        <p:spPr bwMode="auto">
          <a:xfrm>
            <a:off x="3336456"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26" name="Rectangle 25"/>
          <p:cNvSpPr/>
          <p:nvPr/>
        </p:nvSpPr>
        <p:spPr bwMode="auto">
          <a:xfrm>
            <a:off x="3483331"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1527781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7"/>
          <p:cNvSpPr/>
          <p:nvPr/>
        </p:nvSpPr>
        <p:spPr bwMode="auto">
          <a:xfrm>
            <a:off x="8183124" y="2457010"/>
            <a:ext cx="2645842" cy="3478013"/>
          </a:xfrm>
          <a:prstGeom prst="roundRect">
            <a:avLst>
              <a:gd name="adj" fmla="val 221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solidFill>
                  <a:schemeClr val="tx2"/>
                </a:solidFill>
                <a:ea typeface="Segoe UI" pitchFamily="34" charset="0"/>
                <a:cs typeface="Segoe UI" pitchFamily="34" charset="0"/>
              </a:rPr>
              <a:t>Virtual Machine</a:t>
            </a:r>
            <a:br>
              <a:rPr lang="en-US" sz="2353" dirty="0">
                <a:solidFill>
                  <a:schemeClr val="tx2"/>
                </a:solidFill>
                <a:ea typeface="Segoe UI" pitchFamily="34" charset="0"/>
                <a:cs typeface="Segoe UI" pitchFamily="34" charset="0"/>
              </a:rPr>
            </a:br>
            <a:r>
              <a:rPr lang="en-US" sz="1567" i="1" dirty="0">
                <a:solidFill>
                  <a:schemeClr val="tx2"/>
                </a:solidFill>
                <a:ea typeface="Segoe UI" pitchFamily="34" charset="0"/>
                <a:cs typeface="Segoe UI" pitchFamily="34" charset="0"/>
              </a:rPr>
              <a:t>Specifically Optimized To Run a Container</a:t>
            </a:r>
            <a:endParaRPr lang="en-US" sz="2353" i="1" dirty="0">
              <a:solidFill>
                <a:schemeClr val="tx2"/>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Containers</a:t>
            </a:r>
          </a:p>
        </p:txBody>
      </p:sp>
      <p:sp>
        <p:nvSpPr>
          <p:cNvPr id="38" name="Rectangle 37"/>
          <p:cNvSpPr/>
          <p:nvPr/>
        </p:nvSpPr>
        <p:spPr bwMode="auto">
          <a:xfrm>
            <a:off x="1279604" y="6044257"/>
            <a:ext cx="9641714" cy="6232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36" name="Rectangle 35"/>
          <p:cNvSpPr/>
          <p:nvPr/>
        </p:nvSpPr>
        <p:spPr>
          <a:xfrm>
            <a:off x="1281360" y="1561713"/>
            <a:ext cx="3998601" cy="3605679"/>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1279605" y="5220621"/>
            <a:ext cx="6686495"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5423758" y="3458934"/>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5496437"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6740231"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1402613"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1537404"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1537403"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1547713"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41" name="Rectangle 40"/>
          <p:cNvSpPr/>
          <p:nvPr/>
        </p:nvSpPr>
        <p:spPr bwMode="auto">
          <a:xfrm>
            <a:off x="8229509" y="5216951"/>
            <a:ext cx="2547360" cy="6409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53" name="Rectangle 52"/>
          <p:cNvSpPr/>
          <p:nvPr/>
        </p:nvSpPr>
        <p:spPr bwMode="auto">
          <a:xfrm>
            <a:off x="8240903" y="3458934"/>
            <a:ext cx="2535966" cy="17053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54" name="Rectangle 53"/>
          <p:cNvSpPr/>
          <p:nvPr/>
        </p:nvSpPr>
        <p:spPr bwMode="auto">
          <a:xfrm>
            <a:off x="8313582"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55" name="Rectangle 54"/>
          <p:cNvSpPr/>
          <p:nvPr/>
        </p:nvSpPr>
        <p:spPr bwMode="auto">
          <a:xfrm>
            <a:off x="9557375"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2" name="Rectangle 21"/>
          <p:cNvSpPr/>
          <p:nvPr/>
        </p:nvSpPr>
        <p:spPr bwMode="auto">
          <a:xfrm>
            <a:off x="3336456"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26" name="Rectangle 25"/>
          <p:cNvSpPr/>
          <p:nvPr/>
        </p:nvSpPr>
        <p:spPr bwMode="auto">
          <a:xfrm>
            <a:off x="3483331"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2114649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auto">
          <a:xfrm>
            <a:off x="8100212" y="1967552"/>
            <a:ext cx="2821105" cy="402305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solidFill>
                  <a:schemeClr val="bg1"/>
                </a:solidFill>
                <a:ea typeface="Segoe UI" pitchFamily="34" charset="0"/>
                <a:cs typeface="Segoe UI" pitchFamily="34" charset="0"/>
              </a:rPr>
              <a:t>Hyper-V Isolation</a:t>
            </a:r>
          </a:p>
        </p:txBody>
      </p:sp>
      <p:sp>
        <p:nvSpPr>
          <p:cNvPr id="39" name="Rounded Rectangle 7"/>
          <p:cNvSpPr/>
          <p:nvPr/>
        </p:nvSpPr>
        <p:spPr bwMode="auto">
          <a:xfrm>
            <a:off x="8183124" y="2457010"/>
            <a:ext cx="2645842" cy="3478013"/>
          </a:xfrm>
          <a:prstGeom prst="roundRect">
            <a:avLst>
              <a:gd name="adj" fmla="val 221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solidFill>
                  <a:schemeClr val="tx2"/>
                </a:solidFill>
                <a:ea typeface="Segoe UI" pitchFamily="34" charset="0"/>
                <a:cs typeface="Segoe UI" pitchFamily="34" charset="0"/>
              </a:rPr>
              <a:t>Virtual Machine</a:t>
            </a:r>
            <a:br>
              <a:rPr lang="en-US" sz="2353" dirty="0">
                <a:solidFill>
                  <a:schemeClr val="tx2"/>
                </a:solidFill>
                <a:ea typeface="Segoe UI" pitchFamily="34" charset="0"/>
                <a:cs typeface="Segoe UI" pitchFamily="34" charset="0"/>
              </a:rPr>
            </a:br>
            <a:r>
              <a:rPr lang="en-US" sz="1567" i="1" dirty="0">
                <a:solidFill>
                  <a:schemeClr val="tx2"/>
                </a:solidFill>
                <a:ea typeface="Segoe UI" pitchFamily="34" charset="0"/>
                <a:cs typeface="Segoe UI" pitchFamily="34" charset="0"/>
              </a:rPr>
              <a:t>Specifically Optimized To Run a Container</a:t>
            </a:r>
            <a:endParaRPr lang="en-US" sz="2353" i="1" dirty="0">
              <a:solidFill>
                <a:schemeClr val="tx2"/>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Windows Containers</a:t>
            </a:r>
          </a:p>
        </p:txBody>
      </p:sp>
      <p:sp>
        <p:nvSpPr>
          <p:cNvPr id="38" name="Rectangle 37"/>
          <p:cNvSpPr/>
          <p:nvPr/>
        </p:nvSpPr>
        <p:spPr bwMode="auto">
          <a:xfrm>
            <a:off x="1279604" y="6044257"/>
            <a:ext cx="9641714" cy="6232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Hyper-V Hypervisor</a:t>
            </a:r>
          </a:p>
        </p:txBody>
      </p:sp>
      <p:sp>
        <p:nvSpPr>
          <p:cNvPr id="36" name="Rectangle 35"/>
          <p:cNvSpPr/>
          <p:nvPr/>
        </p:nvSpPr>
        <p:spPr>
          <a:xfrm>
            <a:off x="1281360" y="1561713"/>
            <a:ext cx="3998601" cy="3605679"/>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1279605" y="5220621"/>
            <a:ext cx="6686495"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5423758" y="3458934"/>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5496437"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6740231"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3" name="Rectangle 22"/>
          <p:cNvSpPr/>
          <p:nvPr/>
        </p:nvSpPr>
        <p:spPr bwMode="auto">
          <a:xfrm>
            <a:off x="1402613"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1537404"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1537403"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1547713"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41" name="Rectangle 40"/>
          <p:cNvSpPr/>
          <p:nvPr/>
        </p:nvSpPr>
        <p:spPr bwMode="auto">
          <a:xfrm>
            <a:off x="8229509" y="5216951"/>
            <a:ext cx="2547360" cy="6409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53" name="Rectangle 52"/>
          <p:cNvSpPr/>
          <p:nvPr/>
        </p:nvSpPr>
        <p:spPr bwMode="auto">
          <a:xfrm>
            <a:off x="8240903" y="3458934"/>
            <a:ext cx="2535966" cy="170534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54" name="Rectangle 53"/>
          <p:cNvSpPr/>
          <p:nvPr/>
        </p:nvSpPr>
        <p:spPr bwMode="auto">
          <a:xfrm>
            <a:off x="8313582" y="4270024"/>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55" name="Rectangle 54"/>
          <p:cNvSpPr/>
          <p:nvPr/>
        </p:nvSpPr>
        <p:spPr bwMode="auto">
          <a:xfrm>
            <a:off x="9557375" y="4270024"/>
            <a:ext cx="1144800" cy="821606"/>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sp>
        <p:nvSpPr>
          <p:cNvPr id="22" name="Rectangle 21"/>
          <p:cNvSpPr/>
          <p:nvPr/>
        </p:nvSpPr>
        <p:spPr bwMode="auto">
          <a:xfrm>
            <a:off x="3336456"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26" name="Rectangle 25"/>
          <p:cNvSpPr/>
          <p:nvPr/>
        </p:nvSpPr>
        <p:spPr bwMode="auto">
          <a:xfrm>
            <a:off x="3483331"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55469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8" name="Rectangle 37"/>
          <p:cNvSpPr/>
          <p:nvPr/>
        </p:nvSpPr>
        <p:spPr bwMode="auto">
          <a:xfrm>
            <a:off x="1115613" y="6044257"/>
            <a:ext cx="10583043" cy="62325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Hyper-V Hypervisor</a:t>
            </a:r>
          </a:p>
        </p:txBody>
      </p:sp>
      <p:grpSp>
        <p:nvGrpSpPr>
          <p:cNvPr id="5" name="Group 4">
            <a:extLst>
              <a:ext uri="{FF2B5EF4-FFF2-40B4-BE49-F238E27FC236}">
                <a16:creationId xmlns:a16="http://schemas.microsoft.com/office/drawing/2014/main" id="{C9EBA5DC-D66E-423D-A534-5D84FE25E876}"/>
              </a:ext>
            </a:extLst>
          </p:cNvPr>
          <p:cNvGrpSpPr/>
          <p:nvPr/>
        </p:nvGrpSpPr>
        <p:grpSpPr>
          <a:xfrm>
            <a:off x="5951089" y="1963883"/>
            <a:ext cx="2821105" cy="4023053"/>
            <a:chOff x="7190950" y="2002766"/>
            <a:chExt cx="2877674" cy="4103724"/>
          </a:xfrm>
        </p:grpSpPr>
        <p:sp>
          <p:nvSpPr>
            <p:cNvPr id="40" name="Rectangle 39"/>
            <p:cNvSpPr/>
            <p:nvPr/>
          </p:nvSpPr>
          <p:spPr bwMode="auto">
            <a:xfrm>
              <a:off x="7190950" y="2002766"/>
              <a:ext cx="2877674" cy="41037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solidFill>
                    <a:schemeClr val="bg1"/>
                  </a:solidFill>
                  <a:ea typeface="Segoe UI" pitchFamily="34" charset="0"/>
                  <a:cs typeface="Segoe UI" pitchFamily="34" charset="0"/>
                </a:rPr>
                <a:t>Hyper-V Isolation</a:t>
              </a:r>
            </a:p>
          </p:txBody>
        </p:sp>
        <p:sp>
          <p:nvSpPr>
            <p:cNvPr id="39" name="Rounded Rectangle 7"/>
            <p:cNvSpPr/>
            <p:nvPr/>
          </p:nvSpPr>
          <p:spPr bwMode="auto">
            <a:xfrm>
              <a:off x="7275524" y="2502039"/>
              <a:ext cx="2698897" cy="3547754"/>
            </a:xfrm>
            <a:prstGeom prst="roundRect">
              <a:avLst>
                <a:gd name="adj" fmla="val 221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solidFill>
                    <a:schemeClr val="tx2"/>
                  </a:solidFill>
                  <a:ea typeface="Segoe UI" pitchFamily="34" charset="0"/>
                  <a:cs typeface="Segoe UI" pitchFamily="34" charset="0"/>
                </a:rPr>
                <a:t>Virtual Machine</a:t>
              </a:r>
              <a:br>
                <a:rPr lang="en-US" sz="2353" dirty="0">
                  <a:solidFill>
                    <a:schemeClr val="tx2"/>
                  </a:solidFill>
                  <a:ea typeface="Segoe UI" pitchFamily="34" charset="0"/>
                  <a:cs typeface="Segoe UI" pitchFamily="34" charset="0"/>
                </a:rPr>
              </a:br>
              <a:r>
                <a:rPr lang="en-US" sz="1567" i="1" dirty="0">
                  <a:solidFill>
                    <a:schemeClr val="tx2"/>
                  </a:solidFill>
                  <a:ea typeface="Segoe UI" pitchFamily="34" charset="0"/>
                  <a:cs typeface="Segoe UI" pitchFamily="34" charset="0"/>
                </a:rPr>
                <a:t>Specifically Optimized To Run a Container</a:t>
              </a:r>
              <a:endParaRPr lang="en-US" sz="2353" i="1" dirty="0">
                <a:solidFill>
                  <a:schemeClr val="tx2"/>
                </a:solidFill>
                <a:ea typeface="Segoe UI" pitchFamily="34" charset="0"/>
                <a:cs typeface="Segoe UI" pitchFamily="34" charset="0"/>
              </a:endParaRPr>
            </a:p>
          </p:txBody>
        </p:sp>
        <p:sp>
          <p:nvSpPr>
            <p:cNvPr id="41" name="Rectangle 40"/>
            <p:cNvSpPr/>
            <p:nvPr/>
          </p:nvSpPr>
          <p:spPr bwMode="auto">
            <a:xfrm>
              <a:off x="7322839" y="5317322"/>
              <a:ext cx="2598440" cy="65384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53" name="Rectangle 52"/>
            <p:cNvSpPr/>
            <p:nvPr/>
          </p:nvSpPr>
          <p:spPr bwMode="auto">
            <a:xfrm>
              <a:off x="7334461" y="3524053"/>
              <a:ext cx="2586817" cy="17395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54" name="Rectangle 53"/>
            <p:cNvSpPr/>
            <p:nvPr/>
          </p:nvSpPr>
          <p:spPr bwMode="auto">
            <a:xfrm>
              <a:off x="7408597" y="4351407"/>
              <a:ext cx="1172997" cy="83808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55" name="Rectangle 54"/>
            <p:cNvSpPr/>
            <p:nvPr/>
          </p:nvSpPr>
          <p:spPr bwMode="auto">
            <a:xfrm>
              <a:off x="8677332" y="4351407"/>
              <a:ext cx="1167756" cy="838081"/>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grpSp>
      <p:grpSp>
        <p:nvGrpSpPr>
          <p:cNvPr id="6" name="Group 5">
            <a:extLst>
              <a:ext uri="{FF2B5EF4-FFF2-40B4-BE49-F238E27FC236}">
                <a16:creationId xmlns:a16="http://schemas.microsoft.com/office/drawing/2014/main" id="{17E84B4D-3B47-4AD6-A333-7FF36C3ABC85}"/>
              </a:ext>
            </a:extLst>
          </p:cNvPr>
          <p:cNvGrpSpPr/>
          <p:nvPr/>
        </p:nvGrpSpPr>
        <p:grpSpPr>
          <a:xfrm>
            <a:off x="8877550" y="1963883"/>
            <a:ext cx="2821105" cy="4023053"/>
            <a:chOff x="10170866" y="2020768"/>
            <a:chExt cx="2877674" cy="4103724"/>
          </a:xfrm>
        </p:grpSpPr>
        <p:sp>
          <p:nvSpPr>
            <p:cNvPr id="21" name="Rectangle 20">
              <a:extLst>
                <a:ext uri="{FF2B5EF4-FFF2-40B4-BE49-F238E27FC236}">
                  <a16:creationId xmlns:a16="http://schemas.microsoft.com/office/drawing/2014/main" id="{0B2DDDFF-E9B2-4288-8683-1DF059165F31}"/>
                </a:ext>
              </a:extLst>
            </p:cNvPr>
            <p:cNvSpPr/>
            <p:nvPr/>
          </p:nvSpPr>
          <p:spPr bwMode="auto">
            <a:xfrm>
              <a:off x="10170866" y="2020768"/>
              <a:ext cx="2877674" cy="41037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solidFill>
                    <a:schemeClr val="bg1"/>
                  </a:solidFill>
                  <a:ea typeface="Segoe UI" pitchFamily="34" charset="0"/>
                  <a:cs typeface="Segoe UI" pitchFamily="34" charset="0"/>
                </a:rPr>
                <a:t>Hyper-V Isolation</a:t>
              </a:r>
            </a:p>
          </p:txBody>
        </p:sp>
        <p:sp>
          <p:nvSpPr>
            <p:cNvPr id="28" name="Rounded Rectangle 7">
              <a:extLst>
                <a:ext uri="{FF2B5EF4-FFF2-40B4-BE49-F238E27FC236}">
                  <a16:creationId xmlns:a16="http://schemas.microsoft.com/office/drawing/2014/main" id="{76D2C106-F3B8-46FA-BDE9-50D7CBF576D2}"/>
                </a:ext>
              </a:extLst>
            </p:cNvPr>
            <p:cNvSpPr/>
            <p:nvPr/>
          </p:nvSpPr>
          <p:spPr bwMode="auto">
            <a:xfrm>
              <a:off x="10255440" y="2520041"/>
              <a:ext cx="2698897" cy="3547754"/>
            </a:xfrm>
            <a:prstGeom prst="roundRect">
              <a:avLst>
                <a:gd name="adj" fmla="val 2213"/>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solidFill>
                    <a:schemeClr val="tx2"/>
                  </a:solidFill>
                  <a:ea typeface="Segoe UI" pitchFamily="34" charset="0"/>
                  <a:cs typeface="Segoe UI" pitchFamily="34" charset="0"/>
                </a:rPr>
                <a:t>Virtual Machine</a:t>
              </a:r>
              <a:br>
                <a:rPr lang="en-US" sz="2353" dirty="0">
                  <a:solidFill>
                    <a:schemeClr val="tx2"/>
                  </a:solidFill>
                  <a:ea typeface="Segoe UI" pitchFamily="34" charset="0"/>
                  <a:cs typeface="Segoe UI" pitchFamily="34" charset="0"/>
                </a:rPr>
              </a:br>
              <a:r>
                <a:rPr lang="en-US" sz="1567" i="1" dirty="0">
                  <a:solidFill>
                    <a:schemeClr val="tx2"/>
                  </a:solidFill>
                  <a:ea typeface="Segoe UI" pitchFamily="34" charset="0"/>
                  <a:cs typeface="Segoe UI" pitchFamily="34" charset="0"/>
                </a:rPr>
                <a:t>Specifically Optimized To Run a Container</a:t>
              </a:r>
              <a:endParaRPr lang="en-US" sz="2353" i="1" dirty="0">
                <a:solidFill>
                  <a:schemeClr val="tx2"/>
                </a:soli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3310BCCC-2566-41A1-9F7C-63996CAAE4D9}"/>
                </a:ext>
              </a:extLst>
            </p:cNvPr>
            <p:cNvSpPr/>
            <p:nvPr/>
          </p:nvSpPr>
          <p:spPr bwMode="auto">
            <a:xfrm>
              <a:off x="10302755" y="5335324"/>
              <a:ext cx="2598440" cy="65384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Linux Kernel</a:t>
              </a:r>
            </a:p>
          </p:txBody>
        </p:sp>
        <p:sp>
          <p:nvSpPr>
            <p:cNvPr id="30" name="Rectangle 29">
              <a:extLst>
                <a:ext uri="{FF2B5EF4-FFF2-40B4-BE49-F238E27FC236}">
                  <a16:creationId xmlns:a16="http://schemas.microsoft.com/office/drawing/2014/main" id="{95C5EE7E-DD62-49C0-828C-DE78DCFBE702}"/>
                </a:ext>
              </a:extLst>
            </p:cNvPr>
            <p:cNvSpPr/>
            <p:nvPr/>
          </p:nvSpPr>
          <p:spPr bwMode="auto">
            <a:xfrm>
              <a:off x="10314377" y="3542055"/>
              <a:ext cx="2586817" cy="173953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Linux </a:t>
              </a:r>
            </a:p>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Container</a:t>
              </a:r>
            </a:p>
          </p:txBody>
        </p:sp>
        <p:sp>
          <p:nvSpPr>
            <p:cNvPr id="31" name="Rectangle 30">
              <a:extLst>
                <a:ext uri="{FF2B5EF4-FFF2-40B4-BE49-F238E27FC236}">
                  <a16:creationId xmlns:a16="http://schemas.microsoft.com/office/drawing/2014/main" id="{2524A41B-3289-40B4-97F6-AAFBD303EB31}"/>
                </a:ext>
              </a:extLst>
            </p:cNvPr>
            <p:cNvSpPr/>
            <p:nvPr/>
          </p:nvSpPr>
          <p:spPr bwMode="auto">
            <a:xfrm>
              <a:off x="10388513" y="4369409"/>
              <a:ext cx="1172997" cy="83808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32" name="Rectangle 31">
              <a:extLst>
                <a:ext uri="{FF2B5EF4-FFF2-40B4-BE49-F238E27FC236}">
                  <a16:creationId xmlns:a16="http://schemas.microsoft.com/office/drawing/2014/main" id="{D0FAD921-FC38-40CF-B3B9-164821B7AD24}"/>
                </a:ext>
              </a:extLst>
            </p:cNvPr>
            <p:cNvSpPr/>
            <p:nvPr/>
          </p:nvSpPr>
          <p:spPr bwMode="auto">
            <a:xfrm>
              <a:off x="11657248" y="4369409"/>
              <a:ext cx="1167756" cy="838081"/>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grpSp>
      <p:grpSp>
        <p:nvGrpSpPr>
          <p:cNvPr id="9" name="Group 8">
            <a:extLst>
              <a:ext uri="{FF2B5EF4-FFF2-40B4-BE49-F238E27FC236}">
                <a16:creationId xmlns:a16="http://schemas.microsoft.com/office/drawing/2014/main" id="{91AFFEC5-F61A-4DA4-89A1-909374116151}"/>
              </a:ext>
            </a:extLst>
          </p:cNvPr>
          <p:cNvGrpSpPr/>
          <p:nvPr/>
        </p:nvGrpSpPr>
        <p:grpSpPr>
          <a:xfrm>
            <a:off x="1115613" y="1946011"/>
            <a:ext cx="4730120" cy="4035505"/>
            <a:chOff x="-387100" y="1974434"/>
            <a:chExt cx="4824969" cy="4116425"/>
          </a:xfrm>
        </p:grpSpPr>
        <p:sp>
          <p:nvSpPr>
            <p:cNvPr id="3" name="Rectangle 2"/>
            <p:cNvSpPr/>
            <p:nvPr/>
          </p:nvSpPr>
          <p:spPr bwMode="auto">
            <a:xfrm>
              <a:off x="-387100" y="5305434"/>
              <a:ext cx="4824969" cy="7854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grpSp>
          <p:nvGrpSpPr>
            <p:cNvPr id="4" name="Group 3">
              <a:extLst>
                <a:ext uri="{FF2B5EF4-FFF2-40B4-BE49-F238E27FC236}">
                  <a16:creationId xmlns:a16="http://schemas.microsoft.com/office/drawing/2014/main" id="{730B37D0-30E2-4057-A2C1-B0F128B041AF}"/>
                </a:ext>
              </a:extLst>
            </p:cNvPr>
            <p:cNvGrpSpPr/>
            <p:nvPr/>
          </p:nvGrpSpPr>
          <p:grpSpPr>
            <a:xfrm>
              <a:off x="1840153" y="3495928"/>
              <a:ext cx="2586817" cy="1739536"/>
              <a:chOff x="2512791" y="3510814"/>
              <a:chExt cx="2586817" cy="1739536"/>
            </a:xfrm>
          </p:grpSpPr>
          <p:sp>
            <p:nvSpPr>
              <p:cNvPr id="7" name="Rectangle 6"/>
              <p:cNvSpPr/>
              <p:nvPr/>
            </p:nvSpPr>
            <p:spPr bwMode="auto">
              <a:xfrm>
                <a:off x="2512791" y="3510814"/>
                <a:ext cx="2586817" cy="1739536"/>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2586927" y="4338168"/>
                <a:ext cx="1172997" cy="838081"/>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11" name="Rectangle 10"/>
              <p:cNvSpPr/>
              <p:nvPr/>
            </p:nvSpPr>
            <p:spPr bwMode="auto">
              <a:xfrm>
                <a:off x="3855662" y="4338168"/>
                <a:ext cx="1167756" cy="838081"/>
              </a:xfrm>
              <a:prstGeom prst="rect">
                <a:avLst/>
              </a:prstGeom>
              <a:ln>
                <a:solidFill>
                  <a:schemeClr val="tx2"/>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Application Process(</a:t>
                </a:r>
                <a:r>
                  <a:rPr lang="en-US" sz="1175" dirty="0" err="1">
                    <a:solidFill>
                      <a:schemeClr val="tx2"/>
                    </a:solidFill>
                  </a:rPr>
                  <a:t>es</a:t>
                </a:r>
                <a:r>
                  <a:rPr lang="en-US" sz="1175" dirty="0">
                    <a:solidFill>
                      <a:schemeClr val="tx2"/>
                    </a:solidFill>
                  </a:rPr>
                  <a:t>)</a:t>
                </a:r>
              </a:p>
            </p:txBody>
          </p:sp>
        </p:grpSp>
        <p:grpSp>
          <p:nvGrpSpPr>
            <p:cNvPr id="8" name="Group 7">
              <a:extLst>
                <a:ext uri="{FF2B5EF4-FFF2-40B4-BE49-F238E27FC236}">
                  <a16:creationId xmlns:a16="http://schemas.microsoft.com/office/drawing/2014/main" id="{86B35708-7484-45F2-90D1-839CFDC84AD9}"/>
                </a:ext>
              </a:extLst>
            </p:cNvPr>
            <p:cNvGrpSpPr/>
            <p:nvPr/>
          </p:nvGrpSpPr>
          <p:grpSpPr>
            <a:xfrm>
              <a:off x="-387100" y="1974434"/>
              <a:ext cx="2131808" cy="3264002"/>
              <a:chOff x="288208" y="1986348"/>
              <a:chExt cx="2131808" cy="3264002"/>
            </a:xfrm>
          </p:grpSpPr>
          <p:sp>
            <p:nvSpPr>
              <p:cNvPr id="36" name="Rectangle 35"/>
              <p:cNvSpPr/>
              <p:nvPr/>
            </p:nvSpPr>
            <p:spPr>
              <a:xfrm>
                <a:off x="288208" y="1986348"/>
                <a:ext cx="2131808" cy="3264002"/>
              </a:xfrm>
              <a:prstGeom prst="rect">
                <a:avLst/>
              </a:prstGeom>
              <a:ln>
                <a:solidFill>
                  <a:schemeClr val="accent1">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22" name="Rectangle 21"/>
              <p:cNvSpPr/>
              <p:nvPr/>
            </p:nvSpPr>
            <p:spPr bwMode="auto">
              <a:xfrm>
                <a:off x="441807" y="2485621"/>
                <a:ext cx="1824611" cy="267619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Runtime</a:t>
                </a:r>
              </a:p>
            </p:txBody>
          </p:sp>
          <p:sp>
            <p:nvSpPr>
              <p:cNvPr id="26" name="Rectangle 25"/>
              <p:cNvSpPr/>
              <p:nvPr/>
            </p:nvSpPr>
            <p:spPr bwMode="auto">
              <a:xfrm>
                <a:off x="591628" y="4133865"/>
                <a:ext cx="1524969" cy="8380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err="1">
                    <a:gradFill>
                      <a:gsLst>
                        <a:gs pos="0">
                          <a:srgbClr val="FFFFFF"/>
                        </a:gs>
                        <a:gs pos="100000">
                          <a:srgbClr val="FFFFFF"/>
                        </a:gs>
                      </a:gsLst>
                      <a:lin ang="5400000" scaled="0"/>
                    </a:gradFill>
                    <a:ea typeface="Segoe UI" pitchFamily="34" charset="0"/>
                    <a:cs typeface="Segoe UI" pitchFamily="34" charset="0"/>
                  </a:rPr>
                  <a:t>containerD</a:t>
                </a: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51EF9502-753D-4283-AB7A-097CC4FDB79E}"/>
                  </a:ext>
                </a:extLst>
              </p:cNvPr>
              <p:cNvSpPr/>
              <p:nvPr/>
            </p:nvSpPr>
            <p:spPr bwMode="auto">
              <a:xfrm>
                <a:off x="591628" y="3225320"/>
                <a:ext cx="1524969" cy="8380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grpSp>
      </p:grpSp>
      <p:grpSp>
        <p:nvGrpSpPr>
          <p:cNvPr id="14" name="Group 13">
            <a:extLst>
              <a:ext uri="{FF2B5EF4-FFF2-40B4-BE49-F238E27FC236}">
                <a16:creationId xmlns:a16="http://schemas.microsoft.com/office/drawing/2014/main" id="{48BA4775-EAC0-42D4-A3DA-03021B600854}"/>
              </a:ext>
            </a:extLst>
          </p:cNvPr>
          <p:cNvGrpSpPr/>
          <p:nvPr/>
        </p:nvGrpSpPr>
        <p:grpSpPr>
          <a:xfrm>
            <a:off x="9009381" y="147939"/>
            <a:ext cx="2570554" cy="1758622"/>
            <a:chOff x="9190037" y="150409"/>
            <a:chExt cx="2622099" cy="1793886"/>
          </a:xfrm>
        </p:grpSpPr>
        <p:sp>
          <p:nvSpPr>
            <p:cNvPr id="12" name="Arrow: Down 11">
              <a:extLst>
                <a:ext uri="{FF2B5EF4-FFF2-40B4-BE49-F238E27FC236}">
                  <a16:creationId xmlns:a16="http://schemas.microsoft.com/office/drawing/2014/main" id="{C922EF9C-309C-4873-AD3E-02A2AF45688C}"/>
                </a:ext>
              </a:extLst>
            </p:cNvPr>
            <p:cNvSpPr/>
            <p:nvPr/>
          </p:nvSpPr>
          <p:spPr bwMode="auto">
            <a:xfrm>
              <a:off x="10181872" y="1212848"/>
              <a:ext cx="609600" cy="731447"/>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CA896F75-4925-4D8B-AB0E-D7248E09AF8D}"/>
                </a:ext>
              </a:extLst>
            </p:cNvPr>
            <p:cNvSpPr/>
            <p:nvPr/>
          </p:nvSpPr>
          <p:spPr bwMode="auto">
            <a:xfrm>
              <a:off x="9190037" y="150409"/>
              <a:ext cx="2622099" cy="996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Introduced in Windows Server version 1709</a:t>
              </a:r>
            </a:p>
          </p:txBody>
        </p:sp>
      </p:grpSp>
    </p:spTree>
    <p:extLst>
      <p:ext uri="{BB962C8B-B14F-4D97-AF65-F5344CB8AC3E}">
        <p14:creationId xmlns:p14="http://schemas.microsoft.com/office/powerpoint/2010/main" val="802262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container image?</a:t>
            </a:r>
            <a:endParaRPr lang="en-US" dirty="0"/>
          </a:p>
        </p:txBody>
      </p:sp>
    </p:spTree>
    <p:extLst>
      <p:ext uri="{BB962C8B-B14F-4D97-AF65-F5344CB8AC3E}">
        <p14:creationId xmlns:p14="http://schemas.microsoft.com/office/powerpoint/2010/main" val="245722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rapezoid 37"/>
          <p:cNvSpPr/>
          <p:nvPr/>
        </p:nvSpPr>
        <p:spPr bwMode="auto">
          <a:xfrm rot="16200000">
            <a:off x="4101179" y="2472121"/>
            <a:ext cx="3809804" cy="4378924"/>
          </a:xfrm>
          <a:prstGeom prst="trapezoid">
            <a:avLst>
              <a:gd name="adj" fmla="val 39065"/>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a:t>Container Image</a:t>
            </a:r>
            <a:endParaRPr lang="en-US" dirty="0"/>
          </a:p>
        </p:txBody>
      </p:sp>
      <p:sp>
        <p:nvSpPr>
          <p:cNvPr id="4" name="Text Placeholder 3"/>
          <p:cNvSpPr>
            <a:spLocks noGrp="1"/>
          </p:cNvSpPr>
          <p:nvPr>
            <p:ph type="body" sz="quarter" idx="4294967295"/>
          </p:nvPr>
        </p:nvSpPr>
        <p:spPr>
          <a:xfrm>
            <a:off x="0" y="1397000"/>
            <a:ext cx="11018838" cy="1624013"/>
          </a:xfrm>
        </p:spPr>
        <p:txBody>
          <a:bodyPr/>
          <a:lstStyle/>
          <a:p>
            <a:pPr marL="228600" lvl="1" indent="0">
              <a:buNone/>
            </a:pPr>
            <a:r>
              <a:rPr lang="en-US" sz="2400" dirty="0"/>
              <a:t>Analogous to a VHD and config file to a virtual machine</a:t>
            </a:r>
          </a:p>
          <a:p>
            <a:pPr marL="228600" lvl="1" indent="0">
              <a:buNone/>
            </a:pPr>
            <a:r>
              <a:rPr lang="en-US" sz="2400" dirty="0"/>
              <a:t>Created by running a container and capturing changes</a:t>
            </a:r>
          </a:p>
          <a:p>
            <a:pPr marL="228600" lvl="1" indent="0">
              <a:buNone/>
            </a:pPr>
            <a:r>
              <a:rPr lang="en-US" sz="2400" dirty="0"/>
              <a:t>Changes include files and registry</a:t>
            </a:r>
          </a:p>
          <a:p>
            <a:pPr lvl="1"/>
            <a:endParaRPr lang="en-US" dirty="0"/>
          </a:p>
        </p:txBody>
      </p:sp>
      <p:grpSp>
        <p:nvGrpSpPr>
          <p:cNvPr id="40" name="Group 39"/>
          <p:cNvGrpSpPr/>
          <p:nvPr/>
        </p:nvGrpSpPr>
        <p:grpSpPr>
          <a:xfrm>
            <a:off x="1912684" y="3970624"/>
            <a:ext cx="2636973" cy="1381920"/>
            <a:chOff x="1951037" y="4049747"/>
            <a:chExt cx="2689850" cy="1409630"/>
          </a:xfrm>
        </p:grpSpPr>
        <p:sp>
          <p:nvSpPr>
            <p:cNvPr id="29" name="Rectangle 28"/>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Right Bracket 29"/>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31" name="Left Bracket 30"/>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98" y="4452296"/>
              <a:ext cx="2534589" cy="603930"/>
            </a:xfrm>
            <a:prstGeom prst="rect">
              <a:avLst/>
            </a:prstGeom>
          </p:spPr>
        </p:pic>
      </p:grpSp>
      <p:grpSp>
        <p:nvGrpSpPr>
          <p:cNvPr id="8" name="Group 7"/>
          <p:cNvGrpSpPr/>
          <p:nvPr/>
        </p:nvGrpSpPr>
        <p:grpSpPr>
          <a:xfrm>
            <a:off x="8195543" y="2756680"/>
            <a:ext cx="3361593" cy="3809806"/>
            <a:chOff x="8359880" y="2811461"/>
            <a:chExt cx="3429000" cy="3886201"/>
          </a:xfrm>
        </p:grpSpPr>
        <p:sp>
          <p:nvSpPr>
            <p:cNvPr id="20" name="Rectangle 19"/>
            <p:cNvSpPr/>
            <p:nvPr/>
          </p:nvSpPr>
          <p:spPr bwMode="auto">
            <a:xfrm>
              <a:off x="8359880" y="2811461"/>
              <a:ext cx="3429000" cy="38862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Image</a:t>
              </a:r>
            </a:p>
          </p:txBody>
        </p:sp>
        <p:sp>
          <p:nvSpPr>
            <p:cNvPr id="21" name="Rectangle 20"/>
            <p:cNvSpPr/>
            <p:nvPr/>
          </p:nvSpPr>
          <p:spPr bwMode="auto">
            <a:xfrm>
              <a:off x="8508925" y="3402047"/>
              <a:ext cx="3119512" cy="1295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765" u="sng" dirty="0"/>
                <a:t>Metadata</a:t>
              </a:r>
              <a:br>
                <a:rPr lang="en-US" sz="1765" u="sng" dirty="0"/>
              </a:br>
              <a:r>
                <a:rPr lang="en-US" sz="1372" dirty="0"/>
                <a:t>Name,</a:t>
              </a:r>
            </a:p>
            <a:p>
              <a:pPr algn="ctr" defTabSz="914102" fontAlgn="base">
                <a:lnSpc>
                  <a:spcPct val="90000"/>
                </a:lnSpc>
                <a:spcBef>
                  <a:spcPct val="0"/>
                </a:spcBef>
                <a:spcAft>
                  <a:spcPct val="0"/>
                </a:spcAft>
              </a:pPr>
              <a:r>
                <a:rPr lang="en-US" sz="1372" dirty="0"/>
                <a:t>Creation Data,</a:t>
              </a:r>
            </a:p>
            <a:p>
              <a:pPr algn="ctr" defTabSz="914102" fontAlgn="base">
                <a:lnSpc>
                  <a:spcPct val="90000"/>
                </a:lnSpc>
                <a:spcBef>
                  <a:spcPct val="0"/>
                </a:spcBef>
                <a:spcAft>
                  <a:spcPct val="0"/>
                </a:spcAft>
              </a:pPr>
              <a:r>
                <a:rPr lang="en-US" sz="1372" dirty="0"/>
                <a:t>Command To Execute,</a:t>
              </a:r>
            </a:p>
            <a:p>
              <a:pPr algn="ctr" defTabSz="914102" fontAlgn="base">
                <a:lnSpc>
                  <a:spcPct val="90000"/>
                </a:lnSpc>
                <a:spcBef>
                  <a:spcPct val="0"/>
                </a:spcBef>
                <a:spcAft>
                  <a:spcPct val="0"/>
                </a:spcAft>
              </a:pPr>
              <a:r>
                <a:rPr lang="en-US" sz="1372" dirty="0"/>
                <a:t>Dependences</a:t>
              </a:r>
            </a:p>
          </p:txBody>
        </p:sp>
        <p:sp>
          <p:nvSpPr>
            <p:cNvPr id="22" name="Rectangle 21"/>
            <p:cNvSpPr/>
            <p:nvPr/>
          </p:nvSpPr>
          <p:spPr bwMode="auto">
            <a:xfrm>
              <a:off x="8508925" y="4864071"/>
              <a:ext cx="3119512" cy="166696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765" u="sng" dirty="0"/>
                <a:t>Contents</a:t>
              </a:r>
            </a:p>
          </p:txBody>
        </p:sp>
        <p:grpSp>
          <p:nvGrpSpPr>
            <p:cNvPr id="7" name="Group 6"/>
            <p:cNvGrpSpPr/>
            <p:nvPr/>
          </p:nvGrpSpPr>
          <p:grpSpPr>
            <a:xfrm>
              <a:off x="8773281" y="5397471"/>
              <a:ext cx="2590800" cy="925183"/>
              <a:chOff x="8732837" y="5402262"/>
              <a:chExt cx="2590800" cy="925183"/>
            </a:xfrm>
          </p:grpSpPr>
          <p:grpSp>
            <p:nvGrpSpPr>
              <p:cNvPr id="2" name="Group 1"/>
              <p:cNvGrpSpPr/>
              <p:nvPr/>
            </p:nvGrpSpPr>
            <p:grpSpPr>
              <a:xfrm>
                <a:off x="9701384" y="5418292"/>
                <a:ext cx="715581" cy="886651"/>
                <a:chOff x="9617456" y="5554662"/>
                <a:chExt cx="715581" cy="886651"/>
              </a:xfrm>
            </p:grpSpPr>
            <p:sp>
              <p:nvSpPr>
                <p:cNvPr id="24" name="Freeform 5"/>
                <p:cNvSpPr>
                  <a:spLocks noChangeAspect="1" noEditPoints="1"/>
                </p:cNvSpPr>
                <p:nvPr/>
              </p:nvSpPr>
              <p:spPr bwMode="black">
                <a:xfrm>
                  <a:off x="9807482" y="5554662"/>
                  <a:ext cx="335530" cy="434058"/>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tx2"/>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26" name="TextBox 25"/>
                <p:cNvSpPr txBox="1"/>
                <p:nvPr/>
              </p:nvSpPr>
              <p:spPr>
                <a:xfrm>
                  <a:off x="9617456" y="5951948"/>
                  <a:ext cx="715581" cy="489365"/>
                </a:xfrm>
                <a:prstGeom prst="rect">
                  <a:avLst/>
                </a:prstGeom>
                <a:noFill/>
              </p:spPr>
              <p:txBody>
                <a:bodyPr wrap="none" lIns="179285" tIns="143428" rIns="179285" bIns="143428" rtlCol="0">
                  <a:spAutoFit/>
                </a:bodyPr>
                <a:lstStyle/>
                <a:p>
                  <a:pPr>
                    <a:lnSpc>
                      <a:spcPct val="90000"/>
                    </a:lnSpc>
                    <a:spcAft>
                      <a:spcPts val="588"/>
                    </a:spcAft>
                  </a:pPr>
                  <a:r>
                    <a:rPr lang="en-US" sz="1372" dirty="0">
                      <a:gradFill>
                        <a:gsLst>
                          <a:gs pos="2917">
                            <a:schemeClr val="tx1"/>
                          </a:gs>
                          <a:gs pos="30000">
                            <a:schemeClr val="tx1"/>
                          </a:gs>
                        </a:gsLst>
                        <a:lin ang="5400000" scaled="0"/>
                      </a:gradFill>
                    </a:rPr>
                    <a:t>Files</a:t>
                  </a:r>
                </a:p>
              </p:txBody>
            </p:sp>
          </p:grpSp>
          <p:grpSp>
            <p:nvGrpSpPr>
              <p:cNvPr id="5" name="Group 4"/>
              <p:cNvGrpSpPr/>
              <p:nvPr/>
            </p:nvGrpSpPr>
            <p:grpSpPr>
              <a:xfrm>
                <a:off x="10376005" y="5402262"/>
                <a:ext cx="947632" cy="925183"/>
                <a:chOff x="10194054" y="5538632"/>
                <a:chExt cx="947632" cy="925183"/>
              </a:xfrm>
            </p:grpSpPr>
            <p:sp>
              <p:nvSpPr>
                <p:cNvPr id="25" name="Freeform 79"/>
                <p:cNvSpPr>
                  <a:spLocks noChangeAspect="1" noEditPoints="1"/>
                </p:cNvSpPr>
                <p:nvPr/>
              </p:nvSpPr>
              <p:spPr bwMode="black">
                <a:xfrm>
                  <a:off x="10501331" y="553863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tx2"/>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221"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10194054" y="5974450"/>
                  <a:ext cx="947632" cy="489365"/>
                </a:xfrm>
                <a:prstGeom prst="rect">
                  <a:avLst/>
                </a:prstGeom>
                <a:noFill/>
              </p:spPr>
              <p:txBody>
                <a:bodyPr wrap="none" lIns="179285" tIns="143428" rIns="179285" bIns="143428" rtlCol="0">
                  <a:spAutoFit/>
                </a:bodyPr>
                <a:lstStyle/>
                <a:p>
                  <a:pPr>
                    <a:lnSpc>
                      <a:spcPct val="90000"/>
                    </a:lnSpc>
                    <a:spcAft>
                      <a:spcPts val="588"/>
                    </a:spcAft>
                  </a:pPr>
                  <a:r>
                    <a:rPr lang="en-US" sz="1372" dirty="0">
                      <a:gradFill>
                        <a:gsLst>
                          <a:gs pos="2917">
                            <a:schemeClr val="tx1"/>
                          </a:gs>
                          <a:gs pos="30000">
                            <a:schemeClr val="tx1"/>
                          </a:gs>
                        </a:gsLst>
                        <a:lin ang="5400000" scaled="0"/>
                      </a:gradFill>
                    </a:rPr>
                    <a:t>Folders</a:t>
                  </a:r>
                </a:p>
              </p:txBody>
            </p:sp>
          </p:grpSp>
          <p:grpSp>
            <p:nvGrpSpPr>
              <p:cNvPr id="6" name="Group 5"/>
              <p:cNvGrpSpPr/>
              <p:nvPr/>
            </p:nvGrpSpPr>
            <p:grpSpPr>
              <a:xfrm>
                <a:off x="8732837" y="5445078"/>
                <a:ext cx="1009507" cy="859864"/>
                <a:chOff x="8895273" y="5581448"/>
                <a:chExt cx="1009507" cy="859864"/>
              </a:xfrm>
            </p:grpSpPr>
            <p:sp>
              <p:nvSpPr>
                <p:cNvPr id="18" name="Freeform 26"/>
                <p:cNvSpPr>
                  <a:spLocks noEditPoints="1"/>
                </p:cNvSpPr>
                <p:nvPr/>
              </p:nvSpPr>
              <p:spPr bwMode="auto">
                <a:xfrm>
                  <a:off x="9224777" y="558144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solidFill>
                    <a:schemeClr val="tx2"/>
                  </a:solidFill>
                </a:ln>
              </p:spPr>
              <p:txBody>
                <a:bodyPr vert="horz" wrap="square" lIns="89642" tIns="44821" rIns="89642" bIns="44821" numCol="1" anchor="t" anchorCtr="0" compatLnSpc="1">
                  <a:prstTxWarp prst="textNoShape">
                    <a:avLst/>
                  </a:prstTxWarp>
                </a:bodyPr>
                <a:lstStyle/>
                <a:p>
                  <a:endParaRPr lang="en-US" sz="1765" dirty="0"/>
                </a:p>
              </p:txBody>
            </p:sp>
            <p:sp>
              <p:nvSpPr>
                <p:cNvPr id="23" name="TextBox 22"/>
                <p:cNvSpPr txBox="1"/>
                <p:nvPr/>
              </p:nvSpPr>
              <p:spPr>
                <a:xfrm>
                  <a:off x="8895273" y="5951947"/>
                  <a:ext cx="1009507" cy="489365"/>
                </a:xfrm>
                <a:prstGeom prst="rect">
                  <a:avLst/>
                </a:prstGeom>
                <a:noFill/>
              </p:spPr>
              <p:txBody>
                <a:bodyPr wrap="none" lIns="179285" tIns="143428" rIns="179285" bIns="143428" rtlCol="0">
                  <a:spAutoFit/>
                </a:bodyPr>
                <a:lstStyle/>
                <a:p>
                  <a:pPr>
                    <a:lnSpc>
                      <a:spcPct val="90000"/>
                    </a:lnSpc>
                    <a:spcAft>
                      <a:spcPts val="588"/>
                    </a:spcAft>
                  </a:pPr>
                  <a:r>
                    <a:rPr lang="en-US" sz="1372" dirty="0">
                      <a:gradFill>
                        <a:gsLst>
                          <a:gs pos="2917">
                            <a:schemeClr val="tx1"/>
                          </a:gs>
                          <a:gs pos="30000">
                            <a:schemeClr val="tx1"/>
                          </a:gs>
                        </a:gsLst>
                        <a:lin ang="5400000" scaled="0"/>
                      </a:gradFill>
                    </a:rPr>
                    <a:t>Registry</a:t>
                  </a:r>
                </a:p>
              </p:txBody>
            </p:sp>
          </p:grpSp>
        </p:grpSp>
      </p:grpSp>
    </p:spTree>
    <p:extLst>
      <p:ext uri="{BB962C8B-B14F-4D97-AF65-F5344CB8AC3E}">
        <p14:creationId xmlns:p14="http://schemas.microsoft.com/office/powerpoint/2010/main" val="1805383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750"/>
                                        <p:tgtEl>
                                          <p:spTgt spid="4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Container Images</a:t>
            </a:r>
            <a:endParaRPr lang="en-US" dirty="0"/>
          </a:p>
        </p:txBody>
      </p:sp>
      <p:grpSp>
        <p:nvGrpSpPr>
          <p:cNvPr id="4" name="Group 3"/>
          <p:cNvGrpSpPr/>
          <p:nvPr/>
        </p:nvGrpSpPr>
        <p:grpSpPr>
          <a:xfrm>
            <a:off x="5725565" y="4770630"/>
            <a:ext cx="2636973" cy="1381920"/>
            <a:chOff x="1951037" y="4049747"/>
            <a:chExt cx="2689850" cy="1409630"/>
          </a:xfrm>
        </p:grpSpPr>
        <p:sp>
          <p:nvSpPr>
            <p:cNvPr id="5" name="Rectangle 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ight Bracket 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7" name="Left Bracket 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98" y="4452296"/>
              <a:ext cx="2534589" cy="603930"/>
            </a:xfrm>
            <a:prstGeom prst="rect">
              <a:avLst/>
            </a:prstGeom>
          </p:spPr>
        </p:pic>
      </p:grpSp>
      <p:grpSp>
        <p:nvGrpSpPr>
          <p:cNvPr id="9" name="Group 8"/>
          <p:cNvGrpSpPr/>
          <p:nvPr/>
        </p:nvGrpSpPr>
        <p:grpSpPr>
          <a:xfrm>
            <a:off x="5725565" y="3191393"/>
            <a:ext cx="2636973" cy="1381920"/>
            <a:chOff x="1951037" y="4049747"/>
            <a:chExt cx="2689850" cy="1409630"/>
          </a:xfrm>
        </p:grpSpPr>
        <p:sp>
          <p:nvSpPr>
            <p:cNvPr id="10" name="Rectangle 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IIS</a:t>
              </a:r>
            </a:p>
          </p:txBody>
        </p:sp>
        <p:sp>
          <p:nvSpPr>
            <p:cNvPr id="11" name="Right Bracket 1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2" name="Left Bracket 1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4" name="Group 13"/>
          <p:cNvGrpSpPr/>
          <p:nvPr/>
        </p:nvGrpSpPr>
        <p:grpSpPr>
          <a:xfrm>
            <a:off x="5730155" y="1611566"/>
            <a:ext cx="2636973" cy="1381920"/>
            <a:chOff x="1951037" y="4049747"/>
            <a:chExt cx="2689850" cy="1409630"/>
          </a:xfrm>
        </p:grpSpPr>
        <p:sp>
          <p:nvSpPr>
            <p:cNvPr id="15" name="Rectangle 1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Website</a:t>
              </a:r>
            </a:p>
          </p:txBody>
        </p:sp>
        <p:sp>
          <p:nvSpPr>
            <p:cNvPr id="16" name="Right Bracket 1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7" name="Left Bracket 1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
        <p:nvSpPr>
          <p:cNvPr id="19" name="TextBox 18"/>
          <p:cNvSpPr txBox="1"/>
          <p:nvPr/>
        </p:nvSpPr>
        <p:spPr>
          <a:xfrm>
            <a:off x="1739044" y="5153829"/>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Base Image (OS)</a:t>
            </a:r>
          </a:p>
        </p:txBody>
      </p:sp>
      <p:sp>
        <p:nvSpPr>
          <p:cNvPr id="21" name="TextBox 20"/>
          <p:cNvSpPr txBox="1"/>
          <p:nvPr/>
        </p:nvSpPr>
        <p:spPr>
          <a:xfrm>
            <a:off x="1756772" y="3574592"/>
            <a:ext cx="3435029"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 Framework</a:t>
            </a:r>
          </a:p>
        </p:txBody>
      </p:sp>
      <p:sp>
        <p:nvSpPr>
          <p:cNvPr id="23" name="TextBox 22"/>
          <p:cNvSpPr txBox="1"/>
          <p:nvPr/>
        </p:nvSpPr>
        <p:spPr>
          <a:xfrm>
            <a:off x="1739044" y="1994765"/>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3" name="Arrow: Right 2"/>
          <p:cNvSpPr/>
          <p:nvPr/>
        </p:nvSpPr>
        <p:spPr bwMode="auto">
          <a:xfrm>
            <a:off x="5132783" y="2003718"/>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4" name="Arrow: Right 23"/>
          <p:cNvSpPr/>
          <p:nvPr/>
        </p:nvSpPr>
        <p:spPr bwMode="auto">
          <a:xfrm>
            <a:off x="5113959" y="3583545"/>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5" name="Arrow: Right 24"/>
          <p:cNvSpPr/>
          <p:nvPr/>
        </p:nvSpPr>
        <p:spPr bwMode="auto">
          <a:xfrm>
            <a:off x="5112375" y="5162782"/>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371385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7D1EC-F6D5-42D4-807C-A0C599CB593C}"/>
              </a:ext>
            </a:extLst>
          </p:cNvPr>
          <p:cNvSpPr>
            <a:spLocks noGrp="1"/>
          </p:cNvSpPr>
          <p:nvPr>
            <p:ph type="title"/>
          </p:nvPr>
        </p:nvSpPr>
        <p:spPr/>
        <p:txBody>
          <a:bodyPr/>
          <a:lstStyle/>
          <a:p>
            <a:r>
              <a:rPr lang="en-US" dirty="0"/>
              <a:t>Where do developers spend time…</a:t>
            </a:r>
          </a:p>
        </p:txBody>
      </p:sp>
      <p:sp>
        <p:nvSpPr>
          <p:cNvPr id="2" name="Text Placeholder 1">
            <a:extLst>
              <a:ext uri="{FF2B5EF4-FFF2-40B4-BE49-F238E27FC236}">
                <a16:creationId xmlns:a16="http://schemas.microsoft.com/office/drawing/2014/main" id="{31F42FBF-49DB-4542-BDDB-1D25EB360DA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CA22C63-2935-45BE-A898-8B04AFE0AA67}"/>
              </a:ext>
            </a:extLst>
          </p:cNvPr>
          <p:cNvSpPr>
            <a:spLocks noGrp="1"/>
          </p:cNvSpPr>
          <p:nvPr>
            <p:ph type="body" sz="quarter" idx="11"/>
          </p:nvPr>
        </p:nvSpPr>
        <p:spPr/>
        <p:txBody>
          <a:bodyPr/>
          <a:lstStyle/>
          <a:p>
            <a:endParaRPr lang="en-US"/>
          </a:p>
        </p:txBody>
      </p:sp>
      <p:sp>
        <p:nvSpPr>
          <p:cNvPr id="5" name="Rectangle 4">
            <a:extLst>
              <a:ext uri="{FF2B5EF4-FFF2-40B4-BE49-F238E27FC236}">
                <a16:creationId xmlns:a16="http://schemas.microsoft.com/office/drawing/2014/main" id="{4B74FD59-ACFE-4882-A097-C51B16076E10}"/>
              </a:ext>
            </a:extLst>
          </p:cNvPr>
          <p:cNvSpPr/>
          <p:nvPr/>
        </p:nvSpPr>
        <p:spPr bwMode="auto">
          <a:xfrm>
            <a:off x="717451" y="1412044"/>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Maintaining </a:t>
            </a:r>
            <a:r>
              <a:rPr lang="en-US" sz="1961" b="1" i="1" dirty="0">
                <a:gradFill>
                  <a:gsLst>
                    <a:gs pos="0">
                      <a:srgbClr val="FFFFFF"/>
                    </a:gs>
                    <a:gs pos="100000">
                      <a:srgbClr val="FFFFFF"/>
                    </a:gs>
                  </a:gsLst>
                  <a:lin ang="5400000" scaled="0"/>
                </a:gradFill>
                <a:ea typeface="Segoe UI" pitchFamily="34" charset="0"/>
                <a:cs typeface="Segoe UI" pitchFamily="34" charset="0"/>
              </a:rPr>
              <a:t>existing</a:t>
            </a:r>
            <a:r>
              <a:rPr lang="en-US" sz="1961" dirty="0">
                <a:gradFill>
                  <a:gsLst>
                    <a:gs pos="0">
                      <a:srgbClr val="FFFFFF"/>
                    </a:gs>
                    <a:gs pos="100000">
                      <a:srgbClr val="FFFFFF"/>
                    </a:gs>
                  </a:gsLst>
                  <a:lin ang="5400000" scaled="0"/>
                </a:gradFill>
                <a:ea typeface="Segoe UI" pitchFamily="34" charset="0"/>
                <a:cs typeface="Segoe UI" pitchFamily="34" charset="0"/>
              </a:rPr>
              <a:t> applications</a:t>
            </a:r>
          </a:p>
        </p:txBody>
      </p:sp>
      <p:sp>
        <p:nvSpPr>
          <p:cNvPr id="6" name="Rectangle 5">
            <a:extLst>
              <a:ext uri="{FF2B5EF4-FFF2-40B4-BE49-F238E27FC236}">
                <a16:creationId xmlns:a16="http://schemas.microsoft.com/office/drawing/2014/main" id="{823A2325-D223-4D8B-A205-82721700137E}"/>
              </a:ext>
            </a:extLst>
          </p:cNvPr>
          <p:cNvSpPr/>
          <p:nvPr/>
        </p:nvSpPr>
        <p:spPr bwMode="auto">
          <a:xfrm>
            <a:off x="717451" y="2290934"/>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“Fixing” </a:t>
            </a:r>
            <a:r>
              <a:rPr lang="en-US" sz="1961" b="1" i="1" dirty="0">
                <a:gradFill>
                  <a:gsLst>
                    <a:gs pos="0">
                      <a:srgbClr val="FFFFFF"/>
                    </a:gs>
                    <a:gs pos="100000">
                      <a:srgbClr val="FFFFFF"/>
                    </a:gs>
                  </a:gsLst>
                  <a:lin ang="5400000" scaled="0"/>
                </a:gradFill>
                <a:cs typeface="Segoe UI" pitchFamily="34" charset="0"/>
              </a:rPr>
              <a:t>existing</a:t>
            </a:r>
            <a:r>
              <a:rPr lang="en-US" sz="1961" dirty="0">
                <a:gradFill>
                  <a:gsLst>
                    <a:gs pos="0">
                      <a:srgbClr val="FFFFFF"/>
                    </a:gs>
                    <a:gs pos="100000">
                      <a:srgbClr val="FFFFFF"/>
                    </a:gs>
                  </a:gsLst>
                  <a:lin ang="5400000" scaled="0"/>
                </a:gradFill>
                <a:cs typeface="Segoe UI" pitchFamily="34" charset="0"/>
              </a:rPr>
              <a:t> applications</a:t>
            </a:r>
          </a:p>
        </p:txBody>
      </p:sp>
      <p:sp>
        <p:nvSpPr>
          <p:cNvPr id="7" name="Rectangle 6">
            <a:extLst>
              <a:ext uri="{FF2B5EF4-FFF2-40B4-BE49-F238E27FC236}">
                <a16:creationId xmlns:a16="http://schemas.microsoft.com/office/drawing/2014/main" id="{160DC613-D3B5-4EE8-914A-DBEBF099F1B0}"/>
              </a:ext>
            </a:extLst>
          </p:cNvPr>
          <p:cNvSpPr/>
          <p:nvPr/>
        </p:nvSpPr>
        <p:spPr bwMode="auto">
          <a:xfrm>
            <a:off x="717451" y="3169824"/>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Adding features to </a:t>
            </a:r>
            <a:r>
              <a:rPr lang="en-US" sz="1961" b="1" i="1" dirty="0">
                <a:gradFill>
                  <a:gsLst>
                    <a:gs pos="0">
                      <a:srgbClr val="FFFFFF"/>
                    </a:gs>
                    <a:gs pos="100000">
                      <a:srgbClr val="FFFFFF"/>
                    </a:gs>
                  </a:gsLst>
                  <a:lin ang="5400000" scaled="0"/>
                </a:gradFill>
                <a:cs typeface="Segoe UI" pitchFamily="34" charset="0"/>
              </a:rPr>
              <a:t>existing</a:t>
            </a:r>
            <a:r>
              <a:rPr lang="en-US" sz="1961" dirty="0">
                <a:gradFill>
                  <a:gsLst>
                    <a:gs pos="0">
                      <a:srgbClr val="FFFFFF"/>
                    </a:gs>
                    <a:gs pos="100000">
                      <a:srgbClr val="FFFFFF"/>
                    </a:gs>
                  </a:gsLst>
                  <a:lin ang="5400000" scaled="0"/>
                </a:gradFill>
                <a:cs typeface="Segoe UI" pitchFamily="34" charset="0"/>
              </a:rPr>
              <a:t> applications</a:t>
            </a:r>
          </a:p>
        </p:txBody>
      </p:sp>
      <p:sp>
        <p:nvSpPr>
          <p:cNvPr id="8" name="Rectangle 7">
            <a:extLst>
              <a:ext uri="{FF2B5EF4-FFF2-40B4-BE49-F238E27FC236}">
                <a16:creationId xmlns:a16="http://schemas.microsoft.com/office/drawing/2014/main" id="{17BA94A2-E48A-43B1-B0C6-788542F9E83E}"/>
              </a:ext>
            </a:extLst>
          </p:cNvPr>
          <p:cNvSpPr/>
          <p:nvPr/>
        </p:nvSpPr>
        <p:spPr bwMode="auto">
          <a:xfrm>
            <a:off x="717451" y="4048716"/>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Fixing the feature someone else added to the </a:t>
            </a:r>
            <a:r>
              <a:rPr lang="en-US" sz="1961" b="1" i="1" dirty="0">
                <a:gradFill>
                  <a:gsLst>
                    <a:gs pos="0">
                      <a:srgbClr val="FFFFFF"/>
                    </a:gs>
                    <a:gs pos="100000">
                      <a:srgbClr val="FFFFFF"/>
                    </a:gs>
                  </a:gsLst>
                  <a:lin ang="5400000" scaled="0"/>
                </a:gradFill>
                <a:cs typeface="Segoe UI" pitchFamily="34" charset="0"/>
              </a:rPr>
              <a:t>existing</a:t>
            </a:r>
            <a:r>
              <a:rPr lang="en-US" sz="1961" dirty="0">
                <a:gradFill>
                  <a:gsLst>
                    <a:gs pos="0">
                      <a:srgbClr val="FFFFFF"/>
                    </a:gs>
                    <a:gs pos="100000">
                      <a:srgbClr val="FFFFFF"/>
                    </a:gs>
                  </a:gsLst>
                  <a:lin ang="5400000" scaled="0"/>
                </a:gradFill>
                <a:cs typeface="Segoe UI" pitchFamily="34" charset="0"/>
              </a:rPr>
              <a:t> applications</a:t>
            </a:r>
          </a:p>
        </p:txBody>
      </p:sp>
      <p:sp>
        <p:nvSpPr>
          <p:cNvPr id="10" name="Rectangle 9">
            <a:extLst>
              <a:ext uri="{FF2B5EF4-FFF2-40B4-BE49-F238E27FC236}">
                <a16:creationId xmlns:a16="http://schemas.microsoft.com/office/drawing/2014/main" id="{E372925B-FCC1-4E2A-B4EC-F31745D39675}"/>
              </a:ext>
            </a:extLst>
          </p:cNvPr>
          <p:cNvSpPr/>
          <p:nvPr/>
        </p:nvSpPr>
        <p:spPr bwMode="auto">
          <a:xfrm>
            <a:off x="717451" y="4927608"/>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Building a </a:t>
            </a:r>
            <a:r>
              <a:rPr lang="en-US" sz="1961" b="1" i="1" dirty="0">
                <a:gradFill>
                  <a:gsLst>
                    <a:gs pos="0">
                      <a:srgbClr val="FFFFFF"/>
                    </a:gs>
                    <a:gs pos="100000">
                      <a:srgbClr val="FFFFFF"/>
                    </a:gs>
                  </a:gsLst>
                  <a:lin ang="5400000" scaled="0"/>
                </a:gradFill>
                <a:cs typeface="Segoe UI" pitchFamily="34" charset="0"/>
              </a:rPr>
              <a:t>new</a:t>
            </a:r>
            <a:r>
              <a:rPr lang="en-US" sz="1961" dirty="0">
                <a:gradFill>
                  <a:gsLst>
                    <a:gs pos="0">
                      <a:srgbClr val="FFFFFF"/>
                    </a:gs>
                    <a:gs pos="100000">
                      <a:srgbClr val="FFFFFF"/>
                    </a:gs>
                  </a:gsLst>
                  <a:lin ang="5400000" scaled="0"/>
                </a:gradFill>
                <a:cs typeface="Segoe UI" pitchFamily="34" charset="0"/>
              </a:rPr>
              <a:t> application </a:t>
            </a:r>
            <a:br>
              <a:rPr lang="en-US" sz="1961" dirty="0">
                <a:gradFill>
                  <a:gsLst>
                    <a:gs pos="0">
                      <a:srgbClr val="FFFFFF"/>
                    </a:gs>
                    <a:gs pos="100000">
                      <a:srgbClr val="FFFFFF"/>
                    </a:gs>
                  </a:gsLst>
                  <a:lin ang="5400000" scaled="0"/>
                </a:gradFill>
                <a:cs typeface="Segoe UI" pitchFamily="34" charset="0"/>
              </a:rPr>
            </a:br>
            <a:r>
              <a:rPr lang="en-US" sz="1765" i="1" dirty="0">
                <a:gradFill>
                  <a:gsLst>
                    <a:gs pos="0">
                      <a:srgbClr val="FFFFFF"/>
                    </a:gs>
                    <a:gs pos="100000">
                      <a:srgbClr val="FFFFFF"/>
                    </a:gs>
                  </a:gsLst>
                  <a:lin ang="5400000" scaled="0"/>
                </a:gradFill>
                <a:cs typeface="Segoe UI" pitchFamily="34" charset="0"/>
              </a:rPr>
              <a:t>(maybe… if there’s time)</a:t>
            </a:r>
          </a:p>
        </p:txBody>
      </p:sp>
      <p:pic>
        <p:nvPicPr>
          <p:cNvPr id="9" name="Picture 8">
            <a:extLst>
              <a:ext uri="{FF2B5EF4-FFF2-40B4-BE49-F238E27FC236}">
                <a16:creationId xmlns:a16="http://schemas.microsoft.com/office/drawing/2014/main" id="{1C17A45B-51D7-4BB2-8098-65C8C858C278}"/>
              </a:ext>
            </a:extLst>
          </p:cNvPr>
          <p:cNvPicPr>
            <a:picLocks noChangeAspect="1"/>
          </p:cNvPicPr>
          <p:nvPr/>
        </p:nvPicPr>
        <p:blipFill>
          <a:blip r:embed="rId3"/>
          <a:stretch>
            <a:fillRect/>
          </a:stretch>
        </p:blipFill>
        <p:spPr>
          <a:xfrm>
            <a:off x="6271978" y="1654341"/>
            <a:ext cx="5653103" cy="42398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6052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Triangle 17"/>
          <p:cNvSpPr/>
          <p:nvPr/>
        </p:nvSpPr>
        <p:spPr bwMode="auto">
          <a:xfrm rot="2340000">
            <a:off x="6737294" y="4379108"/>
            <a:ext cx="1649422" cy="2043849"/>
          </a:xfrm>
          <a:prstGeom prst="rtTriangle">
            <a:avLst/>
          </a:prstGeom>
          <a:gradFill flip="none" rotWithShape="1">
            <a:gsLst>
              <a:gs pos="0">
                <a:schemeClr val="tx2"/>
              </a:gs>
              <a:gs pos="60000">
                <a:schemeClr val="tx2">
                  <a:tint val="44500"/>
                  <a:satMod val="160000"/>
                </a:schemeClr>
              </a:gs>
              <a:gs pos="100000">
                <a:schemeClr val="tx2">
                  <a:tint val="23500"/>
                  <a:satMod val="160000"/>
                  <a:lumMod val="45000"/>
                  <a:lumOff val="55000"/>
                </a:schemeClr>
              </a:gs>
            </a:gsLst>
            <a:lin ang="81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 name="Title 1"/>
          <p:cNvSpPr>
            <a:spLocks noGrp="1"/>
          </p:cNvSpPr>
          <p:nvPr>
            <p:ph type="title"/>
          </p:nvPr>
        </p:nvSpPr>
        <p:spPr/>
        <p:txBody>
          <a:bodyPr/>
          <a:lstStyle/>
          <a:p>
            <a:r>
              <a:rPr lang="en-US"/>
              <a:t>Container Images</a:t>
            </a:r>
            <a:endParaRPr lang="en-US" dirty="0"/>
          </a:p>
        </p:txBody>
      </p:sp>
      <p:grpSp>
        <p:nvGrpSpPr>
          <p:cNvPr id="4" name="Group 3"/>
          <p:cNvGrpSpPr/>
          <p:nvPr/>
        </p:nvGrpSpPr>
        <p:grpSpPr>
          <a:xfrm>
            <a:off x="4004342" y="5147147"/>
            <a:ext cx="2636973" cy="1381920"/>
            <a:chOff x="1951037" y="4049747"/>
            <a:chExt cx="2689850" cy="1409630"/>
          </a:xfrm>
        </p:grpSpPr>
        <p:sp>
          <p:nvSpPr>
            <p:cNvPr id="5" name="Rectangle 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ight Bracket 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7" name="Left Bracket 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98" y="4452296"/>
              <a:ext cx="2534589" cy="603930"/>
            </a:xfrm>
            <a:prstGeom prst="rect">
              <a:avLst/>
            </a:prstGeom>
          </p:spPr>
        </p:pic>
      </p:grpSp>
      <p:grpSp>
        <p:nvGrpSpPr>
          <p:cNvPr id="9" name="Group 8"/>
          <p:cNvGrpSpPr/>
          <p:nvPr/>
        </p:nvGrpSpPr>
        <p:grpSpPr>
          <a:xfrm>
            <a:off x="4004342" y="3567910"/>
            <a:ext cx="2636973" cy="1381920"/>
            <a:chOff x="1951037" y="4049747"/>
            <a:chExt cx="2689850" cy="1409630"/>
          </a:xfrm>
        </p:grpSpPr>
        <p:sp>
          <p:nvSpPr>
            <p:cNvPr id="10" name="Rectangle 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IIS</a:t>
              </a:r>
            </a:p>
          </p:txBody>
        </p:sp>
        <p:sp>
          <p:nvSpPr>
            <p:cNvPr id="11" name="Right Bracket 1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2" name="Left Bracket 1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4" name="Group 13"/>
          <p:cNvGrpSpPr/>
          <p:nvPr/>
        </p:nvGrpSpPr>
        <p:grpSpPr>
          <a:xfrm>
            <a:off x="4008932" y="1988083"/>
            <a:ext cx="2636973" cy="1381920"/>
            <a:chOff x="1951037" y="4049747"/>
            <a:chExt cx="2689850" cy="1409630"/>
          </a:xfrm>
        </p:grpSpPr>
        <p:sp>
          <p:nvSpPr>
            <p:cNvPr id="15" name="Rectangle 1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Website</a:t>
              </a:r>
            </a:p>
          </p:txBody>
        </p:sp>
        <p:sp>
          <p:nvSpPr>
            <p:cNvPr id="16" name="Right Bracket 1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7" name="Left Bracket 1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
        <p:nvSpPr>
          <p:cNvPr id="19" name="TextBox 18"/>
          <p:cNvSpPr txBox="1"/>
          <p:nvPr/>
        </p:nvSpPr>
        <p:spPr>
          <a:xfrm>
            <a:off x="17821" y="5530346"/>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Base Image (OS)</a:t>
            </a:r>
          </a:p>
        </p:txBody>
      </p:sp>
      <p:sp>
        <p:nvSpPr>
          <p:cNvPr id="21" name="TextBox 20"/>
          <p:cNvSpPr txBox="1"/>
          <p:nvPr/>
        </p:nvSpPr>
        <p:spPr>
          <a:xfrm>
            <a:off x="35549" y="3951109"/>
            <a:ext cx="3435029"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 Framework</a:t>
            </a:r>
          </a:p>
        </p:txBody>
      </p:sp>
      <p:sp>
        <p:nvSpPr>
          <p:cNvPr id="23" name="TextBox 22"/>
          <p:cNvSpPr txBox="1"/>
          <p:nvPr/>
        </p:nvSpPr>
        <p:spPr>
          <a:xfrm>
            <a:off x="17821" y="2371282"/>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3" name="Arrow: Right 2"/>
          <p:cNvSpPr/>
          <p:nvPr/>
        </p:nvSpPr>
        <p:spPr bwMode="auto">
          <a:xfrm>
            <a:off x="3411560" y="2380235"/>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4" name="Arrow: Right 23"/>
          <p:cNvSpPr/>
          <p:nvPr/>
        </p:nvSpPr>
        <p:spPr bwMode="auto">
          <a:xfrm>
            <a:off x="3392736" y="3960062"/>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5" name="Arrow: Right 24"/>
          <p:cNvSpPr/>
          <p:nvPr/>
        </p:nvSpPr>
        <p:spPr bwMode="auto">
          <a:xfrm>
            <a:off x="3391152" y="5539299"/>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2" name="Rectangle 21"/>
          <p:cNvSpPr/>
          <p:nvPr/>
        </p:nvSpPr>
        <p:spPr bwMode="auto">
          <a:xfrm>
            <a:off x="7562791" y="4101319"/>
            <a:ext cx="4332720" cy="25966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a:solidFill>
                  <a:schemeClr val="tx1"/>
                </a:solidFill>
                <a:ea typeface="Segoe UI" pitchFamily="34" charset="0"/>
                <a:cs typeface="Segoe UI" pitchFamily="34" charset="0"/>
              </a:rPr>
              <a:t>Image Contents</a:t>
            </a:r>
            <a:endParaRPr lang="en-US" sz="2353" dirty="0">
              <a:solidFill>
                <a:schemeClr val="tx1"/>
              </a:solidFill>
              <a:ea typeface="Segoe UI" pitchFamily="34" charset="0"/>
              <a:cs typeface="Segoe UI" pitchFamily="34" charset="0"/>
            </a:endParaRPr>
          </a:p>
        </p:txBody>
      </p:sp>
      <p:sp>
        <p:nvSpPr>
          <p:cNvPr id="26" name="Rectangle: Rounded Corners 25"/>
          <p:cNvSpPr/>
          <p:nvPr/>
        </p:nvSpPr>
        <p:spPr bwMode="auto">
          <a:xfrm>
            <a:off x="8982130" y="4622923"/>
            <a:ext cx="2841637"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a:gradFill>
                  <a:gsLst>
                    <a:gs pos="5439">
                      <a:srgbClr val="F8F8F8"/>
                    </a:gs>
                    <a:gs pos="10000">
                      <a:srgbClr val="F8F8F8"/>
                    </a:gs>
                  </a:gsLst>
                  <a:lin ang="5400000" scaled="0"/>
                </a:gradFill>
              </a:rPr>
              <a:t>Folders and Files</a:t>
            </a:r>
            <a:endParaRPr lang="en-US" sz="1961" dirty="0">
              <a:gradFill>
                <a:gsLst>
                  <a:gs pos="5439">
                    <a:srgbClr val="F8F8F8"/>
                  </a:gs>
                  <a:gs pos="10000">
                    <a:srgbClr val="F8F8F8"/>
                  </a:gs>
                </a:gsLst>
                <a:lin ang="5400000" scaled="0"/>
              </a:gradFill>
            </a:endParaRPr>
          </a:p>
        </p:txBody>
      </p:sp>
      <p:sp>
        <p:nvSpPr>
          <p:cNvPr id="27" name="TextBox 26"/>
          <p:cNvSpPr txBox="1"/>
          <p:nvPr/>
        </p:nvSpPr>
        <p:spPr>
          <a:xfrm>
            <a:off x="9153038" y="5359863"/>
            <a:ext cx="93566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28" name="Freeform 5"/>
          <p:cNvSpPr>
            <a:spLocks noChangeAspect="1" noEditPoints="1"/>
          </p:cNvSpPr>
          <p:nvPr/>
        </p:nvSpPr>
        <p:spPr bwMode="black">
          <a:xfrm>
            <a:off x="9472268" y="5081890"/>
            <a:ext cx="317477" cy="410704"/>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9" name="Freeform 79"/>
          <p:cNvSpPr>
            <a:spLocks noChangeAspect="1" noEditPoints="1"/>
          </p:cNvSpPr>
          <p:nvPr/>
        </p:nvSpPr>
        <p:spPr bwMode="black">
          <a:xfrm>
            <a:off x="10256126" y="50818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10008337" y="5360369"/>
            <a:ext cx="842948"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31" name="Freeform 79"/>
          <p:cNvSpPr>
            <a:spLocks noChangeAspect="1" noEditPoints="1"/>
          </p:cNvSpPr>
          <p:nvPr/>
        </p:nvSpPr>
        <p:spPr bwMode="black">
          <a:xfrm>
            <a:off x="11027609" y="50818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10632679" y="5365283"/>
            <a:ext cx="1116387"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33" name="Freeform 79"/>
          <p:cNvSpPr>
            <a:spLocks noChangeAspect="1" noEditPoints="1"/>
          </p:cNvSpPr>
          <p:nvPr/>
        </p:nvSpPr>
        <p:spPr bwMode="black">
          <a:xfrm>
            <a:off x="9467741" y="5854250"/>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8909124" y="6139262"/>
            <a:ext cx="141968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35" name="Freeform 79"/>
          <p:cNvSpPr>
            <a:spLocks noChangeAspect="1" noEditPoints="1"/>
          </p:cNvSpPr>
          <p:nvPr/>
        </p:nvSpPr>
        <p:spPr bwMode="black">
          <a:xfrm>
            <a:off x="10256126" y="58507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10097126" y="6131891"/>
            <a:ext cx="665369"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7" name="Freeform 79"/>
          <p:cNvSpPr>
            <a:spLocks noChangeAspect="1" noEditPoints="1"/>
          </p:cNvSpPr>
          <p:nvPr/>
        </p:nvSpPr>
        <p:spPr bwMode="black">
          <a:xfrm>
            <a:off x="11027609" y="58507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8" name="TextBox 37"/>
          <p:cNvSpPr txBox="1"/>
          <p:nvPr/>
        </p:nvSpPr>
        <p:spPr>
          <a:xfrm>
            <a:off x="10751544" y="6136805"/>
            <a:ext cx="87280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sp>
        <p:nvSpPr>
          <p:cNvPr id="39" name="Rectangle: Rounded Corners 38"/>
          <p:cNvSpPr/>
          <p:nvPr/>
        </p:nvSpPr>
        <p:spPr bwMode="auto">
          <a:xfrm>
            <a:off x="7642511" y="4622923"/>
            <a:ext cx="1260119"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dirty="0">
                <a:gradFill>
                  <a:gsLst>
                    <a:gs pos="5439">
                      <a:srgbClr val="F8F8F8"/>
                    </a:gs>
                    <a:gs pos="10000">
                      <a:srgbClr val="F8F8F8"/>
                    </a:gs>
                  </a:gsLst>
                  <a:lin ang="5400000" scaled="0"/>
                </a:gradFill>
              </a:rPr>
              <a:t>Registry</a:t>
            </a:r>
          </a:p>
        </p:txBody>
      </p:sp>
      <p:grpSp>
        <p:nvGrpSpPr>
          <p:cNvPr id="40" name="Group 39"/>
          <p:cNvGrpSpPr/>
          <p:nvPr/>
        </p:nvGrpSpPr>
        <p:grpSpPr>
          <a:xfrm>
            <a:off x="7611369" y="5159074"/>
            <a:ext cx="696800" cy="743501"/>
            <a:chOff x="6648789" y="5033428"/>
            <a:chExt cx="710772" cy="758410"/>
          </a:xfrm>
        </p:grpSpPr>
        <p:sp>
          <p:nvSpPr>
            <p:cNvPr id="41"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2" name="TextBox 41"/>
            <p:cNvSpPr txBox="1"/>
            <p:nvPr/>
          </p:nvSpPr>
          <p:spPr>
            <a:xfrm>
              <a:off x="6648789" y="5357873"/>
              <a:ext cx="710772"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HKLM</a:t>
              </a:r>
            </a:p>
          </p:txBody>
        </p:sp>
      </p:grpSp>
      <p:grpSp>
        <p:nvGrpSpPr>
          <p:cNvPr id="43" name="Group 42"/>
          <p:cNvGrpSpPr/>
          <p:nvPr/>
        </p:nvGrpSpPr>
        <p:grpSpPr>
          <a:xfrm>
            <a:off x="8154482" y="5159074"/>
            <a:ext cx="688941" cy="743501"/>
            <a:chOff x="6652797" y="5033428"/>
            <a:chExt cx="702756" cy="758410"/>
          </a:xfrm>
        </p:grpSpPr>
        <p:sp>
          <p:nvSpPr>
            <p:cNvPr id="44"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5" name="TextBox 44"/>
            <p:cNvSpPr txBox="1"/>
            <p:nvPr/>
          </p:nvSpPr>
          <p:spPr>
            <a:xfrm>
              <a:off x="6652797" y="5357873"/>
              <a:ext cx="70275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HKCU</a:t>
              </a:r>
            </a:p>
          </p:txBody>
        </p:sp>
      </p:grpSp>
      <p:grpSp>
        <p:nvGrpSpPr>
          <p:cNvPr id="46" name="Group 45"/>
          <p:cNvGrpSpPr/>
          <p:nvPr/>
        </p:nvGrpSpPr>
        <p:grpSpPr>
          <a:xfrm>
            <a:off x="7640058" y="5902575"/>
            <a:ext cx="677942" cy="743501"/>
            <a:chOff x="6658407" y="5033428"/>
            <a:chExt cx="691536" cy="758410"/>
          </a:xfrm>
        </p:grpSpPr>
        <p:sp>
          <p:nvSpPr>
            <p:cNvPr id="47"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8" name="TextBox 47"/>
            <p:cNvSpPr txBox="1"/>
            <p:nvPr/>
          </p:nvSpPr>
          <p:spPr>
            <a:xfrm>
              <a:off x="6658407" y="5357873"/>
              <a:ext cx="69153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HKCR</a:t>
              </a:r>
            </a:p>
          </p:txBody>
        </p:sp>
      </p:grpSp>
      <p:grpSp>
        <p:nvGrpSpPr>
          <p:cNvPr id="49" name="Group 48"/>
          <p:cNvGrpSpPr/>
          <p:nvPr/>
        </p:nvGrpSpPr>
        <p:grpSpPr>
          <a:xfrm>
            <a:off x="8180526" y="5893830"/>
            <a:ext cx="610367" cy="743501"/>
            <a:chOff x="6692872" y="5033428"/>
            <a:chExt cx="622606" cy="758410"/>
          </a:xfrm>
        </p:grpSpPr>
        <p:sp>
          <p:nvSpPr>
            <p:cNvPr id="50"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51" name="TextBox 50"/>
            <p:cNvSpPr txBox="1"/>
            <p:nvPr/>
          </p:nvSpPr>
          <p:spPr>
            <a:xfrm>
              <a:off x="6692872" y="5357873"/>
              <a:ext cx="62260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HKU</a:t>
              </a:r>
            </a:p>
          </p:txBody>
        </p:sp>
      </p:grpSp>
    </p:spTree>
    <p:extLst>
      <p:ext uri="{BB962C8B-B14F-4D97-AF65-F5344CB8AC3E}">
        <p14:creationId xmlns:p14="http://schemas.microsoft.com/office/powerpoint/2010/main" val="2596948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750"/>
                                        <p:tgtEl>
                                          <p:spTgt spid="2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750"/>
                                        <p:tgtEl>
                                          <p:spTgt spid="26"/>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750"/>
                                        <p:tgtEl>
                                          <p:spTgt spid="2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750"/>
                                        <p:tgtEl>
                                          <p:spTgt spid="28"/>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750"/>
                                        <p:tgtEl>
                                          <p:spTgt spid="29"/>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750"/>
                                        <p:tgtEl>
                                          <p:spTgt spid="3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750"/>
                                        <p:tgtEl>
                                          <p:spTgt spid="3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750"/>
                                        <p:tgtEl>
                                          <p:spTgt spid="32"/>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750"/>
                                        <p:tgtEl>
                                          <p:spTgt spid="3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750"/>
                                        <p:tgtEl>
                                          <p:spTgt spid="35"/>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750"/>
                                        <p:tgtEl>
                                          <p:spTgt spid="3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750"/>
                                        <p:tgtEl>
                                          <p:spTgt spid="37"/>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750"/>
                                        <p:tgtEl>
                                          <p:spTgt spid="38"/>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750"/>
                                        <p:tgtEl>
                                          <p:spTgt spid="39"/>
                                        </p:tgtEl>
                                      </p:cBhvr>
                                    </p:animEffect>
                                  </p:childTnLst>
                                </p:cTn>
                              </p:par>
                              <p:par>
                                <p:cTn id="53" presetID="10" presetClass="entr" presetSubtype="0" fill="hold" nodeType="withEffect">
                                  <p:stCondLst>
                                    <p:cond delay="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750"/>
                                        <p:tgtEl>
                                          <p:spTgt spid="40"/>
                                        </p:tgtEl>
                                      </p:cBhvr>
                                    </p:animEffect>
                                  </p:childTnLst>
                                </p:cTn>
                              </p:par>
                              <p:par>
                                <p:cTn id="56" presetID="10" presetClass="entr" presetSubtype="0" fill="hold" nodeType="withEffect">
                                  <p:stCondLst>
                                    <p:cond delay="50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750"/>
                                        <p:tgtEl>
                                          <p:spTgt spid="43"/>
                                        </p:tgtEl>
                                      </p:cBhvr>
                                    </p:animEffect>
                                  </p:childTnLst>
                                </p:cTn>
                              </p:par>
                              <p:par>
                                <p:cTn id="59" presetID="10" presetClass="entr" presetSubtype="0" fill="hold" nodeType="withEffect">
                                  <p:stCondLst>
                                    <p:cond delay="50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750"/>
                                        <p:tgtEl>
                                          <p:spTgt spid="46"/>
                                        </p:tgtEl>
                                      </p:cBhvr>
                                    </p:animEffect>
                                  </p:childTnLst>
                                </p:cTn>
                              </p:par>
                              <p:par>
                                <p:cTn id="62" presetID="10" presetClass="entr" presetSubtype="0" fill="hold" nodeType="withEffect">
                                  <p:stCondLst>
                                    <p:cond delay="5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6" grpId="0" animBg="1"/>
      <p:bldP spid="27" grpId="0"/>
      <p:bldP spid="28" grpId="0" animBg="1"/>
      <p:bldP spid="29" grpId="0" animBg="1"/>
      <p:bldP spid="30" grpId="0"/>
      <p:bldP spid="31" grpId="0" animBg="1"/>
      <p:bldP spid="32" grpId="0"/>
      <p:bldP spid="33" grpId="0" animBg="1"/>
      <p:bldP spid="34" grpId="0"/>
      <p:bldP spid="35" grpId="0" animBg="1"/>
      <p:bldP spid="36" grpId="0"/>
      <p:bldP spid="37" grpId="0" animBg="1"/>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ight Triangle 51"/>
          <p:cNvSpPr/>
          <p:nvPr/>
        </p:nvSpPr>
        <p:spPr bwMode="auto">
          <a:xfrm rot="2340000">
            <a:off x="6761148" y="1628609"/>
            <a:ext cx="1649422" cy="2043849"/>
          </a:xfrm>
          <a:prstGeom prst="rtTriangle">
            <a:avLst/>
          </a:prstGeom>
          <a:gradFill flip="none" rotWithShape="1">
            <a:gsLst>
              <a:gs pos="0">
                <a:schemeClr val="tx2"/>
              </a:gs>
              <a:gs pos="60000">
                <a:schemeClr val="tx2">
                  <a:tint val="44500"/>
                  <a:satMod val="160000"/>
                </a:schemeClr>
              </a:gs>
              <a:gs pos="100000">
                <a:schemeClr val="tx2">
                  <a:tint val="23500"/>
                  <a:satMod val="160000"/>
                  <a:lumMod val="45000"/>
                  <a:lumOff val="55000"/>
                </a:schemeClr>
              </a:gs>
            </a:gsLst>
            <a:lin ang="81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18" name="Right Triangle 17"/>
          <p:cNvSpPr/>
          <p:nvPr/>
        </p:nvSpPr>
        <p:spPr bwMode="auto">
          <a:xfrm rot="2340000">
            <a:off x="6737294" y="4379108"/>
            <a:ext cx="1649422" cy="2043849"/>
          </a:xfrm>
          <a:prstGeom prst="rtTriangle">
            <a:avLst/>
          </a:prstGeom>
          <a:gradFill flip="none" rotWithShape="1">
            <a:gsLst>
              <a:gs pos="0">
                <a:schemeClr val="tx2"/>
              </a:gs>
              <a:gs pos="60000">
                <a:schemeClr val="tx2">
                  <a:tint val="44500"/>
                  <a:satMod val="160000"/>
                </a:schemeClr>
              </a:gs>
              <a:gs pos="100000">
                <a:schemeClr val="tx2">
                  <a:tint val="23500"/>
                  <a:satMod val="160000"/>
                  <a:lumMod val="45000"/>
                  <a:lumOff val="55000"/>
                </a:schemeClr>
              </a:gs>
            </a:gsLst>
            <a:lin ang="8100000" scaled="1"/>
            <a:tileRect/>
          </a:gra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 name="Title 1"/>
          <p:cNvSpPr>
            <a:spLocks noGrp="1"/>
          </p:cNvSpPr>
          <p:nvPr>
            <p:ph type="title"/>
          </p:nvPr>
        </p:nvSpPr>
        <p:spPr/>
        <p:txBody>
          <a:bodyPr/>
          <a:lstStyle/>
          <a:p>
            <a:r>
              <a:rPr lang="en-US"/>
              <a:t>Container Images</a:t>
            </a:r>
            <a:endParaRPr lang="en-US" dirty="0"/>
          </a:p>
        </p:txBody>
      </p:sp>
      <p:grpSp>
        <p:nvGrpSpPr>
          <p:cNvPr id="4" name="Group 3"/>
          <p:cNvGrpSpPr/>
          <p:nvPr/>
        </p:nvGrpSpPr>
        <p:grpSpPr>
          <a:xfrm>
            <a:off x="4004342" y="5147147"/>
            <a:ext cx="2636973" cy="1381920"/>
            <a:chOff x="1951037" y="4049747"/>
            <a:chExt cx="2689850" cy="1409630"/>
          </a:xfrm>
        </p:grpSpPr>
        <p:sp>
          <p:nvSpPr>
            <p:cNvPr id="5" name="Rectangle 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ight Bracket 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7" name="Left Bracket 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98" y="4452296"/>
              <a:ext cx="2534589" cy="603930"/>
            </a:xfrm>
            <a:prstGeom prst="rect">
              <a:avLst/>
            </a:prstGeom>
          </p:spPr>
        </p:pic>
      </p:grpSp>
      <p:grpSp>
        <p:nvGrpSpPr>
          <p:cNvPr id="9" name="Group 8"/>
          <p:cNvGrpSpPr/>
          <p:nvPr/>
        </p:nvGrpSpPr>
        <p:grpSpPr>
          <a:xfrm>
            <a:off x="4004342" y="3567910"/>
            <a:ext cx="2636973" cy="1381920"/>
            <a:chOff x="1951037" y="4049747"/>
            <a:chExt cx="2689850" cy="1409630"/>
          </a:xfrm>
        </p:grpSpPr>
        <p:sp>
          <p:nvSpPr>
            <p:cNvPr id="10" name="Rectangle 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IIS</a:t>
              </a:r>
            </a:p>
          </p:txBody>
        </p:sp>
        <p:sp>
          <p:nvSpPr>
            <p:cNvPr id="11" name="Right Bracket 1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2" name="Left Bracket 1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4" name="Group 13"/>
          <p:cNvGrpSpPr/>
          <p:nvPr/>
        </p:nvGrpSpPr>
        <p:grpSpPr>
          <a:xfrm>
            <a:off x="4008932" y="1988083"/>
            <a:ext cx="2636973" cy="1381920"/>
            <a:chOff x="1951037" y="4049747"/>
            <a:chExt cx="2689850" cy="1409630"/>
          </a:xfrm>
        </p:grpSpPr>
        <p:sp>
          <p:nvSpPr>
            <p:cNvPr id="15" name="Rectangle 1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Website</a:t>
              </a:r>
            </a:p>
          </p:txBody>
        </p:sp>
        <p:sp>
          <p:nvSpPr>
            <p:cNvPr id="16" name="Right Bracket 1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7" name="Left Bracket 1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
        <p:nvSpPr>
          <p:cNvPr id="19" name="TextBox 18"/>
          <p:cNvSpPr txBox="1"/>
          <p:nvPr/>
        </p:nvSpPr>
        <p:spPr>
          <a:xfrm>
            <a:off x="17821" y="5530346"/>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Base Image (OS)</a:t>
            </a:r>
          </a:p>
        </p:txBody>
      </p:sp>
      <p:sp>
        <p:nvSpPr>
          <p:cNvPr id="21" name="TextBox 20"/>
          <p:cNvSpPr txBox="1"/>
          <p:nvPr/>
        </p:nvSpPr>
        <p:spPr>
          <a:xfrm>
            <a:off x="35549" y="3951109"/>
            <a:ext cx="3435029"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 Framework</a:t>
            </a:r>
          </a:p>
        </p:txBody>
      </p:sp>
      <p:sp>
        <p:nvSpPr>
          <p:cNvPr id="23" name="TextBox 22"/>
          <p:cNvSpPr txBox="1"/>
          <p:nvPr/>
        </p:nvSpPr>
        <p:spPr>
          <a:xfrm>
            <a:off x="17821" y="2371282"/>
            <a:ext cx="3452757" cy="615522"/>
          </a:xfrm>
          <a:prstGeom prst="rect">
            <a:avLst/>
          </a:prstGeom>
          <a:noFill/>
        </p:spPr>
        <p:txBody>
          <a:bodyPr wrap="square" lIns="179285" tIns="143428" rIns="179285" bIns="143428" rtlCol="0">
            <a:spAutoFit/>
          </a:bodyPr>
          <a:lstStyle/>
          <a:p>
            <a:pPr algn="r">
              <a:lnSpc>
                <a:spcPct val="90000"/>
              </a:lnSpc>
              <a:spcAft>
                <a:spcPts val="588"/>
              </a:spcAft>
            </a:pPr>
            <a:r>
              <a:rPr lang="en-US" sz="2353" dirty="0">
                <a:gradFill>
                  <a:gsLst>
                    <a:gs pos="2917">
                      <a:schemeClr val="tx1"/>
                    </a:gs>
                    <a:gs pos="30000">
                      <a:schemeClr val="tx1"/>
                    </a:gs>
                  </a:gsLst>
                  <a:lin ang="5400000" scaled="0"/>
                </a:gradFill>
              </a:rPr>
              <a:t>Application</a:t>
            </a:r>
          </a:p>
        </p:txBody>
      </p:sp>
      <p:sp>
        <p:nvSpPr>
          <p:cNvPr id="3" name="Arrow: Right 2"/>
          <p:cNvSpPr/>
          <p:nvPr/>
        </p:nvSpPr>
        <p:spPr bwMode="auto">
          <a:xfrm>
            <a:off x="3411560" y="2380235"/>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4" name="Arrow: Right 23"/>
          <p:cNvSpPr/>
          <p:nvPr/>
        </p:nvSpPr>
        <p:spPr bwMode="auto">
          <a:xfrm>
            <a:off x="3392736" y="3960062"/>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5" name="Arrow: Right 24"/>
          <p:cNvSpPr/>
          <p:nvPr/>
        </p:nvSpPr>
        <p:spPr bwMode="auto">
          <a:xfrm>
            <a:off x="3391152" y="5539299"/>
            <a:ext cx="522914" cy="597617"/>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22" name="Rectangle 21"/>
          <p:cNvSpPr/>
          <p:nvPr/>
        </p:nvSpPr>
        <p:spPr bwMode="auto">
          <a:xfrm>
            <a:off x="7562791" y="4101319"/>
            <a:ext cx="4332720" cy="25966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a:solidFill>
                  <a:schemeClr val="tx1"/>
                </a:solidFill>
                <a:ea typeface="Segoe UI" pitchFamily="34" charset="0"/>
                <a:cs typeface="Segoe UI" pitchFamily="34" charset="0"/>
              </a:rPr>
              <a:t>Image Contents</a:t>
            </a:r>
            <a:endParaRPr lang="en-US" sz="2353" dirty="0">
              <a:solidFill>
                <a:schemeClr val="tx1"/>
              </a:solidFill>
              <a:ea typeface="Segoe UI" pitchFamily="34" charset="0"/>
              <a:cs typeface="Segoe UI" pitchFamily="34" charset="0"/>
            </a:endParaRPr>
          </a:p>
        </p:txBody>
      </p:sp>
      <p:sp>
        <p:nvSpPr>
          <p:cNvPr id="26" name="Rectangle: Rounded Corners 25"/>
          <p:cNvSpPr/>
          <p:nvPr/>
        </p:nvSpPr>
        <p:spPr bwMode="auto">
          <a:xfrm>
            <a:off x="8982130" y="4622923"/>
            <a:ext cx="2841637"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dirty="0">
                <a:gradFill>
                  <a:gsLst>
                    <a:gs pos="5439">
                      <a:srgbClr val="F8F8F8"/>
                    </a:gs>
                    <a:gs pos="10000">
                      <a:srgbClr val="F8F8F8"/>
                    </a:gs>
                  </a:gsLst>
                  <a:lin ang="5400000" scaled="0"/>
                </a:gradFill>
              </a:rPr>
              <a:t>Folders and Files</a:t>
            </a:r>
          </a:p>
        </p:txBody>
      </p:sp>
      <p:sp>
        <p:nvSpPr>
          <p:cNvPr id="27" name="TextBox 26"/>
          <p:cNvSpPr txBox="1"/>
          <p:nvPr/>
        </p:nvSpPr>
        <p:spPr>
          <a:xfrm>
            <a:off x="9153038" y="5359863"/>
            <a:ext cx="93566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28" name="Freeform 5"/>
          <p:cNvSpPr>
            <a:spLocks noChangeAspect="1" noEditPoints="1"/>
          </p:cNvSpPr>
          <p:nvPr/>
        </p:nvSpPr>
        <p:spPr bwMode="black">
          <a:xfrm>
            <a:off x="9472268" y="5081890"/>
            <a:ext cx="317477" cy="410704"/>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9" name="Freeform 79"/>
          <p:cNvSpPr>
            <a:spLocks noChangeAspect="1" noEditPoints="1"/>
          </p:cNvSpPr>
          <p:nvPr/>
        </p:nvSpPr>
        <p:spPr bwMode="black">
          <a:xfrm>
            <a:off x="10256126" y="50818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10008337" y="5360369"/>
            <a:ext cx="842948"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31" name="Freeform 79"/>
          <p:cNvSpPr>
            <a:spLocks noChangeAspect="1" noEditPoints="1"/>
          </p:cNvSpPr>
          <p:nvPr/>
        </p:nvSpPr>
        <p:spPr bwMode="black">
          <a:xfrm>
            <a:off x="11027609" y="50818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10632679" y="5365283"/>
            <a:ext cx="1116387"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33" name="Freeform 79"/>
          <p:cNvSpPr>
            <a:spLocks noChangeAspect="1" noEditPoints="1"/>
          </p:cNvSpPr>
          <p:nvPr/>
        </p:nvSpPr>
        <p:spPr bwMode="black">
          <a:xfrm>
            <a:off x="9467741" y="5854250"/>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8909124" y="6139262"/>
            <a:ext cx="141968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35" name="Freeform 79"/>
          <p:cNvSpPr>
            <a:spLocks noChangeAspect="1" noEditPoints="1"/>
          </p:cNvSpPr>
          <p:nvPr/>
        </p:nvSpPr>
        <p:spPr bwMode="black">
          <a:xfrm>
            <a:off x="10256126" y="58507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10097126" y="6131891"/>
            <a:ext cx="665369"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7" name="Freeform 79"/>
          <p:cNvSpPr>
            <a:spLocks noChangeAspect="1" noEditPoints="1"/>
          </p:cNvSpPr>
          <p:nvPr/>
        </p:nvSpPr>
        <p:spPr bwMode="black">
          <a:xfrm>
            <a:off x="11027609" y="5850791"/>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8" name="TextBox 37"/>
          <p:cNvSpPr txBox="1"/>
          <p:nvPr/>
        </p:nvSpPr>
        <p:spPr>
          <a:xfrm>
            <a:off x="10751544" y="6136805"/>
            <a:ext cx="87280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sp>
        <p:nvSpPr>
          <p:cNvPr id="39" name="Rectangle: Rounded Corners 38"/>
          <p:cNvSpPr/>
          <p:nvPr/>
        </p:nvSpPr>
        <p:spPr bwMode="auto">
          <a:xfrm>
            <a:off x="7642511" y="4622923"/>
            <a:ext cx="1260119"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dirty="0">
                <a:gradFill>
                  <a:gsLst>
                    <a:gs pos="5439">
                      <a:srgbClr val="F8F8F8"/>
                    </a:gs>
                    <a:gs pos="10000">
                      <a:srgbClr val="F8F8F8"/>
                    </a:gs>
                  </a:gsLst>
                  <a:lin ang="5400000" scaled="0"/>
                </a:gradFill>
              </a:rPr>
              <a:t>Registry</a:t>
            </a:r>
          </a:p>
        </p:txBody>
      </p:sp>
      <p:grpSp>
        <p:nvGrpSpPr>
          <p:cNvPr id="40" name="Group 39"/>
          <p:cNvGrpSpPr/>
          <p:nvPr/>
        </p:nvGrpSpPr>
        <p:grpSpPr>
          <a:xfrm>
            <a:off x="7611369" y="5159074"/>
            <a:ext cx="696800" cy="743501"/>
            <a:chOff x="6648789" y="5033428"/>
            <a:chExt cx="710772" cy="758410"/>
          </a:xfrm>
        </p:grpSpPr>
        <p:sp>
          <p:nvSpPr>
            <p:cNvPr id="41"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2" name="TextBox 41"/>
            <p:cNvSpPr txBox="1"/>
            <p:nvPr/>
          </p:nvSpPr>
          <p:spPr>
            <a:xfrm>
              <a:off x="6648789" y="5357873"/>
              <a:ext cx="710772"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HKLM</a:t>
              </a:r>
            </a:p>
          </p:txBody>
        </p:sp>
      </p:grpSp>
      <p:grpSp>
        <p:nvGrpSpPr>
          <p:cNvPr id="43" name="Group 42"/>
          <p:cNvGrpSpPr/>
          <p:nvPr/>
        </p:nvGrpSpPr>
        <p:grpSpPr>
          <a:xfrm>
            <a:off x="8154482" y="5159074"/>
            <a:ext cx="688941" cy="743501"/>
            <a:chOff x="6652797" y="5033428"/>
            <a:chExt cx="702756" cy="758410"/>
          </a:xfrm>
        </p:grpSpPr>
        <p:sp>
          <p:nvSpPr>
            <p:cNvPr id="44"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5" name="TextBox 44"/>
            <p:cNvSpPr txBox="1"/>
            <p:nvPr/>
          </p:nvSpPr>
          <p:spPr>
            <a:xfrm>
              <a:off x="6652797" y="5357873"/>
              <a:ext cx="70275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HKCU</a:t>
              </a:r>
            </a:p>
          </p:txBody>
        </p:sp>
      </p:grpSp>
      <p:grpSp>
        <p:nvGrpSpPr>
          <p:cNvPr id="46" name="Group 45"/>
          <p:cNvGrpSpPr/>
          <p:nvPr/>
        </p:nvGrpSpPr>
        <p:grpSpPr>
          <a:xfrm>
            <a:off x="7640058" y="5902575"/>
            <a:ext cx="677942" cy="743501"/>
            <a:chOff x="6658407" y="5033428"/>
            <a:chExt cx="691536" cy="758410"/>
          </a:xfrm>
        </p:grpSpPr>
        <p:sp>
          <p:nvSpPr>
            <p:cNvPr id="47"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8" name="TextBox 47"/>
            <p:cNvSpPr txBox="1"/>
            <p:nvPr/>
          </p:nvSpPr>
          <p:spPr>
            <a:xfrm>
              <a:off x="6658407" y="5357873"/>
              <a:ext cx="69153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HKCR</a:t>
              </a:r>
            </a:p>
          </p:txBody>
        </p:sp>
      </p:grpSp>
      <p:grpSp>
        <p:nvGrpSpPr>
          <p:cNvPr id="49" name="Group 48"/>
          <p:cNvGrpSpPr/>
          <p:nvPr/>
        </p:nvGrpSpPr>
        <p:grpSpPr>
          <a:xfrm>
            <a:off x="8180526" y="5893830"/>
            <a:ext cx="610367" cy="743501"/>
            <a:chOff x="6692872" y="5033428"/>
            <a:chExt cx="622606" cy="758410"/>
          </a:xfrm>
        </p:grpSpPr>
        <p:sp>
          <p:nvSpPr>
            <p:cNvPr id="50" name="Freeform 26"/>
            <p:cNvSpPr>
              <a:spLocks noEditPoints="1"/>
            </p:cNvSpPr>
            <p:nvPr/>
          </p:nvSpPr>
          <p:spPr bwMode="auto">
            <a:xfrm>
              <a:off x="6844851" y="5033428"/>
              <a:ext cx="360363" cy="42068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51" name="TextBox 50"/>
            <p:cNvSpPr txBox="1"/>
            <p:nvPr/>
          </p:nvSpPr>
          <p:spPr>
            <a:xfrm>
              <a:off x="6692872" y="5357873"/>
              <a:ext cx="622606"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HKU</a:t>
              </a:r>
            </a:p>
          </p:txBody>
        </p:sp>
      </p:grpSp>
      <p:sp>
        <p:nvSpPr>
          <p:cNvPr id="53" name="Rectangle 52"/>
          <p:cNvSpPr/>
          <p:nvPr/>
        </p:nvSpPr>
        <p:spPr bwMode="auto">
          <a:xfrm>
            <a:off x="7559478" y="1350820"/>
            <a:ext cx="4332720" cy="2596695"/>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a:solidFill>
                  <a:schemeClr val="tx1"/>
                </a:solidFill>
                <a:ea typeface="Segoe UI" pitchFamily="34" charset="0"/>
                <a:cs typeface="Segoe UI" pitchFamily="34" charset="0"/>
              </a:rPr>
              <a:t>Image Contents</a:t>
            </a:r>
            <a:endParaRPr lang="en-US" sz="2353" dirty="0">
              <a:solidFill>
                <a:schemeClr val="tx1"/>
              </a:solidFill>
              <a:ea typeface="Segoe UI" pitchFamily="34" charset="0"/>
              <a:cs typeface="Segoe UI" pitchFamily="34" charset="0"/>
            </a:endParaRPr>
          </a:p>
        </p:txBody>
      </p:sp>
      <p:sp>
        <p:nvSpPr>
          <p:cNvPr id="54" name="Rectangle: Rounded Corners 53"/>
          <p:cNvSpPr/>
          <p:nvPr/>
        </p:nvSpPr>
        <p:spPr bwMode="auto">
          <a:xfrm>
            <a:off x="8978818" y="1872424"/>
            <a:ext cx="2841637"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dirty="0">
                <a:gradFill>
                  <a:gsLst>
                    <a:gs pos="5439">
                      <a:srgbClr val="F8F8F8"/>
                    </a:gs>
                    <a:gs pos="10000">
                      <a:srgbClr val="F8F8F8"/>
                    </a:gs>
                  </a:gsLst>
                  <a:lin ang="5400000" scaled="0"/>
                </a:gradFill>
              </a:rPr>
              <a:t>Folders and Files</a:t>
            </a:r>
          </a:p>
        </p:txBody>
      </p:sp>
      <p:sp>
        <p:nvSpPr>
          <p:cNvPr id="55" name="TextBox 54"/>
          <p:cNvSpPr txBox="1"/>
          <p:nvPr/>
        </p:nvSpPr>
        <p:spPr>
          <a:xfrm>
            <a:off x="10258065" y="3306363"/>
            <a:ext cx="1001669"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mysite.html</a:t>
            </a:r>
          </a:p>
        </p:txBody>
      </p:sp>
      <p:sp>
        <p:nvSpPr>
          <p:cNvPr id="56" name="Freeform 5"/>
          <p:cNvSpPr>
            <a:spLocks noChangeAspect="1" noEditPoints="1"/>
          </p:cNvSpPr>
          <p:nvPr/>
        </p:nvSpPr>
        <p:spPr bwMode="black">
          <a:xfrm>
            <a:off x="10610295" y="3028390"/>
            <a:ext cx="317477" cy="410704"/>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67" name="Rectangle: Rounded Corners 66"/>
          <p:cNvSpPr/>
          <p:nvPr/>
        </p:nvSpPr>
        <p:spPr bwMode="auto">
          <a:xfrm>
            <a:off x="7639198" y="1872424"/>
            <a:ext cx="1260119" cy="2036170"/>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45720" numCol="1" rtlCol="0" anchor="t" anchorCtr="0" compatLnSpc="1">
            <a:prstTxWarp prst="textNoShape">
              <a:avLst/>
            </a:prstTxWarp>
          </a:bodyPr>
          <a:lstStyle/>
          <a:p>
            <a:pPr algn="ctr" defTabSz="914102" fontAlgn="base">
              <a:spcBef>
                <a:spcPct val="0"/>
              </a:spcBef>
              <a:spcAft>
                <a:spcPct val="0"/>
              </a:spcAft>
            </a:pPr>
            <a:r>
              <a:rPr lang="en-US" sz="1961" dirty="0">
                <a:gradFill>
                  <a:gsLst>
                    <a:gs pos="5439">
                      <a:srgbClr val="F8F8F8"/>
                    </a:gs>
                    <a:gs pos="10000">
                      <a:srgbClr val="F8F8F8"/>
                    </a:gs>
                  </a:gsLst>
                  <a:lin ang="5400000" scaled="0"/>
                </a:gradFill>
              </a:rPr>
              <a:t>Registry</a:t>
            </a:r>
          </a:p>
        </p:txBody>
      </p:sp>
      <p:sp>
        <p:nvSpPr>
          <p:cNvPr id="69" name="Freeform 26"/>
          <p:cNvSpPr>
            <a:spLocks noEditPoints="1"/>
          </p:cNvSpPr>
          <p:nvPr/>
        </p:nvSpPr>
        <p:spPr bwMode="auto">
          <a:xfrm>
            <a:off x="7800264" y="2408575"/>
            <a:ext cx="353279" cy="412418"/>
          </a:xfrm>
          <a:custGeom>
            <a:avLst/>
            <a:gdLst>
              <a:gd name="T0" fmla="*/ 227 w 227"/>
              <a:gd name="T1" fmla="*/ 28 h 265"/>
              <a:gd name="T2" fmla="*/ 189 w 227"/>
              <a:gd name="T3" fmla="*/ 0 h 265"/>
              <a:gd name="T4" fmla="*/ 0 w 227"/>
              <a:gd name="T5" fmla="*/ 0 h 265"/>
              <a:gd name="T6" fmla="*/ 0 w 227"/>
              <a:gd name="T7" fmla="*/ 123 h 265"/>
              <a:gd name="T8" fmla="*/ 0 w 227"/>
              <a:gd name="T9" fmla="*/ 142 h 265"/>
              <a:gd name="T10" fmla="*/ 0 w 227"/>
              <a:gd name="T11" fmla="*/ 265 h 265"/>
              <a:gd name="T12" fmla="*/ 189 w 227"/>
              <a:gd name="T13" fmla="*/ 265 h 265"/>
              <a:gd name="T14" fmla="*/ 227 w 227"/>
              <a:gd name="T15" fmla="*/ 236 h 265"/>
              <a:gd name="T16" fmla="*/ 227 w 227"/>
              <a:gd name="T17" fmla="*/ 28 h 265"/>
              <a:gd name="T18" fmla="*/ 170 w 227"/>
              <a:gd name="T19" fmla="*/ 246 h 265"/>
              <a:gd name="T20" fmla="*/ 19 w 227"/>
              <a:gd name="T21" fmla="*/ 246 h 265"/>
              <a:gd name="T22" fmla="*/ 19 w 227"/>
              <a:gd name="T23" fmla="*/ 142 h 265"/>
              <a:gd name="T24" fmla="*/ 170 w 227"/>
              <a:gd name="T25" fmla="*/ 142 h 265"/>
              <a:gd name="T26" fmla="*/ 170 w 227"/>
              <a:gd name="T27" fmla="*/ 246 h 265"/>
              <a:gd name="T28" fmla="*/ 170 w 227"/>
              <a:gd name="T29" fmla="*/ 123 h 265"/>
              <a:gd name="T30" fmla="*/ 19 w 227"/>
              <a:gd name="T31" fmla="*/ 123 h 265"/>
              <a:gd name="T32" fmla="*/ 19 w 227"/>
              <a:gd name="T33" fmla="*/ 19 h 265"/>
              <a:gd name="T34" fmla="*/ 170 w 227"/>
              <a:gd name="T35" fmla="*/ 19 h 265"/>
              <a:gd name="T36" fmla="*/ 170 w 227"/>
              <a:gd name="T37" fmla="*/ 123 h 265"/>
              <a:gd name="T38" fmla="*/ 208 w 227"/>
              <a:gd name="T39" fmla="*/ 227 h 265"/>
              <a:gd name="T40" fmla="*/ 189 w 227"/>
              <a:gd name="T41" fmla="*/ 241 h 265"/>
              <a:gd name="T42" fmla="*/ 189 w 227"/>
              <a:gd name="T43" fmla="*/ 24 h 265"/>
              <a:gd name="T44" fmla="*/ 208 w 227"/>
              <a:gd name="T45" fmla="*/ 38 h 265"/>
              <a:gd name="T46" fmla="*/ 208 w 227"/>
              <a:gd name="T47" fmla="*/ 227 h 265"/>
              <a:gd name="T48" fmla="*/ 132 w 227"/>
              <a:gd name="T49" fmla="*/ 180 h 265"/>
              <a:gd name="T50" fmla="*/ 56 w 227"/>
              <a:gd name="T51" fmla="*/ 180 h 265"/>
              <a:gd name="T52" fmla="*/ 56 w 227"/>
              <a:gd name="T53" fmla="*/ 161 h 265"/>
              <a:gd name="T54" fmla="*/ 132 w 227"/>
              <a:gd name="T55" fmla="*/ 161 h 265"/>
              <a:gd name="T56" fmla="*/ 132 w 227"/>
              <a:gd name="T57" fmla="*/ 180 h 265"/>
              <a:gd name="T58" fmla="*/ 132 w 227"/>
              <a:gd name="T59" fmla="*/ 57 h 265"/>
              <a:gd name="T60" fmla="*/ 56 w 227"/>
              <a:gd name="T61" fmla="*/ 57 h 265"/>
              <a:gd name="T62" fmla="*/ 56 w 227"/>
              <a:gd name="T63" fmla="*/ 38 h 265"/>
              <a:gd name="T64" fmla="*/ 132 w 227"/>
              <a:gd name="T65" fmla="*/ 38 h 265"/>
              <a:gd name="T66" fmla="*/ 132 w 227"/>
              <a:gd name="T67" fmla="*/ 5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265">
                <a:moveTo>
                  <a:pt x="227" y="28"/>
                </a:moveTo>
                <a:lnTo>
                  <a:pt x="189" y="0"/>
                </a:lnTo>
                <a:lnTo>
                  <a:pt x="0" y="0"/>
                </a:lnTo>
                <a:lnTo>
                  <a:pt x="0" y="123"/>
                </a:lnTo>
                <a:lnTo>
                  <a:pt x="0" y="142"/>
                </a:lnTo>
                <a:lnTo>
                  <a:pt x="0" y="265"/>
                </a:lnTo>
                <a:lnTo>
                  <a:pt x="189" y="265"/>
                </a:lnTo>
                <a:lnTo>
                  <a:pt x="227" y="236"/>
                </a:lnTo>
                <a:lnTo>
                  <a:pt x="227" y="28"/>
                </a:lnTo>
                <a:close/>
                <a:moveTo>
                  <a:pt x="170" y="246"/>
                </a:moveTo>
                <a:lnTo>
                  <a:pt x="19" y="246"/>
                </a:lnTo>
                <a:lnTo>
                  <a:pt x="19" y="142"/>
                </a:lnTo>
                <a:lnTo>
                  <a:pt x="170" y="142"/>
                </a:lnTo>
                <a:lnTo>
                  <a:pt x="170" y="246"/>
                </a:lnTo>
                <a:close/>
                <a:moveTo>
                  <a:pt x="170" y="123"/>
                </a:moveTo>
                <a:lnTo>
                  <a:pt x="19" y="123"/>
                </a:lnTo>
                <a:lnTo>
                  <a:pt x="19" y="19"/>
                </a:lnTo>
                <a:lnTo>
                  <a:pt x="170" y="19"/>
                </a:lnTo>
                <a:lnTo>
                  <a:pt x="170" y="123"/>
                </a:lnTo>
                <a:close/>
                <a:moveTo>
                  <a:pt x="208" y="227"/>
                </a:moveTo>
                <a:lnTo>
                  <a:pt x="189" y="241"/>
                </a:lnTo>
                <a:lnTo>
                  <a:pt x="189" y="24"/>
                </a:lnTo>
                <a:lnTo>
                  <a:pt x="208" y="38"/>
                </a:lnTo>
                <a:lnTo>
                  <a:pt x="208" y="227"/>
                </a:lnTo>
                <a:close/>
                <a:moveTo>
                  <a:pt x="132" y="180"/>
                </a:moveTo>
                <a:lnTo>
                  <a:pt x="56" y="180"/>
                </a:lnTo>
                <a:lnTo>
                  <a:pt x="56" y="161"/>
                </a:lnTo>
                <a:lnTo>
                  <a:pt x="132" y="161"/>
                </a:lnTo>
                <a:lnTo>
                  <a:pt x="132" y="180"/>
                </a:lnTo>
                <a:close/>
                <a:moveTo>
                  <a:pt x="132" y="57"/>
                </a:moveTo>
                <a:lnTo>
                  <a:pt x="56" y="57"/>
                </a:lnTo>
                <a:lnTo>
                  <a:pt x="56" y="38"/>
                </a:lnTo>
                <a:lnTo>
                  <a:pt x="132" y="38"/>
                </a:lnTo>
                <a:lnTo>
                  <a:pt x="132" y="57"/>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dirty="0"/>
          </a:p>
        </p:txBody>
      </p:sp>
      <p:cxnSp>
        <p:nvCxnSpPr>
          <p:cNvPr id="85" name="Straight Connector 84"/>
          <p:cNvCxnSpPr>
            <a:cxnSpLocks/>
          </p:cNvCxnSpPr>
          <p:nvPr/>
        </p:nvCxnSpPr>
        <p:spPr>
          <a:xfrm flipH="1">
            <a:off x="10406573" y="2662388"/>
            <a:ext cx="4531" cy="527302"/>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399636" y="3186295"/>
            <a:ext cx="226329"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Freeform 79"/>
          <p:cNvSpPr>
            <a:spLocks noChangeAspect="1" noEditPoints="1"/>
          </p:cNvSpPr>
          <p:nvPr/>
        </p:nvSpPr>
        <p:spPr bwMode="black">
          <a:xfrm>
            <a:off x="10252814" y="233139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58" name="TextBox 57"/>
          <p:cNvSpPr txBox="1"/>
          <p:nvPr/>
        </p:nvSpPr>
        <p:spPr>
          <a:xfrm>
            <a:off x="10194343" y="2766411"/>
            <a:ext cx="427446" cy="135776"/>
          </a:xfrm>
          <a:prstGeom prst="rect">
            <a:avLst/>
          </a:prstGeom>
          <a:solidFill>
            <a:schemeClr val="tx2"/>
          </a:solidFill>
        </p:spPr>
        <p:txBody>
          <a:bodyPr wrap="none" lIns="0" tIns="0" rIns="0" bIns="0" rtlCol="0">
            <a:spAutoFit/>
          </a:bodyPr>
          <a:lstStyle/>
          <a:p>
            <a:pPr algn="ctr">
              <a:lnSpc>
                <a:spcPct val="90000"/>
              </a:lnSpc>
              <a:spcAft>
                <a:spcPts val="588"/>
              </a:spcAft>
            </a:pPr>
            <a:r>
              <a:rPr lang="en-US" sz="980" dirty="0" err="1">
                <a:solidFill>
                  <a:schemeClr val="bg1"/>
                </a:solidFill>
              </a:rPr>
              <a:t>inetpub</a:t>
            </a:r>
            <a:endParaRPr lang="en-US" sz="980" dirty="0">
              <a:solidFill>
                <a:schemeClr val="bg1"/>
              </a:solidFill>
            </a:endParaRPr>
          </a:p>
        </p:txBody>
      </p:sp>
      <p:sp>
        <p:nvSpPr>
          <p:cNvPr id="90" name="Freeform 17"/>
          <p:cNvSpPr>
            <a:spLocks noEditPoints="1"/>
          </p:cNvSpPr>
          <p:nvPr/>
        </p:nvSpPr>
        <p:spPr bwMode="auto">
          <a:xfrm>
            <a:off x="8118424" y="3047999"/>
            <a:ext cx="367285" cy="396855"/>
          </a:xfrm>
          <a:custGeom>
            <a:avLst/>
            <a:gdLst>
              <a:gd name="T0" fmla="*/ 36 w 100"/>
              <a:gd name="T1" fmla="*/ 36 h 108"/>
              <a:gd name="T2" fmla="*/ 16 w 100"/>
              <a:gd name="T3" fmla="*/ 36 h 108"/>
              <a:gd name="T4" fmla="*/ 16 w 100"/>
              <a:gd name="T5" fmla="*/ 28 h 108"/>
              <a:gd name="T6" fmla="*/ 36 w 100"/>
              <a:gd name="T7" fmla="*/ 28 h 108"/>
              <a:gd name="T8" fmla="*/ 36 w 100"/>
              <a:gd name="T9" fmla="*/ 36 h 108"/>
              <a:gd name="T10" fmla="*/ 16 w 100"/>
              <a:gd name="T11" fmla="*/ 60 h 108"/>
              <a:gd name="T12" fmla="*/ 52 w 100"/>
              <a:gd name="T13" fmla="*/ 60 h 108"/>
              <a:gd name="T14" fmla="*/ 52 w 100"/>
              <a:gd name="T15" fmla="*/ 52 h 108"/>
              <a:gd name="T16" fmla="*/ 16 w 100"/>
              <a:gd name="T17" fmla="*/ 52 h 108"/>
              <a:gd name="T18" fmla="*/ 16 w 100"/>
              <a:gd name="T19" fmla="*/ 60 h 108"/>
              <a:gd name="T20" fmla="*/ 16 w 100"/>
              <a:gd name="T21" fmla="*/ 84 h 108"/>
              <a:gd name="T22" fmla="*/ 40 w 100"/>
              <a:gd name="T23" fmla="*/ 84 h 108"/>
              <a:gd name="T24" fmla="*/ 40 w 100"/>
              <a:gd name="T25" fmla="*/ 76 h 108"/>
              <a:gd name="T26" fmla="*/ 16 w 100"/>
              <a:gd name="T27" fmla="*/ 76 h 108"/>
              <a:gd name="T28" fmla="*/ 16 w 100"/>
              <a:gd name="T29" fmla="*/ 84 h 108"/>
              <a:gd name="T30" fmla="*/ 99 w 100"/>
              <a:gd name="T31" fmla="*/ 33 h 108"/>
              <a:gd name="T32" fmla="*/ 93 w 100"/>
              <a:gd name="T33" fmla="*/ 33 h 108"/>
              <a:gd name="T34" fmla="*/ 92 w 100"/>
              <a:gd name="T35" fmla="*/ 34 h 108"/>
              <a:gd name="T36" fmla="*/ 97 w 100"/>
              <a:gd name="T37" fmla="*/ 40 h 108"/>
              <a:gd name="T38" fmla="*/ 99 w 100"/>
              <a:gd name="T39" fmla="*/ 39 h 108"/>
              <a:gd name="T40" fmla="*/ 99 w 100"/>
              <a:gd name="T41" fmla="*/ 33 h 108"/>
              <a:gd name="T42" fmla="*/ 80 w 100"/>
              <a:gd name="T43" fmla="*/ 28 h 108"/>
              <a:gd name="T44" fmla="*/ 80 w 100"/>
              <a:gd name="T45" fmla="*/ 46 h 108"/>
              <a:gd name="T46" fmla="*/ 86 w 100"/>
              <a:gd name="T47" fmla="*/ 40 h 108"/>
              <a:gd name="T48" fmla="*/ 92 w 100"/>
              <a:gd name="T49" fmla="*/ 46 h 108"/>
              <a:gd name="T50" fmla="*/ 80 w 100"/>
              <a:gd name="T51" fmla="*/ 58 h 108"/>
              <a:gd name="T52" fmla="*/ 80 w 100"/>
              <a:gd name="T53" fmla="*/ 108 h 108"/>
              <a:gd name="T54" fmla="*/ 0 w 100"/>
              <a:gd name="T55" fmla="*/ 108 h 108"/>
              <a:gd name="T56" fmla="*/ 0 w 100"/>
              <a:gd name="T57" fmla="*/ 0 h 108"/>
              <a:gd name="T58" fmla="*/ 52 w 100"/>
              <a:gd name="T59" fmla="*/ 0 h 108"/>
              <a:gd name="T60" fmla="*/ 80 w 100"/>
              <a:gd name="T61" fmla="*/ 28 h 108"/>
              <a:gd name="T62" fmla="*/ 52 w 100"/>
              <a:gd name="T63" fmla="*/ 28 h 108"/>
              <a:gd name="T64" fmla="*/ 68 w 100"/>
              <a:gd name="T65" fmla="*/ 28 h 108"/>
              <a:gd name="T66" fmla="*/ 52 w 100"/>
              <a:gd name="T67" fmla="*/ 11 h 108"/>
              <a:gd name="T68" fmla="*/ 52 w 100"/>
              <a:gd name="T69" fmla="*/ 28 h 108"/>
              <a:gd name="T70" fmla="*/ 72 w 100"/>
              <a:gd name="T71" fmla="*/ 36 h 108"/>
              <a:gd name="T72" fmla="*/ 44 w 100"/>
              <a:gd name="T73" fmla="*/ 36 h 108"/>
              <a:gd name="T74" fmla="*/ 44 w 100"/>
              <a:gd name="T75" fmla="*/ 8 h 108"/>
              <a:gd name="T76" fmla="*/ 8 w 100"/>
              <a:gd name="T77" fmla="*/ 8 h 108"/>
              <a:gd name="T78" fmla="*/ 8 w 100"/>
              <a:gd name="T79" fmla="*/ 100 h 108"/>
              <a:gd name="T80" fmla="*/ 72 w 100"/>
              <a:gd name="T81" fmla="*/ 100 h 108"/>
              <a:gd name="T82" fmla="*/ 72 w 100"/>
              <a:gd name="T83" fmla="*/ 66 h 108"/>
              <a:gd name="T84" fmla="*/ 53 w 100"/>
              <a:gd name="T85" fmla="*/ 84 h 108"/>
              <a:gd name="T86" fmla="*/ 48 w 100"/>
              <a:gd name="T87" fmla="*/ 84 h 108"/>
              <a:gd name="T88" fmla="*/ 48 w 100"/>
              <a:gd name="T89" fmla="*/ 78 h 108"/>
              <a:gd name="T90" fmla="*/ 72 w 100"/>
              <a:gd name="T91" fmla="*/ 54 h 108"/>
              <a:gd name="T92" fmla="*/ 72 w 100"/>
              <a:gd name="T9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 h="108">
                <a:moveTo>
                  <a:pt x="36" y="36"/>
                </a:moveTo>
                <a:cubicBezTo>
                  <a:pt x="16" y="36"/>
                  <a:pt x="16" y="36"/>
                  <a:pt x="16" y="36"/>
                </a:cubicBezTo>
                <a:cubicBezTo>
                  <a:pt x="16" y="28"/>
                  <a:pt x="16" y="28"/>
                  <a:pt x="16" y="28"/>
                </a:cubicBezTo>
                <a:cubicBezTo>
                  <a:pt x="36" y="28"/>
                  <a:pt x="36" y="28"/>
                  <a:pt x="36" y="28"/>
                </a:cubicBezTo>
                <a:lnTo>
                  <a:pt x="36" y="36"/>
                </a:lnTo>
                <a:close/>
                <a:moveTo>
                  <a:pt x="16" y="60"/>
                </a:moveTo>
                <a:cubicBezTo>
                  <a:pt x="52" y="60"/>
                  <a:pt x="52" y="60"/>
                  <a:pt x="52" y="60"/>
                </a:cubicBezTo>
                <a:cubicBezTo>
                  <a:pt x="52" y="52"/>
                  <a:pt x="52" y="52"/>
                  <a:pt x="52" y="52"/>
                </a:cubicBezTo>
                <a:cubicBezTo>
                  <a:pt x="16" y="52"/>
                  <a:pt x="16" y="52"/>
                  <a:pt x="16" y="52"/>
                </a:cubicBezTo>
                <a:lnTo>
                  <a:pt x="16" y="60"/>
                </a:lnTo>
                <a:close/>
                <a:moveTo>
                  <a:pt x="16" y="84"/>
                </a:moveTo>
                <a:cubicBezTo>
                  <a:pt x="40" y="84"/>
                  <a:pt x="40" y="84"/>
                  <a:pt x="40" y="84"/>
                </a:cubicBezTo>
                <a:cubicBezTo>
                  <a:pt x="40" y="76"/>
                  <a:pt x="40" y="76"/>
                  <a:pt x="40" y="76"/>
                </a:cubicBezTo>
                <a:cubicBezTo>
                  <a:pt x="16" y="76"/>
                  <a:pt x="16" y="76"/>
                  <a:pt x="16" y="76"/>
                </a:cubicBezTo>
                <a:lnTo>
                  <a:pt x="16" y="84"/>
                </a:lnTo>
                <a:close/>
                <a:moveTo>
                  <a:pt x="99" y="33"/>
                </a:moveTo>
                <a:cubicBezTo>
                  <a:pt x="97" y="31"/>
                  <a:pt x="95" y="31"/>
                  <a:pt x="93" y="33"/>
                </a:cubicBezTo>
                <a:cubicBezTo>
                  <a:pt x="92" y="34"/>
                  <a:pt x="92" y="34"/>
                  <a:pt x="92" y="34"/>
                </a:cubicBezTo>
                <a:cubicBezTo>
                  <a:pt x="97" y="40"/>
                  <a:pt x="97" y="40"/>
                  <a:pt x="97" y="40"/>
                </a:cubicBezTo>
                <a:cubicBezTo>
                  <a:pt x="99" y="39"/>
                  <a:pt x="99" y="39"/>
                  <a:pt x="99" y="39"/>
                </a:cubicBezTo>
                <a:cubicBezTo>
                  <a:pt x="100" y="37"/>
                  <a:pt x="100" y="35"/>
                  <a:pt x="99" y="33"/>
                </a:cubicBezTo>
                <a:close/>
                <a:moveTo>
                  <a:pt x="80" y="28"/>
                </a:moveTo>
                <a:cubicBezTo>
                  <a:pt x="80" y="46"/>
                  <a:pt x="80" y="46"/>
                  <a:pt x="80" y="46"/>
                </a:cubicBezTo>
                <a:cubicBezTo>
                  <a:pt x="86" y="40"/>
                  <a:pt x="86" y="40"/>
                  <a:pt x="86" y="40"/>
                </a:cubicBezTo>
                <a:cubicBezTo>
                  <a:pt x="92" y="46"/>
                  <a:pt x="92" y="46"/>
                  <a:pt x="92" y="46"/>
                </a:cubicBezTo>
                <a:cubicBezTo>
                  <a:pt x="80" y="58"/>
                  <a:pt x="80" y="58"/>
                  <a:pt x="80" y="58"/>
                </a:cubicBezTo>
                <a:cubicBezTo>
                  <a:pt x="80" y="108"/>
                  <a:pt x="80" y="108"/>
                  <a:pt x="80" y="108"/>
                </a:cubicBezTo>
                <a:cubicBezTo>
                  <a:pt x="0" y="108"/>
                  <a:pt x="0" y="108"/>
                  <a:pt x="0" y="108"/>
                </a:cubicBezTo>
                <a:cubicBezTo>
                  <a:pt x="0" y="0"/>
                  <a:pt x="0" y="0"/>
                  <a:pt x="0" y="0"/>
                </a:cubicBezTo>
                <a:cubicBezTo>
                  <a:pt x="52" y="0"/>
                  <a:pt x="52" y="0"/>
                  <a:pt x="52" y="0"/>
                </a:cubicBezTo>
                <a:lnTo>
                  <a:pt x="80" y="28"/>
                </a:lnTo>
                <a:close/>
                <a:moveTo>
                  <a:pt x="52" y="28"/>
                </a:moveTo>
                <a:cubicBezTo>
                  <a:pt x="68" y="28"/>
                  <a:pt x="68" y="28"/>
                  <a:pt x="68" y="28"/>
                </a:cubicBezTo>
                <a:cubicBezTo>
                  <a:pt x="52" y="11"/>
                  <a:pt x="52" y="11"/>
                  <a:pt x="52" y="11"/>
                </a:cubicBezTo>
                <a:lnTo>
                  <a:pt x="52" y="28"/>
                </a:lnTo>
                <a:close/>
                <a:moveTo>
                  <a:pt x="72" y="36"/>
                </a:moveTo>
                <a:cubicBezTo>
                  <a:pt x="44" y="36"/>
                  <a:pt x="44" y="36"/>
                  <a:pt x="44" y="36"/>
                </a:cubicBezTo>
                <a:cubicBezTo>
                  <a:pt x="44" y="8"/>
                  <a:pt x="44" y="8"/>
                  <a:pt x="44" y="8"/>
                </a:cubicBezTo>
                <a:cubicBezTo>
                  <a:pt x="8" y="8"/>
                  <a:pt x="8" y="8"/>
                  <a:pt x="8" y="8"/>
                </a:cubicBezTo>
                <a:cubicBezTo>
                  <a:pt x="8" y="100"/>
                  <a:pt x="8" y="100"/>
                  <a:pt x="8" y="100"/>
                </a:cubicBezTo>
                <a:cubicBezTo>
                  <a:pt x="72" y="100"/>
                  <a:pt x="72" y="100"/>
                  <a:pt x="72" y="100"/>
                </a:cubicBezTo>
                <a:cubicBezTo>
                  <a:pt x="72" y="66"/>
                  <a:pt x="72" y="66"/>
                  <a:pt x="72" y="66"/>
                </a:cubicBezTo>
                <a:cubicBezTo>
                  <a:pt x="53" y="84"/>
                  <a:pt x="53" y="84"/>
                  <a:pt x="53" y="84"/>
                </a:cubicBezTo>
                <a:cubicBezTo>
                  <a:pt x="48" y="84"/>
                  <a:pt x="48" y="84"/>
                  <a:pt x="48" y="84"/>
                </a:cubicBezTo>
                <a:cubicBezTo>
                  <a:pt x="48" y="78"/>
                  <a:pt x="48" y="78"/>
                  <a:pt x="48" y="78"/>
                </a:cubicBezTo>
                <a:cubicBezTo>
                  <a:pt x="72" y="54"/>
                  <a:pt x="72" y="54"/>
                  <a:pt x="72" y="54"/>
                </a:cubicBezTo>
                <a:lnTo>
                  <a:pt x="72" y="36"/>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2" name="TextBox 91"/>
          <p:cNvSpPr txBox="1"/>
          <p:nvPr/>
        </p:nvSpPr>
        <p:spPr>
          <a:xfrm>
            <a:off x="7880657" y="3490729"/>
            <a:ext cx="719386" cy="271554"/>
          </a:xfrm>
          <a:prstGeom prst="rect">
            <a:avLst/>
          </a:prstGeom>
          <a:solidFill>
            <a:schemeClr val="tx2"/>
          </a:solidFill>
        </p:spPr>
        <p:txBody>
          <a:bodyPr wrap="square" lIns="0" tIns="0" rIns="0" bIns="0" rtlCol="0">
            <a:spAutoFit/>
          </a:bodyPr>
          <a:lstStyle/>
          <a:p>
            <a:pPr algn="ctr">
              <a:lnSpc>
                <a:spcPct val="90000"/>
              </a:lnSpc>
              <a:spcAft>
                <a:spcPts val="588"/>
              </a:spcAft>
            </a:pPr>
            <a:r>
              <a:rPr lang="en-US" sz="980" dirty="0">
                <a:solidFill>
                  <a:schemeClr val="bg1"/>
                </a:solidFill>
              </a:rPr>
              <a:t>SOFTWARE/</a:t>
            </a:r>
            <a:r>
              <a:rPr lang="en-US" sz="980" dirty="0" err="1">
                <a:solidFill>
                  <a:schemeClr val="bg1"/>
                </a:solidFill>
              </a:rPr>
              <a:t>mykey</a:t>
            </a:r>
            <a:endParaRPr lang="en-US" sz="980" dirty="0">
              <a:solidFill>
                <a:schemeClr val="bg1"/>
              </a:solidFill>
            </a:endParaRPr>
          </a:p>
        </p:txBody>
      </p:sp>
      <p:cxnSp>
        <p:nvCxnSpPr>
          <p:cNvPr id="93" name="Straight Connector 92"/>
          <p:cNvCxnSpPr>
            <a:cxnSpLocks/>
          </p:cNvCxnSpPr>
          <p:nvPr/>
        </p:nvCxnSpPr>
        <p:spPr>
          <a:xfrm flipH="1">
            <a:off x="7933530" y="2806924"/>
            <a:ext cx="4531" cy="527302"/>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a:off x="7926593" y="3334226"/>
            <a:ext cx="191831" cy="0"/>
          </a:xfrm>
          <a:prstGeom prst="line">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792404" y="2863368"/>
            <a:ext cx="334728" cy="135776"/>
          </a:xfrm>
          <a:prstGeom prst="rect">
            <a:avLst/>
          </a:prstGeom>
          <a:solidFill>
            <a:schemeClr val="tx2"/>
          </a:solidFill>
        </p:spPr>
        <p:txBody>
          <a:bodyPr wrap="none" lIns="0" tIns="0" rIns="0" bIns="0" rtlCol="0">
            <a:spAutoFit/>
          </a:bodyPr>
          <a:lstStyle/>
          <a:p>
            <a:pPr algn="ctr">
              <a:lnSpc>
                <a:spcPct val="90000"/>
              </a:lnSpc>
              <a:spcAft>
                <a:spcPts val="588"/>
              </a:spcAft>
            </a:pPr>
            <a:r>
              <a:rPr lang="en-US" sz="980" dirty="0">
                <a:solidFill>
                  <a:schemeClr val="bg1"/>
                </a:solidFill>
              </a:rPr>
              <a:t>HKLM</a:t>
            </a:r>
          </a:p>
        </p:txBody>
      </p:sp>
    </p:spTree>
    <p:extLst>
      <p:ext uri="{BB962C8B-B14F-4D97-AF65-F5344CB8AC3E}">
        <p14:creationId xmlns:p14="http://schemas.microsoft.com/office/powerpoint/2010/main" val="323141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750"/>
                                        <p:tgtEl>
                                          <p:spTgt spid="5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75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750"/>
                                        <p:tgtEl>
                                          <p:spTgt spid="56"/>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750"/>
                                        <p:tgtEl>
                                          <p:spTgt spid="5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750"/>
                                        <p:tgtEl>
                                          <p:spTgt spid="58"/>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750"/>
                                        <p:tgtEl>
                                          <p:spTgt spid="67"/>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750"/>
                                        <p:tgtEl>
                                          <p:spTgt spid="9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750"/>
                                        <p:tgtEl>
                                          <p:spTgt spid="92"/>
                                        </p:tgtEl>
                                      </p:cBhvr>
                                    </p:animEffect>
                                  </p:childTnLst>
                                </p:cTn>
                              </p:par>
                              <p:par>
                                <p:cTn id="35" presetID="10" presetClass="entr" presetSubtype="0" fill="hold" nodeType="withEffect">
                                  <p:stCondLst>
                                    <p:cond delay="50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750"/>
                                        <p:tgtEl>
                                          <p:spTgt spid="93"/>
                                        </p:tgtEl>
                                      </p:cBhvr>
                                    </p:animEffect>
                                  </p:childTnLst>
                                </p:cTn>
                              </p:par>
                              <p:par>
                                <p:cTn id="38" presetID="10" presetClass="entr" presetSubtype="0" fill="hold" nodeType="withEffect">
                                  <p:stCondLst>
                                    <p:cond delay="50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750"/>
                                        <p:tgtEl>
                                          <p:spTgt spid="9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90"/>
                                        </p:tgtEl>
                                        <p:attrNameLst>
                                          <p:attrName>style.visibility</p:attrName>
                                        </p:attrNameLst>
                                      </p:cBhvr>
                                      <p:to>
                                        <p:strVal val="visible"/>
                                      </p:to>
                                    </p:set>
                                    <p:animEffect transition="in" filter="fade">
                                      <p:cBhvr>
                                        <p:cTn id="43" dur="750"/>
                                        <p:tgtEl>
                                          <p:spTgt spid="90"/>
                                        </p:tgtEl>
                                      </p:cBhvr>
                                    </p:animEffect>
                                  </p:childTnLst>
                                </p:cTn>
                              </p:par>
                              <p:par>
                                <p:cTn id="44" presetID="10" presetClass="entr" presetSubtype="0" fill="hold" nodeType="withEffect">
                                  <p:stCondLst>
                                    <p:cond delay="50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750"/>
                                        <p:tgtEl>
                                          <p:spTgt spid="87"/>
                                        </p:tgtEl>
                                      </p:cBhvr>
                                    </p:animEffect>
                                  </p:childTnLst>
                                </p:cTn>
                              </p:par>
                              <p:par>
                                <p:cTn id="47" presetID="10" presetClass="entr" presetSubtype="0" fill="hold" nodeType="withEffect">
                                  <p:stCondLst>
                                    <p:cond delay="5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7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animBg="1"/>
      <p:bldP spid="67" grpId="0" animBg="1"/>
      <p:bldP spid="57" grpId="0" animBg="1"/>
      <p:bldP spid="58" grpId="0" animBg="1"/>
      <p:bldP spid="90" grpId="0" animBg="1"/>
      <p:bldP spid="92" grpId="0" animBg="1"/>
      <p:bldP spid="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Automated Image Building</a:t>
            </a:r>
            <a:endParaRPr lang="en-US" dirty="0"/>
          </a:p>
        </p:txBody>
      </p:sp>
      <p:sp>
        <p:nvSpPr>
          <p:cNvPr id="3" name="Text Placeholder 2"/>
          <p:cNvSpPr>
            <a:spLocks noGrp="1"/>
          </p:cNvSpPr>
          <p:nvPr>
            <p:ph type="body" sz="quarter" idx="4294967295"/>
          </p:nvPr>
        </p:nvSpPr>
        <p:spPr>
          <a:xfrm>
            <a:off x="588263" y="1357313"/>
            <a:ext cx="10432162" cy="5108575"/>
          </a:xfrm>
        </p:spPr>
        <p:txBody>
          <a:bodyPr/>
          <a:lstStyle/>
          <a:p>
            <a:pPr marL="0" indent="0">
              <a:buNone/>
            </a:pPr>
            <a:r>
              <a:rPr lang="en-US" dirty="0"/>
              <a:t>Docker Build and </a:t>
            </a:r>
            <a:r>
              <a:rPr lang="en-US" dirty="0" err="1"/>
              <a:t>Dockerfiles</a:t>
            </a:r>
            <a:endParaRPr lang="en-US" dirty="0"/>
          </a:p>
          <a:p>
            <a:pPr marL="228600" lvl="1" indent="0">
              <a:buNone/>
            </a:pPr>
            <a:r>
              <a:rPr lang="en-US" dirty="0"/>
              <a:t>Method for automated container image build</a:t>
            </a:r>
          </a:p>
          <a:p>
            <a:pPr marL="228600" lvl="1" indent="0">
              <a:buNone/>
            </a:pPr>
            <a:r>
              <a:rPr lang="en-US" dirty="0"/>
              <a:t>Consumed when running “docker build” </a:t>
            </a:r>
          </a:p>
          <a:p>
            <a:pPr marL="228600" lvl="1" indent="0">
              <a:buNone/>
            </a:pPr>
            <a:r>
              <a:rPr lang="en-US" dirty="0"/>
              <a:t>Caches unchanged commands</a:t>
            </a:r>
          </a:p>
          <a:p>
            <a:pPr marL="228600" lvl="1" indent="0">
              <a:buNone/>
            </a:pPr>
            <a:r>
              <a:rPr lang="en-US" dirty="0"/>
              <a:t>Integrates into Docker Hub</a:t>
            </a:r>
          </a:p>
          <a:p>
            <a:pPr marL="0" indent="0">
              <a:buNone/>
            </a:pPr>
            <a:endParaRPr lang="en-US" dirty="0"/>
          </a:p>
          <a:p>
            <a:pPr marL="0" indent="0">
              <a:buNone/>
            </a:pPr>
            <a:r>
              <a:rPr lang="en-US" dirty="0"/>
              <a:t>Examples</a:t>
            </a:r>
          </a:p>
          <a:p>
            <a:pPr marL="228600" lvl="1" indent="0">
              <a:buNone/>
            </a:pPr>
            <a:r>
              <a:rPr lang="en-US" dirty="0"/>
              <a:t>IIS</a:t>
            </a:r>
          </a:p>
          <a:p>
            <a:pPr marL="457200" lvl="2" indent="0">
              <a:buNone/>
            </a:pPr>
            <a:r>
              <a:rPr lang="en-US" dirty="0"/>
              <a:t>FROM </a:t>
            </a:r>
            <a:r>
              <a:rPr lang="en-US" dirty="0" err="1"/>
              <a:t>microsoft</a:t>
            </a:r>
            <a:r>
              <a:rPr lang="en-US" dirty="0"/>
              <a:t>/</a:t>
            </a:r>
            <a:r>
              <a:rPr lang="en-US" dirty="0" err="1"/>
              <a:t>windowsservercore</a:t>
            </a:r>
            <a:endParaRPr lang="en-US" dirty="0"/>
          </a:p>
          <a:p>
            <a:pPr marL="457200" lvl="2" indent="0">
              <a:buNone/>
            </a:pPr>
            <a:r>
              <a:rPr lang="en-US" dirty="0"/>
              <a:t>RUN </a:t>
            </a:r>
            <a:r>
              <a:rPr lang="en-US" dirty="0" err="1"/>
              <a:t>powershell</a:t>
            </a:r>
            <a:r>
              <a:rPr lang="en-US" dirty="0"/>
              <a:t> –command Add-</a:t>
            </a:r>
            <a:r>
              <a:rPr lang="en-US" dirty="0" err="1"/>
              <a:t>WindowsFeature</a:t>
            </a:r>
            <a:r>
              <a:rPr lang="en-US" dirty="0"/>
              <a:t> Web-Server</a:t>
            </a:r>
            <a:br>
              <a:rPr lang="en-US" dirty="0"/>
            </a:br>
            <a:endParaRPr lang="en-US" dirty="0"/>
          </a:p>
          <a:p>
            <a:pPr marL="228600" lvl="1" indent="0">
              <a:buNone/>
            </a:pPr>
            <a:r>
              <a:rPr lang="en-US" dirty="0"/>
              <a:t>Website</a:t>
            </a:r>
          </a:p>
          <a:p>
            <a:pPr marL="457200" lvl="2" indent="0">
              <a:buNone/>
            </a:pPr>
            <a:r>
              <a:rPr lang="en-US" dirty="0"/>
              <a:t>FROM </a:t>
            </a:r>
            <a:r>
              <a:rPr lang="en-US" dirty="0" err="1"/>
              <a:t>iis</a:t>
            </a:r>
            <a:endParaRPr lang="en-US" dirty="0"/>
          </a:p>
          <a:p>
            <a:pPr marL="457200" lvl="2" indent="0">
              <a:buNone/>
            </a:pPr>
            <a:r>
              <a:rPr lang="en-US" dirty="0"/>
              <a:t>ADD mysite.htm </a:t>
            </a:r>
            <a:r>
              <a:rPr lang="en-US" dirty="0" err="1"/>
              <a:t>inetpub</a:t>
            </a:r>
            <a:r>
              <a:rPr lang="en-US" dirty="0"/>
              <a:t>\mysite.htm</a:t>
            </a:r>
          </a:p>
        </p:txBody>
      </p:sp>
      <p:grpSp>
        <p:nvGrpSpPr>
          <p:cNvPr id="17" name="Group 16"/>
          <p:cNvGrpSpPr/>
          <p:nvPr/>
        </p:nvGrpSpPr>
        <p:grpSpPr>
          <a:xfrm>
            <a:off x="7858898" y="4604841"/>
            <a:ext cx="2636973" cy="1381920"/>
            <a:chOff x="1951037" y="4049747"/>
            <a:chExt cx="2689850" cy="1409630"/>
          </a:xfrm>
        </p:grpSpPr>
        <p:sp>
          <p:nvSpPr>
            <p:cNvPr id="18" name="Rectangle 17"/>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ight Bracket 18"/>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0" name="Left Bracket 19"/>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6298" y="4452296"/>
              <a:ext cx="2534589" cy="603930"/>
            </a:xfrm>
            <a:prstGeom prst="rect">
              <a:avLst/>
            </a:prstGeom>
          </p:spPr>
        </p:pic>
      </p:grpSp>
      <p:grpSp>
        <p:nvGrpSpPr>
          <p:cNvPr id="22" name="Group 21"/>
          <p:cNvGrpSpPr/>
          <p:nvPr/>
        </p:nvGrpSpPr>
        <p:grpSpPr>
          <a:xfrm>
            <a:off x="7858898" y="3025604"/>
            <a:ext cx="2636973" cy="1381920"/>
            <a:chOff x="1951037" y="4049747"/>
            <a:chExt cx="2689850" cy="1409630"/>
          </a:xfrm>
        </p:grpSpPr>
        <p:sp>
          <p:nvSpPr>
            <p:cNvPr id="23" name="Rectangle 22"/>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IIS</a:t>
              </a:r>
            </a:p>
          </p:txBody>
        </p:sp>
        <p:sp>
          <p:nvSpPr>
            <p:cNvPr id="24" name="Right Bracket 23"/>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5" name="Left Bracket 24"/>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6" name="Group 25"/>
          <p:cNvGrpSpPr/>
          <p:nvPr/>
        </p:nvGrpSpPr>
        <p:grpSpPr>
          <a:xfrm>
            <a:off x="7863488" y="1445777"/>
            <a:ext cx="2636973" cy="1381920"/>
            <a:chOff x="1951037" y="4049747"/>
            <a:chExt cx="2689850" cy="1409630"/>
          </a:xfrm>
        </p:grpSpPr>
        <p:sp>
          <p:nvSpPr>
            <p:cNvPr id="27" name="Rectangle 26"/>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Website</a:t>
              </a:r>
            </a:p>
          </p:txBody>
        </p:sp>
        <p:sp>
          <p:nvSpPr>
            <p:cNvPr id="28" name="Right Bracket 27"/>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9" name="Left Bracket 28"/>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32853980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75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75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fade">
                                      <p:cBhvr>
                                        <p:cTn id="64" dur="500"/>
                                        <p:tgtEl>
                                          <p:spTgt spid="3">
                                            <p:txEl>
                                              <p:pRg st="12" end="12"/>
                                            </p:txEl>
                                          </p:spTgt>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2EC71-477B-4696-B7B5-24005D5FB48A}"/>
              </a:ext>
            </a:extLst>
          </p:cNvPr>
          <p:cNvSpPr>
            <a:spLocks noGrp="1"/>
          </p:cNvSpPr>
          <p:nvPr>
            <p:ph type="title"/>
          </p:nvPr>
        </p:nvSpPr>
        <p:spPr/>
        <p:txBody>
          <a:bodyPr/>
          <a:lstStyle/>
          <a:p>
            <a:r>
              <a:rPr lang="en-US"/>
              <a:t>Tools to Build Container Images</a:t>
            </a:r>
          </a:p>
        </p:txBody>
      </p:sp>
    </p:spTree>
    <p:extLst>
      <p:ext uri="{BB962C8B-B14F-4D97-AF65-F5344CB8AC3E}">
        <p14:creationId xmlns:p14="http://schemas.microsoft.com/office/powerpoint/2010/main" val="365770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83F1-CFF7-4421-9036-8914F9087ADC}"/>
              </a:ext>
            </a:extLst>
          </p:cNvPr>
          <p:cNvSpPr>
            <a:spLocks noGrp="1"/>
          </p:cNvSpPr>
          <p:nvPr>
            <p:ph type="title"/>
          </p:nvPr>
        </p:nvSpPr>
        <p:spPr/>
        <p:txBody>
          <a:bodyPr/>
          <a:lstStyle/>
          <a:p>
            <a:r>
              <a:rPr lang="en-US"/>
              <a:t>Image2Docker</a:t>
            </a:r>
          </a:p>
        </p:txBody>
      </p:sp>
      <p:pic>
        <p:nvPicPr>
          <p:cNvPr id="10" name="Picture 9" descr="A close up of a computer screen&#10;&#10;Description generated with very high confidence">
            <a:extLst>
              <a:ext uri="{FF2B5EF4-FFF2-40B4-BE49-F238E27FC236}">
                <a16:creationId xmlns:a16="http://schemas.microsoft.com/office/drawing/2014/main" id="{2A23F595-0754-4769-A88C-F4C6A3E880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6476" y="1191065"/>
            <a:ext cx="4337839" cy="4926993"/>
          </a:xfrm>
          <a:prstGeom prst="rect">
            <a:avLst/>
          </a:prstGeom>
        </p:spPr>
      </p:pic>
    </p:spTree>
    <p:extLst>
      <p:ext uri="{BB962C8B-B14F-4D97-AF65-F5344CB8AC3E}">
        <p14:creationId xmlns:p14="http://schemas.microsoft.com/office/powerpoint/2010/main" val="29342089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83F1-CFF7-4421-9036-8914F9087ADC}"/>
              </a:ext>
            </a:extLst>
          </p:cNvPr>
          <p:cNvSpPr>
            <a:spLocks noGrp="1"/>
          </p:cNvSpPr>
          <p:nvPr>
            <p:ph type="title"/>
          </p:nvPr>
        </p:nvSpPr>
        <p:spPr/>
        <p:txBody>
          <a:bodyPr/>
          <a:lstStyle/>
          <a:p>
            <a:r>
              <a:rPr lang="en-US"/>
              <a:t>Image2Docker</a:t>
            </a:r>
          </a:p>
        </p:txBody>
      </p:sp>
      <p:sp>
        <p:nvSpPr>
          <p:cNvPr id="6" name="Rectangle 5">
            <a:extLst>
              <a:ext uri="{FF2B5EF4-FFF2-40B4-BE49-F238E27FC236}">
                <a16:creationId xmlns:a16="http://schemas.microsoft.com/office/drawing/2014/main" id="{73D810BD-5375-4A2E-87DF-EA56289FE3E9}"/>
              </a:ext>
            </a:extLst>
          </p:cNvPr>
          <p:cNvSpPr/>
          <p:nvPr/>
        </p:nvSpPr>
        <p:spPr>
          <a:xfrm>
            <a:off x="4841019" y="1244647"/>
            <a:ext cx="7127691" cy="1538804"/>
          </a:xfrm>
          <a:prstGeom prst="rect">
            <a:avLst/>
          </a:prstGeom>
          <a:solidFill>
            <a:schemeClr val="bg1">
              <a:lumMod val="85000"/>
            </a:schemeClr>
          </a:solidFill>
        </p:spPr>
        <p:txBody>
          <a:bodyPr wrap="square">
            <a:spAutoFit/>
          </a:bodyPr>
          <a:lstStyle/>
          <a:p>
            <a:r>
              <a:rPr lang="en-US" sz="2353" dirty="0" err="1">
                <a:solidFill>
                  <a:srgbClr val="795E26"/>
                </a:solidFill>
                <a:latin typeface="Consolas" panose="020B0609020204030204" pitchFamily="49" charset="0"/>
              </a:rPr>
              <a:t>ConvertTo-Dockerfile</a:t>
            </a:r>
            <a:r>
              <a:rPr lang="en-US" sz="2353" dirty="0">
                <a:solidFill>
                  <a:srgbClr val="000000"/>
                </a:solidFill>
                <a:latin typeface="Consolas" panose="020B0609020204030204" pitchFamily="49" charset="0"/>
              </a:rPr>
              <a:t> `</a:t>
            </a:r>
          </a:p>
          <a:p>
            <a:r>
              <a:rPr lang="en-US" sz="2353" dirty="0">
                <a:solidFill>
                  <a:srgbClr val="000000"/>
                </a:solidFill>
                <a:latin typeface="Consolas" panose="020B0609020204030204" pitchFamily="49" charset="0"/>
              </a:rPr>
              <a:t>    -</a:t>
            </a:r>
            <a:r>
              <a:rPr lang="en-US" sz="2353" dirty="0" err="1">
                <a:solidFill>
                  <a:srgbClr val="000000"/>
                </a:solidFill>
                <a:latin typeface="Consolas" panose="020B0609020204030204" pitchFamily="49" charset="0"/>
              </a:rPr>
              <a:t>RemotePath</a:t>
            </a:r>
            <a:r>
              <a:rPr lang="en-US" sz="2353" dirty="0">
                <a:solidFill>
                  <a:srgbClr val="000000"/>
                </a:solidFill>
                <a:latin typeface="Consolas" panose="020B0609020204030204" pitchFamily="49" charset="0"/>
              </a:rPr>
              <a:t> \\</a:t>
            </a:r>
            <a:r>
              <a:rPr lang="en-US" sz="2353" dirty="0">
                <a:solidFill>
                  <a:srgbClr val="09885A"/>
                </a:solidFill>
                <a:latin typeface="Consolas" panose="020B0609020204030204" pitchFamily="49" charset="0"/>
              </a:rPr>
              <a:t>192.168</a:t>
            </a:r>
            <a:r>
              <a:rPr lang="en-US" sz="2353" dirty="0">
                <a:solidFill>
                  <a:srgbClr val="000000"/>
                </a:solidFill>
                <a:latin typeface="Consolas" panose="020B0609020204030204" pitchFamily="49" charset="0"/>
              </a:rPr>
              <a:t>.</a:t>
            </a:r>
            <a:r>
              <a:rPr lang="en-US" sz="2353" dirty="0">
                <a:solidFill>
                  <a:srgbClr val="09885A"/>
                </a:solidFill>
                <a:latin typeface="Consolas" panose="020B0609020204030204" pitchFamily="49" charset="0"/>
              </a:rPr>
              <a:t>1.5</a:t>
            </a:r>
            <a:r>
              <a:rPr lang="en-US" sz="2353" dirty="0">
                <a:solidFill>
                  <a:srgbClr val="000000"/>
                </a:solidFill>
                <a:latin typeface="Consolas" panose="020B0609020204030204" pitchFamily="49" charset="0"/>
              </a:rPr>
              <a:t>\c$ `</a:t>
            </a:r>
          </a:p>
          <a:p>
            <a:r>
              <a:rPr lang="en-US" sz="2353" dirty="0">
                <a:solidFill>
                  <a:srgbClr val="000000"/>
                </a:solidFill>
                <a:latin typeface="Consolas" panose="020B0609020204030204" pitchFamily="49" charset="0"/>
              </a:rPr>
              <a:t>    -</a:t>
            </a:r>
            <a:r>
              <a:rPr lang="en-US" sz="2353" dirty="0" err="1">
                <a:solidFill>
                  <a:srgbClr val="000000"/>
                </a:solidFill>
                <a:latin typeface="Consolas" panose="020B0609020204030204" pitchFamily="49" charset="0"/>
              </a:rPr>
              <a:t>OutputPath</a:t>
            </a:r>
            <a:r>
              <a:rPr lang="en-US" sz="2353" dirty="0">
                <a:solidFill>
                  <a:srgbClr val="000000"/>
                </a:solidFill>
                <a:latin typeface="Consolas" panose="020B0609020204030204" pitchFamily="49" charset="0"/>
              </a:rPr>
              <a:t> c:\newDockerFile `</a:t>
            </a:r>
          </a:p>
          <a:p>
            <a:r>
              <a:rPr lang="en-US" sz="2353" dirty="0">
                <a:solidFill>
                  <a:srgbClr val="000000"/>
                </a:solidFill>
                <a:latin typeface="Consolas" panose="020B0609020204030204" pitchFamily="49" charset="0"/>
              </a:rPr>
              <a:t>    -Artifact IIS </a:t>
            </a:r>
          </a:p>
        </p:txBody>
      </p:sp>
      <p:pic>
        <p:nvPicPr>
          <p:cNvPr id="10" name="Picture 9" descr="A close up of a computer screen&#10;&#10;Description generated with very high confidence">
            <a:extLst>
              <a:ext uri="{FF2B5EF4-FFF2-40B4-BE49-F238E27FC236}">
                <a16:creationId xmlns:a16="http://schemas.microsoft.com/office/drawing/2014/main" id="{2A23F595-0754-4769-A88C-F4C6A3E880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5001" y="1184839"/>
            <a:ext cx="1994223" cy="2265073"/>
          </a:xfrm>
          <a:prstGeom prst="rect">
            <a:avLst/>
          </a:prstGeom>
        </p:spPr>
      </p:pic>
      <p:sp>
        <p:nvSpPr>
          <p:cNvPr id="8" name="Rectangle 7">
            <a:extLst>
              <a:ext uri="{FF2B5EF4-FFF2-40B4-BE49-F238E27FC236}">
                <a16:creationId xmlns:a16="http://schemas.microsoft.com/office/drawing/2014/main" id="{61E6D1DF-02AA-43F8-A89B-76400FDBCABA}"/>
              </a:ext>
            </a:extLst>
          </p:cNvPr>
          <p:cNvSpPr/>
          <p:nvPr/>
        </p:nvSpPr>
        <p:spPr>
          <a:xfrm>
            <a:off x="584200" y="3570838"/>
            <a:ext cx="11025188" cy="3047436"/>
          </a:xfrm>
          <a:prstGeom prst="rect">
            <a:avLst/>
          </a:prstGeom>
          <a:solidFill>
            <a:schemeClr val="bg1">
              <a:lumMod val="95000"/>
            </a:schemeClr>
          </a:solidFill>
        </p:spPr>
        <p:txBody>
          <a:bodyPr wrap="square">
            <a:spAutoFit/>
          </a:bodyPr>
          <a:lstStyle/>
          <a:p>
            <a:r>
              <a:rPr lang="en-US" sz="1372" dirty="0">
                <a:solidFill>
                  <a:srgbClr val="008000"/>
                </a:solidFill>
                <a:latin typeface="Consolas" panose="020B0609020204030204" pitchFamily="49" charset="0"/>
              </a:rPr>
              <a:t># escape=`</a:t>
            </a:r>
            <a:endParaRPr lang="en-US" sz="1372" dirty="0">
              <a:solidFill>
                <a:srgbClr val="000000"/>
              </a:solidFill>
              <a:latin typeface="Consolas" panose="020B0609020204030204" pitchFamily="49" charset="0"/>
            </a:endParaRPr>
          </a:p>
          <a:p>
            <a:r>
              <a:rPr lang="en-US" sz="1372" dirty="0">
                <a:solidFill>
                  <a:srgbClr val="0000FF"/>
                </a:solidFill>
                <a:latin typeface="Consolas" panose="020B0609020204030204" pitchFamily="49" charset="0"/>
              </a:rPr>
              <a:t>FROM</a:t>
            </a:r>
            <a:r>
              <a:rPr lang="en-US" sz="1372" dirty="0">
                <a:solidFill>
                  <a:srgbClr val="000000"/>
                </a:solidFill>
                <a:latin typeface="Consolas" panose="020B0609020204030204" pitchFamily="49" charset="0"/>
              </a:rPr>
              <a:t> </a:t>
            </a:r>
            <a:r>
              <a:rPr lang="en-US" sz="1372" dirty="0" err="1">
                <a:solidFill>
                  <a:srgbClr val="000000"/>
                </a:solidFill>
                <a:latin typeface="Consolas" panose="020B0609020204030204" pitchFamily="49" charset="0"/>
              </a:rPr>
              <a:t>microsoft</a:t>
            </a:r>
            <a:r>
              <a:rPr lang="en-US" sz="1372" dirty="0">
                <a:solidFill>
                  <a:srgbClr val="000000"/>
                </a:solidFill>
                <a:latin typeface="Consolas" panose="020B0609020204030204" pitchFamily="49" charset="0"/>
              </a:rPr>
              <a:t>/aspnet:windowsservercore-10.0.14393.693</a:t>
            </a:r>
          </a:p>
          <a:p>
            <a:r>
              <a:rPr lang="en-US" sz="1372" dirty="0">
                <a:solidFill>
                  <a:srgbClr val="0000FF"/>
                </a:solidFill>
                <a:latin typeface="Consolas" panose="020B0609020204030204" pitchFamily="49" charset="0"/>
              </a:rPr>
              <a:t>SHELL</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powershell</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"-Command"</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ErrorActionPreference</a:t>
            </a:r>
            <a:r>
              <a:rPr lang="en-US" sz="1372" dirty="0">
                <a:solidFill>
                  <a:srgbClr val="A31515"/>
                </a:solidFill>
                <a:latin typeface="Consolas" panose="020B0609020204030204" pitchFamily="49" charset="0"/>
              </a:rPr>
              <a:t> = 'Stop'; $</a:t>
            </a:r>
            <a:r>
              <a:rPr lang="en-US" sz="1372" dirty="0" err="1">
                <a:solidFill>
                  <a:srgbClr val="A31515"/>
                </a:solidFill>
                <a:latin typeface="Consolas" panose="020B0609020204030204" pitchFamily="49" charset="0"/>
              </a:rPr>
              <a:t>ProgressPreference</a:t>
            </a:r>
            <a:r>
              <a:rPr lang="en-US" sz="1372" dirty="0">
                <a:solidFill>
                  <a:srgbClr val="A31515"/>
                </a:solidFill>
                <a:latin typeface="Consolas" panose="020B0609020204030204" pitchFamily="49" charset="0"/>
              </a:rPr>
              <a:t> = '</a:t>
            </a:r>
            <a:r>
              <a:rPr lang="en-US" sz="1372" dirty="0" err="1">
                <a:solidFill>
                  <a:srgbClr val="A31515"/>
                </a:solidFill>
                <a:latin typeface="Consolas" panose="020B0609020204030204" pitchFamily="49" charset="0"/>
              </a:rPr>
              <a:t>SilentlyContinue</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a:t>
            </a:r>
          </a:p>
          <a:p>
            <a:br>
              <a:rPr lang="en-US" sz="1372" dirty="0">
                <a:solidFill>
                  <a:srgbClr val="000000"/>
                </a:solidFill>
                <a:latin typeface="Consolas" panose="020B0609020204030204" pitchFamily="49" charset="0"/>
              </a:rPr>
            </a:br>
            <a:r>
              <a:rPr lang="en-US" sz="1372" dirty="0">
                <a:solidFill>
                  <a:srgbClr val="0000FF"/>
                </a:solidFill>
                <a:latin typeface="Consolas" panose="020B0609020204030204" pitchFamily="49" charset="0"/>
              </a:rPr>
              <a:t>RUN</a:t>
            </a:r>
            <a:r>
              <a:rPr lang="en-US" sz="1372" dirty="0">
                <a:solidFill>
                  <a:srgbClr val="000000"/>
                </a:solidFill>
                <a:latin typeface="Consolas" panose="020B0609020204030204" pitchFamily="49" charset="0"/>
              </a:rPr>
              <a:t> Remove-Website </a:t>
            </a:r>
            <a:r>
              <a:rPr lang="en-US" sz="1372" dirty="0">
                <a:solidFill>
                  <a:srgbClr val="A31515"/>
                </a:solidFill>
                <a:latin typeface="Consolas" panose="020B0609020204030204" pitchFamily="49" charset="0"/>
              </a:rPr>
              <a:t>'Default Web Site'</a:t>
            </a:r>
            <a:r>
              <a:rPr lang="en-US" sz="1372" dirty="0">
                <a:solidFill>
                  <a:srgbClr val="000000"/>
                </a:solidFill>
                <a:latin typeface="Consolas" panose="020B0609020204030204" pitchFamily="49" charset="0"/>
              </a:rPr>
              <a:t>;</a:t>
            </a:r>
          </a:p>
          <a:p>
            <a:br>
              <a:rPr lang="en-US" sz="1372" dirty="0">
                <a:solidFill>
                  <a:srgbClr val="000000"/>
                </a:solidFill>
                <a:latin typeface="Consolas" panose="020B0609020204030204" pitchFamily="49" charset="0"/>
              </a:rPr>
            </a:br>
            <a:r>
              <a:rPr lang="en-US" sz="1372" dirty="0">
                <a:solidFill>
                  <a:srgbClr val="008000"/>
                </a:solidFill>
                <a:latin typeface="Consolas" panose="020B0609020204030204" pitchFamily="49" charset="0"/>
              </a:rPr>
              <a:t># Set up website: </a:t>
            </a:r>
            <a:r>
              <a:rPr lang="en-US" sz="1372" dirty="0" err="1">
                <a:solidFill>
                  <a:srgbClr val="008000"/>
                </a:solidFill>
                <a:latin typeface="Consolas" panose="020B0609020204030204" pitchFamily="49" charset="0"/>
              </a:rPr>
              <a:t>iis-env</a:t>
            </a:r>
            <a:endParaRPr lang="en-US" sz="1372" dirty="0">
              <a:solidFill>
                <a:srgbClr val="000000"/>
              </a:solidFill>
              <a:latin typeface="Consolas" panose="020B0609020204030204" pitchFamily="49" charset="0"/>
            </a:endParaRPr>
          </a:p>
          <a:p>
            <a:r>
              <a:rPr lang="en-US" sz="1372" dirty="0">
                <a:solidFill>
                  <a:srgbClr val="0000FF"/>
                </a:solidFill>
                <a:latin typeface="Consolas" panose="020B0609020204030204" pitchFamily="49" charset="0"/>
              </a:rPr>
              <a:t>RUN</a:t>
            </a:r>
            <a:r>
              <a:rPr lang="en-US" sz="1372" dirty="0">
                <a:solidFill>
                  <a:srgbClr val="000000"/>
                </a:solidFill>
                <a:latin typeface="Consolas" panose="020B0609020204030204" pitchFamily="49" charset="0"/>
              </a:rPr>
              <a:t> New-Item -Path </a:t>
            </a:r>
            <a:r>
              <a:rPr lang="en-US" sz="1372" dirty="0">
                <a:solidFill>
                  <a:srgbClr val="A31515"/>
                </a:solidFill>
                <a:latin typeface="Consolas" panose="020B0609020204030204" pitchFamily="49" charset="0"/>
              </a:rPr>
              <a:t>'C:\</a:t>
            </a:r>
            <a:r>
              <a:rPr lang="en-US" sz="1372" dirty="0" err="1">
                <a:solidFill>
                  <a:srgbClr val="A31515"/>
                </a:solidFill>
                <a:latin typeface="Consolas" panose="020B0609020204030204" pitchFamily="49" charset="0"/>
              </a:rPr>
              <a:t>iis</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iis-env</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 -Type Directory -Force; </a:t>
            </a:r>
          </a:p>
          <a:p>
            <a:br>
              <a:rPr lang="en-US" sz="1372" dirty="0">
                <a:solidFill>
                  <a:srgbClr val="000000"/>
                </a:solidFill>
                <a:latin typeface="Consolas" panose="020B0609020204030204" pitchFamily="49" charset="0"/>
              </a:rPr>
            </a:br>
            <a:r>
              <a:rPr lang="en-US" sz="1372" dirty="0">
                <a:solidFill>
                  <a:srgbClr val="0000FF"/>
                </a:solidFill>
                <a:latin typeface="Consolas" panose="020B0609020204030204" pitchFamily="49" charset="0"/>
              </a:rPr>
              <a:t>RUN</a:t>
            </a:r>
            <a:r>
              <a:rPr lang="en-US" sz="1372" dirty="0">
                <a:solidFill>
                  <a:srgbClr val="000000"/>
                </a:solidFill>
                <a:latin typeface="Consolas" panose="020B0609020204030204" pitchFamily="49" charset="0"/>
              </a:rPr>
              <a:t> New-Website -Name </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iis-env</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 -</a:t>
            </a:r>
            <a:r>
              <a:rPr lang="en-US" sz="1372" dirty="0" err="1">
                <a:solidFill>
                  <a:srgbClr val="000000"/>
                </a:solidFill>
                <a:latin typeface="Consolas" panose="020B0609020204030204" pitchFamily="49" charset="0"/>
              </a:rPr>
              <a:t>PhysicalPath</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'C:\</a:t>
            </a:r>
            <a:r>
              <a:rPr lang="en-US" sz="1372" dirty="0" err="1">
                <a:solidFill>
                  <a:srgbClr val="A31515"/>
                </a:solidFill>
                <a:latin typeface="Consolas" panose="020B0609020204030204" pitchFamily="49" charset="0"/>
              </a:rPr>
              <a:t>iis</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iis-env</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 -Port 8090 -Force; </a:t>
            </a:r>
          </a:p>
          <a:p>
            <a:br>
              <a:rPr lang="en-US" sz="1372" dirty="0">
                <a:solidFill>
                  <a:srgbClr val="000000"/>
                </a:solidFill>
                <a:latin typeface="Consolas" panose="020B0609020204030204" pitchFamily="49" charset="0"/>
              </a:rPr>
            </a:br>
            <a:r>
              <a:rPr lang="en-US" sz="1372" dirty="0">
                <a:solidFill>
                  <a:srgbClr val="0000FF"/>
                </a:solidFill>
                <a:latin typeface="Consolas" panose="020B0609020204030204" pitchFamily="49" charset="0"/>
              </a:rPr>
              <a:t>EXPOSE</a:t>
            </a:r>
            <a:r>
              <a:rPr lang="en-US" sz="1372" dirty="0">
                <a:solidFill>
                  <a:srgbClr val="000000"/>
                </a:solidFill>
                <a:latin typeface="Consolas" panose="020B0609020204030204" pitchFamily="49" charset="0"/>
              </a:rPr>
              <a:t> 8090</a:t>
            </a:r>
          </a:p>
          <a:p>
            <a:br>
              <a:rPr lang="en-US" sz="1372" dirty="0">
                <a:solidFill>
                  <a:srgbClr val="000000"/>
                </a:solidFill>
                <a:latin typeface="Consolas" panose="020B0609020204030204" pitchFamily="49" charset="0"/>
              </a:rPr>
            </a:br>
            <a:r>
              <a:rPr lang="en-US" sz="1372" dirty="0">
                <a:solidFill>
                  <a:srgbClr val="0000FF"/>
                </a:solidFill>
                <a:latin typeface="Consolas" panose="020B0609020204030204" pitchFamily="49" charset="0"/>
              </a:rPr>
              <a:t>COPY</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iis-env</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 </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a:t>
            </a:r>
            <a:r>
              <a:rPr lang="en-US" sz="1372" dirty="0">
                <a:solidFill>
                  <a:srgbClr val="A31515"/>
                </a:solidFill>
                <a:latin typeface="Consolas" panose="020B0609020204030204" pitchFamily="49" charset="0"/>
              </a:rPr>
              <a:t>/</a:t>
            </a:r>
            <a:r>
              <a:rPr lang="en-US" sz="1372" dirty="0" err="1">
                <a:solidFill>
                  <a:srgbClr val="A31515"/>
                </a:solidFill>
                <a:latin typeface="Consolas" panose="020B0609020204030204" pitchFamily="49" charset="0"/>
              </a:rPr>
              <a:t>iis-env</a:t>
            </a:r>
            <a:r>
              <a:rPr lang="en-US" sz="1372" dirty="0">
                <a:solidFill>
                  <a:srgbClr val="A31515"/>
                </a:solidFill>
                <a:latin typeface="Consolas" panose="020B0609020204030204" pitchFamily="49" charset="0"/>
              </a:rPr>
              <a:t>"</a:t>
            </a:r>
            <a:r>
              <a:rPr lang="en-US" sz="1372" dirty="0">
                <a:solidFill>
                  <a:srgbClr val="000000"/>
                </a:solidFill>
                <a:latin typeface="Consolas" panose="020B0609020204030204" pitchFamily="49" charset="0"/>
              </a:rPr>
              <a:t>]</a:t>
            </a:r>
          </a:p>
        </p:txBody>
      </p:sp>
      <p:sp>
        <p:nvSpPr>
          <p:cNvPr id="11" name="Arrow: Right 10">
            <a:extLst>
              <a:ext uri="{FF2B5EF4-FFF2-40B4-BE49-F238E27FC236}">
                <a16:creationId xmlns:a16="http://schemas.microsoft.com/office/drawing/2014/main" id="{91467BF0-C6B7-40A3-8F45-7D31F271F3ED}"/>
              </a:ext>
            </a:extLst>
          </p:cNvPr>
          <p:cNvSpPr/>
          <p:nvPr/>
        </p:nvSpPr>
        <p:spPr bwMode="auto">
          <a:xfrm>
            <a:off x="3586039" y="1641729"/>
            <a:ext cx="1075698" cy="61851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2" name="Arrow: Down 11">
            <a:extLst>
              <a:ext uri="{FF2B5EF4-FFF2-40B4-BE49-F238E27FC236}">
                <a16:creationId xmlns:a16="http://schemas.microsoft.com/office/drawing/2014/main" id="{34926F57-2FFC-4E25-80F9-C5FE7190E407}"/>
              </a:ext>
            </a:extLst>
          </p:cNvPr>
          <p:cNvSpPr/>
          <p:nvPr/>
        </p:nvSpPr>
        <p:spPr bwMode="auto">
          <a:xfrm>
            <a:off x="8091119" y="2888578"/>
            <a:ext cx="627491" cy="618511"/>
          </a:xfrm>
          <a:prstGeom prst="down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65270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03BF6-AC8D-400A-BBD4-243BA37F9AC2}"/>
              </a:ext>
            </a:extLst>
          </p:cNvPr>
          <p:cNvSpPr>
            <a:spLocks noGrp="1"/>
          </p:cNvSpPr>
          <p:nvPr>
            <p:ph type="title"/>
          </p:nvPr>
        </p:nvSpPr>
        <p:spPr/>
        <p:txBody>
          <a:bodyPr/>
          <a:lstStyle/>
          <a:p>
            <a:r>
              <a:rPr lang="en-US"/>
              <a:t>Image2Docker</a:t>
            </a:r>
          </a:p>
        </p:txBody>
      </p:sp>
      <p:sp>
        <p:nvSpPr>
          <p:cNvPr id="20" name="Text Placeholder 4">
            <a:extLst>
              <a:ext uri="{FF2B5EF4-FFF2-40B4-BE49-F238E27FC236}">
                <a16:creationId xmlns:a16="http://schemas.microsoft.com/office/drawing/2014/main" id="{347068BF-F5A9-46D6-9E87-A846076ABA61}"/>
              </a:ext>
            </a:extLst>
          </p:cNvPr>
          <p:cNvSpPr txBox="1">
            <a:spLocks/>
          </p:cNvSpPr>
          <p:nvPr/>
        </p:nvSpPr>
        <p:spPr>
          <a:xfrm>
            <a:off x="526457" y="1173994"/>
            <a:ext cx="8964248" cy="4403209"/>
          </a:xfrm>
          <a:prstGeom prst="rect">
            <a:avLst/>
          </a:prstGeom>
          <a:solidFill>
            <a:schemeClr val="tx1">
              <a:alpha val="13000"/>
            </a:schemeClr>
          </a:solidFill>
        </p:spPr>
        <p:txBody>
          <a:bodyPr wrap="none" lIns="179285" tIns="143428"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102" fontAlgn="base">
              <a:spcBef>
                <a:spcPct val="0"/>
              </a:spcBef>
              <a:spcAft>
                <a:spcPct val="0"/>
              </a:spcAft>
            </a:pPr>
            <a:r>
              <a:rPr lang="en-US" sz="2745" spc="-69" dirty="0">
                <a:gradFill>
                  <a:gsLst>
                    <a:gs pos="5417">
                      <a:schemeClr val="tx1"/>
                    </a:gs>
                    <a:gs pos="28000">
                      <a:schemeClr val="tx1"/>
                    </a:gs>
                  </a:gsLst>
                  <a:lin ang="5400000" scaled="0"/>
                </a:gradFill>
                <a:latin typeface="Segoe UI Light"/>
              </a:rPr>
              <a:t>Open source PowerShell module</a:t>
            </a:r>
            <a:endParaRPr lang="en-US" sz="1765" dirty="0">
              <a:gradFill>
                <a:gsLst>
                  <a:gs pos="5417">
                    <a:schemeClr val="tx1"/>
                  </a:gs>
                  <a:gs pos="28000">
                    <a:schemeClr val="tx1"/>
                  </a:gs>
                </a:gsLst>
                <a:lin ang="5400000" scaled="0"/>
              </a:gradFill>
              <a:latin typeface="Segoe UI"/>
            </a:endParaRPr>
          </a:p>
          <a:p>
            <a:pPr defTabSz="914102" fontAlgn="base">
              <a:spcBef>
                <a:spcPct val="0"/>
              </a:spcBef>
              <a:spcAft>
                <a:spcPct val="0"/>
              </a:spcAft>
            </a:pPr>
            <a:endParaRPr lang="en-US" sz="2745" spc="-69" dirty="0">
              <a:gradFill>
                <a:gsLst>
                  <a:gs pos="5417">
                    <a:schemeClr val="tx1"/>
                  </a:gs>
                  <a:gs pos="28000">
                    <a:schemeClr val="tx1"/>
                  </a:gs>
                </a:gsLst>
                <a:lin ang="5400000" scaled="0"/>
              </a:gradFill>
              <a:latin typeface="Segoe UI Light"/>
            </a:endParaRPr>
          </a:p>
          <a:p>
            <a:pPr defTabSz="914102" fontAlgn="base">
              <a:spcBef>
                <a:spcPct val="0"/>
              </a:spcBef>
              <a:spcAft>
                <a:spcPct val="0"/>
              </a:spcAft>
            </a:pPr>
            <a:r>
              <a:rPr lang="en-US" sz="2745" spc="-69" dirty="0">
                <a:gradFill>
                  <a:gsLst>
                    <a:gs pos="5417">
                      <a:schemeClr val="tx1"/>
                    </a:gs>
                    <a:gs pos="28000">
                      <a:schemeClr val="tx1"/>
                    </a:gs>
                  </a:gsLst>
                  <a:lin ang="5400000" scaled="0"/>
                </a:gradFill>
                <a:latin typeface="Segoe UI Light"/>
              </a:rPr>
              <a:t>WIM, VHD, </a:t>
            </a:r>
            <a:r>
              <a:rPr lang="en-US" sz="2745" spc="-69" dirty="0" err="1">
                <a:gradFill>
                  <a:gsLst>
                    <a:gs pos="5417">
                      <a:schemeClr val="tx1"/>
                    </a:gs>
                    <a:gs pos="28000">
                      <a:schemeClr val="tx1"/>
                    </a:gs>
                  </a:gsLst>
                  <a:lin ang="5400000" scaled="0"/>
                </a:gradFill>
                <a:latin typeface="Segoe UI Light"/>
              </a:rPr>
              <a:t>VHDx</a:t>
            </a:r>
            <a:r>
              <a:rPr lang="en-US" sz="2745" spc="-69" dirty="0">
                <a:gradFill>
                  <a:gsLst>
                    <a:gs pos="5417">
                      <a:schemeClr val="tx1"/>
                    </a:gs>
                    <a:gs pos="28000">
                      <a:schemeClr val="tx1"/>
                    </a:gs>
                  </a:gsLst>
                  <a:lin ang="5400000" scaled="0"/>
                </a:gradFill>
                <a:latin typeface="Segoe UI Light"/>
              </a:rPr>
              <a:t> or Live Servers</a:t>
            </a:r>
            <a:endParaRPr lang="en-US" sz="1765" dirty="0">
              <a:gradFill>
                <a:gsLst>
                  <a:gs pos="5417">
                    <a:schemeClr val="tx1"/>
                  </a:gs>
                  <a:gs pos="28000">
                    <a:schemeClr val="tx1"/>
                  </a:gs>
                </a:gsLst>
                <a:lin ang="5400000" scaled="0"/>
              </a:gradFill>
              <a:latin typeface="Segoe UI"/>
            </a:endParaRPr>
          </a:p>
          <a:p>
            <a:pPr defTabSz="914102" fontAlgn="base">
              <a:spcBef>
                <a:spcPct val="0"/>
              </a:spcBef>
              <a:spcAft>
                <a:spcPct val="0"/>
              </a:spcAft>
            </a:pPr>
            <a:endParaRPr lang="en-US" sz="2745" dirty="0"/>
          </a:p>
          <a:p>
            <a:pPr defTabSz="914102" fontAlgn="base">
              <a:spcBef>
                <a:spcPct val="0"/>
              </a:spcBef>
              <a:spcAft>
                <a:spcPct val="0"/>
              </a:spcAft>
            </a:pPr>
            <a:r>
              <a:rPr lang="en-US" sz="2745" dirty="0">
                <a:latin typeface="Segoe UI Light" panose="020B0502040204020203" pitchFamily="34" charset="0"/>
                <a:cs typeface="Segoe UI Light" panose="020B0502040204020203" pitchFamily="34" charset="0"/>
              </a:rPr>
              <a:t>Roles and Features along with installed programs</a:t>
            </a:r>
          </a:p>
          <a:p>
            <a:pPr defTabSz="914102" fontAlgn="base">
              <a:spcBef>
                <a:spcPct val="0"/>
              </a:spcBef>
              <a:spcAft>
                <a:spcPct val="0"/>
              </a:spcAft>
            </a:pPr>
            <a:endParaRPr lang="en-US" sz="2745" spc="-69" dirty="0">
              <a:gradFill>
                <a:gsLst>
                  <a:gs pos="5417">
                    <a:schemeClr val="tx1"/>
                  </a:gs>
                  <a:gs pos="28000">
                    <a:schemeClr val="tx1"/>
                  </a:gs>
                </a:gsLst>
                <a:lin ang="5400000" scaled="0"/>
              </a:gradFill>
              <a:latin typeface="Segoe UI Light"/>
            </a:endParaRPr>
          </a:p>
          <a:p>
            <a:pPr defTabSz="914102" fontAlgn="base">
              <a:spcBef>
                <a:spcPct val="0"/>
              </a:spcBef>
              <a:spcAft>
                <a:spcPct val="0"/>
              </a:spcAft>
            </a:pPr>
            <a:r>
              <a:rPr lang="en-US" sz="2745" spc="-69" dirty="0">
                <a:gradFill>
                  <a:gsLst>
                    <a:gs pos="5417">
                      <a:schemeClr val="tx1"/>
                    </a:gs>
                    <a:gs pos="28000">
                      <a:schemeClr val="tx1"/>
                    </a:gs>
                  </a:gsLst>
                  <a:lin ang="5400000" scaled="0"/>
                </a:gradFill>
                <a:latin typeface="Segoe UI Light"/>
              </a:rPr>
              <a:t>Internet Information Services (IIS)</a:t>
            </a:r>
          </a:p>
          <a:p>
            <a:pPr defTabSz="914102" fontAlgn="base">
              <a:spcBef>
                <a:spcPct val="0"/>
              </a:spcBef>
              <a:spcAft>
                <a:spcPct val="0"/>
              </a:spcAft>
            </a:pPr>
            <a:r>
              <a:rPr lang="en-US" sz="1568" dirty="0">
                <a:gradFill>
                  <a:gsLst>
                    <a:gs pos="5417">
                      <a:schemeClr val="tx1"/>
                    </a:gs>
                    <a:gs pos="28000">
                      <a:schemeClr val="tx1"/>
                    </a:gs>
                  </a:gsLst>
                  <a:lin ang="5400000" scaled="0"/>
                </a:gradFill>
                <a:latin typeface="+mn-lt"/>
              </a:rPr>
              <a:t> - </a:t>
            </a:r>
            <a:r>
              <a:rPr lang="en-US" sz="1568" dirty="0">
                <a:latin typeface="+mn-lt"/>
              </a:rPr>
              <a:t>HTTP Handlers in IIS configuration</a:t>
            </a:r>
          </a:p>
          <a:p>
            <a:pPr defTabSz="914102" fontAlgn="base">
              <a:spcBef>
                <a:spcPct val="0"/>
              </a:spcBef>
              <a:spcAft>
                <a:spcPct val="0"/>
              </a:spcAft>
            </a:pPr>
            <a:r>
              <a:rPr lang="en-US" sz="1568" dirty="0">
                <a:gradFill>
                  <a:gsLst>
                    <a:gs pos="5417">
                      <a:schemeClr val="tx1"/>
                    </a:gs>
                    <a:gs pos="28000">
                      <a:schemeClr val="tx1"/>
                    </a:gs>
                  </a:gsLst>
                  <a:lin ang="5400000" scaled="0"/>
                </a:gradFill>
                <a:latin typeface="+mn-lt"/>
              </a:rPr>
              <a:t> - </a:t>
            </a:r>
            <a:r>
              <a:rPr lang="en-US" sz="1568" dirty="0">
                <a:latin typeface="+mn-lt"/>
              </a:rPr>
              <a:t>IIS Websites and filesystem paths</a:t>
            </a:r>
          </a:p>
          <a:p>
            <a:pPr defTabSz="914102" fontAlgn="base">
              <a:spcBef>
                <a:spcPct val="0"/>
              </a:spcBef>
              <a:spcAft>
                <a:spcPct val="0"/>
              </a:spcAft>
            </a:pPr>
            <a:r>
              <a:rPr lang="en-US" sz="1568" dirty="0">
                <a:gradFill>
                  <a:gsLst>
                    <a:gs pos="5417">
                      <a:schemeClr val="tx1"/>
                    </a:gs>
                    <a:gs pos="28000">
                      <a:schemeClr val="tx1"/>
                    </a:gs>
                  </a:gsLst>
                  <a:lin ang="5400000" scaled="0"/>
                </a:gradFill>
                <a:latin typeface="+mn-lt"/>
              </a:rPr>
              <a:t> - </a:t>
            </a:r>
            <a:r>
              <a:rPr lang="en-US" sz="1568" dirty="0">
                <a:latin typeface="+mn-lt"/>
              </a:rPr>
              <a:t>ASP.NET web applications</a:t>
            </a:r>
          </a:p>
          <a:p>
            <a:pPr defTabSz="914102" fontAlgn="base">
              <a:spcBef>
                <a:spcPct val="0"/>
              </a:spcBef>
              <a:spcAft>
                <a:spcPct val="0"/>
              </a:spcAft>
            </a:pPr>
            <a:r>
              <a:rPr lang="en-US" sz="2745" spc="-69" dirty="0">
                <a:gradFill>
                  <a:gsLst>
                    <a:gs pos="5417">
                      <a:schemeClr val="tx1"/>
                    </a:gs>
                    <a:gs pos="28000">
                      <a:schemeClr val="tx1"/>
                    </a:gs>
                  </a:gsLst>
                  <a:lin ang="5400000" scaled="0"/>
                </a:gradFill>
                <a:latin typeface="Segoe UI Light"/>
              </a:rPr>
              <a:t>Microsoft SQL Server Instances</a:t>
            </a:r>
          </a:p>
          <a:p>
            <a:pPr defTabSz="914102" fontAlgn="base">
              <a:spcBef>
                <a:spcPct val="0"/>
              </a:spcBef>
              <a:spcAft>
                <a:spcPct val="0"/>
              </a:spcAft>
            </a:pPr>
            <a:r>
              <a:rPr lang="en-US" sz="2745" spc="-69" dirty="0">
                <a:gradFill>
                  <a:gsLst>
                    <a:gs pos="5417">
                      <a:schemeClr val="tx1"/>
                    </a:gs>
                    <a:gs pos="28000">
                      <a:schemeClr val="tx1"/>
                    </a:gs>
                  </a:gsLst>
                  <a:lin ang="5400000" scaled="0"/>
                </a:gradFill>
                <a:latin typeface="Segoe UI Light"/>
              </a:rPr>
              <a:t>Apache Web Server</a:t>
            </a:r>
          </a:p>
          <a:p>
            <a:pPr defTabSz="914102" fontAlgn="base">
              <a:spcBef>
                <a:spcPct val="0"/>
              </a:spcBef>
              <a:spcAft>
                <a:spcPct val="0"/>
              </a:spcAft>
            </a:pPr>
            <a:endParaRPr lang="en-US" sz="1568" dirty="0">
              <a:latin typeface="+mn-lt"/>
            </a:endParaRPr>
          </a:p>
          <a:p>
            <a:pPr defTabSz="914102" fontAlgn="base">
              <a:spcBef>
                <a:spcPct val="0"/>
              </a:spcBef>
              <a:spcAft>
                <a:spcPct val="0"/>
              </a:spcAft>
            </a:pPr>
            <a:endParaRPr lang="en-US" sz="1568" dirty="0">
              <a:gradFill>
                <a:gsLst>
                  <a:gs pos="5417">
                    <a:schemeClr val="tx1"/>
                  </a:gs>
                  <a:gs pos="28000">
                    <a:schemeClr val="tx1"/>
                  </a:gs>
                </a:gsLst>
                <a:lin ang="5400000" scaled="0"/>
              </a:gradFill>
              <a:latin typeface="Segoe UI"/>
            </a:endParaRPr>
          </a:p>
        </p:txBody>
      </p:sp>
      <p:pic>
        <p:nvPicPr>
          <p:cNvPr id="13" name="Picture 12">
            <a:extLst>
              <a:ext uri="{FF2B5EF4-FFF2-40B4-BE49-F238E27FC236}">
                <a16:creationId xmlns:a16="http://schemas.microsoft.com/office/drawing/2014/main" id="{BC8076E8-C6CD-4AF0-A1FF-DE1F2F2097F5}"/>
              </a:ext>
            </a:extLst>
          </p:cNvPr>
          <p:cNvPicPr>
            <a:picLocks noChangeAspect="1"/>
          </p:cNvPicPr>
          <p:nvPr/>
        </p:nvPicPr>
        <p:blipFill>
          <a:blip r:embed="rId3"/>
          <a:stretch>
            <a:fillRect/>
          </a:stretch>
        </p:blipFill>
        <p:spPr>
          <a:xfrm>
            <a:off x="9507928" y="4266760"/>
            <a:ext cx="2629497" cy="2629497"/>
          </a:xfrm>
          <a:prstGeom prst="rect">
            <a:avLst/>
          </a:prstGeom>
        </p:spPr>
      </p:pic>
      <p:grpSp>
        <p:nvGrpSpPr>
          <p:cNvPr id="3" name="Group 2">
            <a:extLst>
              <a:ext uri="{FF2B5EF4-FFF2-40B4-BE49-F238E27FC236}">
                <a16:creationId xmlns:a16="http://schemas.microsoft.com/office/drawing/2014/main" id="{9996075B-AB9F-4C43-8A88-870948F1A224}"/>
              </a:ext>
            </a:extLst>
          </p:cNvPr>
          <p:cNvGrpSpPr/>
          <p:nvPr/>
        </p:nvGrpSpPr>
        <p:grpSpPr>
          <a:xfrm>
            <a:off x="422031" y="5576484"/>
            <a:ext cx="9068674" cy="906545"/>
            <a:chOff x="173601" y="5491694"/>
            <a:chExt cx="8316479" cy="924723"/>
          </a:xfrm>
        </p:grpSpPr>
        <p:sp>
          <p:nvSpPr>
            <p:cNvPr id="23" name="Text Placeholder 4">
              <a:extLst>
                <a:ext uri="{FF2B5EF4-FFF2-40B4-BE49-F238E27FC236}">
                  <a16:creationId xmlns:a16="http://schemas.microsoft.com/office/drawing/2014/main" id="{EF74D07F-9E7C-4FD8-805E-D0D6A520D150}"/>
                </a:ext>
              </a:extLst>
            </p:cNvPr>
            <p:cNvSpPr txBox="1">
              <a:spLocks/>
            </p:cNvSpPr>
            <p:nvPr/>
          </p:nvSpPr>
          <p:spPr>
            <a:xfrm>
              <a:off x="260480" y="5491694"/>
              <a:ext cx="8229600" cy="924723"/>
            </a:xfrm>
            <a:prstGeom prst="rect">
              <a:avLst/>
            </a:prstGeom>
            <a:solidFill>
              <a:schemeClr val="tx1">
                <a:alpha val="13000"/>
              </a:schemeClr>
            </a:solidFill>
          </p:spPr>
          <p:txBody>
            <a:bodyPr wrap="none" lIns="179285" tIns="143428" rIns="179285" bIns="143428"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38806" lvl="2" indent="0">
                <a:buNone/>
              </a:pPr>
              <a:r>
                <a:rPr lang="en-US" sz="1961" dirty="0">
                  <a:hlinkClick r:id="rId4"/>
                </a:rPr>
                <a:t>https://www.powershellgallery.com/packages/Image2Docker/</a:t>
              </a:r>
              <a:endParaRPr lang="en-US" sz="1961" dirty="0"/>
            </a:p>
            <a:p>
              <a:pPr marL="838806" lvl="2" indent="0">
                <a:buNone/>
              </a:pPr>
              <a:r>
                <a:rPr lang="en-US" sz="1961" dirty="0">
                  <a:hlinkClick r:id="rId5"/>
                </a:rPr>
                <a:t>https://github.com/docker/communitytools-image2docker-win</a:t>
              </a:r>
              <a:endParaRPr lang="en-US" sz="1961" dirty="0"/>
            </a:p>
          </p:txBody>
        </p:sp>
        <p:sp>
          <p:nvSpPr>
            <p:cNvPr id="2" name="TextBox 1">
              <a:extLst>
                <a:ext uri="{FF2B5EF4-FFF2-40B4-BE49-F238E27FC236}">
                  <a16:creationId xmlns:a16="http://schemas.microsoft.com/office/drawing/2014/main" id="{CBF24770-B4FF-4AC3-BA69-09A6893296B5}"/>
                </a:ext>
              </a:extLst>
            </p:cNvPr>
            <p:cNvSpPr txBox="1"/>
            <p:nvPr/>
          </p:nvSpPr>
          <p:spPr>
            <a:xfrm rot="20328733">
              <a:off x="173601" y="5667866"/>
              <a:ext cx="1116595" cy="627858"/>
            </a:xfrm>
            <a:prstGeom prst="rect">
              <a:avLst/>
            </a:prstGeom>
            <a:noFill/>
          </p:spPr>
          <p:txBody>
            <a:bodyPr wrap="none" lIns="179285" tIns="143428" rIns="179285" bIns="143428" rtlCol="0">
              <a:spAutoFit/>
            </a:bodyPr>
            <a:lstStyle/>
            <a:p>
              <a:pPr>
                <a:lnSpc>
                  <a:spcPct val="90000"/>
                </a:lnSpc>
                <a:spcAft>
                  <a:spcPts val="588"/>
                </a:spcAft>
              </a:pPr>
              <a:r>
                <a:rPr lang="en-US" sz="2353"/>
                <a:t>Get It</a:t>
              </a:r>
            </a:p>
          </p:txBody>
        </p:sp>
      </p:grpSp>
    </p:spTree>
    <p:extLst>
      <p:ext uri="{BB962C8B-B14F-4D97-AF65-F5344CB8AC3E}">
        <p14:creationId xmlns:p14="http://schemas.microsoft.com/office/powerpoint/2010/main" val="954194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5AE43-BC58-4A2B-BAD9-1B5646F7517E}"/>
              </a:ext>
            </a:extLst>
          </p:cNvPr>
          <p:cNvPicPr>
            <a:picLocks noChangeAspect="1"/>
          </p:cNvPicPr>
          <p:nvPr/>
        </p:nvPicPr>
        <p:blipFill>
          <a:blip r:embed="rId3"/>
          <a:stretch>
            <a:fillRect/>
          </a:stretch>
        </p:blipFill>
        <p:spPr>
          <a:xfrm>
            <a:off x="9361501" y="4032223"/>
            <a:ext cx="2686801" cy="2494396"/>
          </a:xfrm>
          <a:prstGeom prst="rect">
            <a:avLst/>
          </a:prstGeom>
          <a:ln>
            <a:noFill/>
          </a:ln>
          <a:effectLst/>
        </p:spPr>
      </p:pic>
      <p:sp>
        <p:nvSpPr>
          <p:cNvPr id="15" name="Text Placeholder 2"/>
          <p:cNvSpPr txBox="1">
            <a:spLocks/>
          </p:cNvSpPr>
          <p:nvPr/>
        </p:nvSpPr>
        <p:spPr>
          <a:xfrm>
            <a:off x="269303" y="1187963"/>
            <a:ext cx="7168876" cy="3441414"/>
          </a:xfrm>
        </p:spPr>
        <p:txBody>
          <a:bodyPr lIns="179285" tIns="143428" rIns="179285" bIns="143428">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121" indent="-280121" defTabSz="914192"/>
            <a:endParaRPr lang="en-US" sz="1765" dirty="0"/>
          </a:p>
        </p:txBody>
      </p:sp>
      <p:pic>
        <p:nvPicPr>
          <p:cNvPr id="23" name="Picture 4" descr="https://zapier.cachefly.net/storage/services/59152a3a91bfe0ddd2fc9b978448593a.128x12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04" t="22115" r="21627" b="23287"/>
          <a:stretch/>
        </p:blipFill>
        <p:spPr bwMode="auto">
          <a:xfrm>
            <a:off x="584200" y="5519708"/>
            <a:ext cx="805183" cy="749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8AF0AE2-577F-466A-8196-2787929B414A}"/>
              </a:ext>
            </a:extLst>
          </p:cNvPr>
          <p:cNvPicPr>
            <a:picLocks noChangeAspect="1"/>
          </p:cNvPicPr>
          <p:nvPr/>
        </p:nvPicPr>
        <p:blipFill>
          <a:blip r:embed="rId5"/>
          <a:stretch>
            <a:fillRect/>
          </a:stretch>
        </p:blipFill>
        <p:spPr>
          <a:xfrm>
            <a:off x="6904132" y="1035502"/>
            <a:ext cx="5144170" cy="2893595"/>
          </a:xfrm>
          <a:prstGeom prst="rect">
            <a:avLst/>
          </a:prstGeom>
          <a:ln>
            <a:noFill/>
          </a:ln>
          <a:effectLst/>
        </p:spPr>
      </p:pic>
      <p:pic>
        <p:nvPicPr>
          <p:cNvPr id="2" name="Picture 1">
            <a:extLst>
              <a:ext uri="{FF2B5EF4-FFF2-40B4-BE49-F238E27FC236}">
                <a16:creationId xmlns:a16="http://schemas.microsoft.com/office/drawing/2014/main" id="{332D72A0-097E-40AD-AA86-2D913DCD7F65}"/>
              </a:ext>
            </a:extLst>
          </p:cNvPr>
          <p:cNvPicPr>
            <a:picLocks noChangeAspect="1"/>
          </p:cNvPicPr>
          <p:nvPr/>
        </p:nvPicPr>
        <p:blipFill>
          <a:blip r:embed="rId6"/>
          <a:stretch>
            <a:fillRect/>
          </a:stretch>
        </p:blipFill>
        <p:spPr>
          <a:xfrm>
            <a:off x="9350613" y="605874"/>
            <a:ext cx="2561542" cy="257106"/>
          </a:xfrm>
          <a:prstGeom prst="rect">
            <a:avLst/>
          </a:prstGeom>
          <a:ln>
            <a:noFill/>
          </a:ln>
          <a:effectLst/>
        </p:spPr>
      </p:pic>
      <p:pic>
        <p:nvPicPr>
          <p:cNvPr id="6" name="Picture 5">
            <a:extLst>
              <a:ext uri="{FF2B5EF4-FFF2-40B4-BE49-F238E27FC236}">
                <a16:creationId xmlns:a16="http://schemas.microsoft.com/office/drawing/2014/main" id="{7422BA44-9D54-4D98-A838-0C7471EB44EE}"/>
              </a:ext>
            </a:extLst>
          </p:cNvPr>
          <p:cNvPicPr>
            <a:picLocks noChangeAspect="1"/>
          </p:cNvPicPr>
          <p:nvPr/>
        </p:nvPicPr>
        <p:blipFill>
          <a:blip r:embed="rId7"/>
          <a:stretch>
            <a:fillRect/>
          </a:stretch>
        </p:blipFill>
        <p:spPr>
          <a:xfrm>
            <a:off x="6904132" y="4047790"/>
            <a:ext cx="2290110" cy="2528547"/>
          </a:xfrm>
          <a:prstGeom prst="rect">
            <a:avLst/>
          </a:prstGeom>
        </p:spPr>
      </p:pic>
      <p:sp>
        <p:nvSpPr>
          <p:cNvPr id="4" name="Title 3">
            <a:extLst>
              <a:ext uri="{FF2B5EF4-FFF2-40B4-BE49-F238E27FC236}">
                <a16:creationId xmlns:a16="http://schemas.microsoft.com/office/drawing/2014/main" id="{50113E8E-C253-496B-B7D3-E8EF977F9F34}"/>
              </a:ext>
            </a:extLst>
          </p:cNvPr>
          <p:cNvSpPr>
            <a:spLocks noGrp="1"/>
          </p:cNvSpPr>
          <p:nvPr>
            <p:ph type="title"/>
          </p:nvPr>
        </p:nvSpPr>
        <p:spPr/>
        <p:txBody>
          <a:bodyPr/>
          <a:lstStyle/>
          <a:p>
            <a:r>
              <a:rPr lang="en-US"/>
              <a:t>Visual Studio 2017 Container tools</a:t>
            </a:r>
            <a:endParaRPr lang="en-US" dirty="0"/>
          </a:p>
        </p:txBody>
      </p:sp>
      <p:sp>
        <p:nvSpPr>
          <p:cNvPr id="3" name="Text Placeholder 2">
            <a:extLst>
              <a:ext uri="{FF2B5EF4-FFF2-40B4-BE49-F238E27FC236}">
                <a16:creationId xmlns:a16="http://schemas.microsoft.com/office/drawing/2014/main" id="{5CDABE00-92CB-4062-8D56-65CE04FA6706}"/>
              </a:ext>
            </a:extLst>
          </p:cNvPr>
          <p:cNvSpPr>
            <a:spLocks noGrp="1"/>
          </p:cNvSpPr>
          <p:nvPr>
            <p:ph type="body" sz="quarter" idx="10"/>
          </p:nvPr>
        </p:nvSpPr>
        <p:spPr/>
        <p:txBody>
          <a:bodyPr/>
          <a:lstStyle/>
          <a:p>
            <a:r>
              <a:rPr lang="en-US"/>
              <a:t>Run, debug, test web, and console </a:t>
            </a:r>
            <a:br>
              <a:rPr lang="en-US"/>
            </a:br>
            <a:r>
              <a:rPr lang="en-US"/>
              <a:t>apps in Docker Containers</a:t>
            </a:r>
          </a:p>
          <a:p>
            <a:pPr lvl="1"/>
            <a:r>
              <a:rPr lang="en-US"/>
              <a:t>.NET FX w/Windows Server, .NET Core with Nano Server and Linux</a:t>
            </a:r>
          </a:p>
          <a:p>
            <a:r>
              <a:rPr lang="en-US"/>
              <a:t>Breakpoint debugging</a:t>
            </a:r>
          </a:p>
          <a:p>
            <a:r>
              <a:rPr lang="en-US"/>
              <a:t>Edit &amp; refresh of code</a:t>
            </a:r>
          </a:p>
          <a:p>
            <a:r>
              <a:rPr lang="en-US"/>
              <a:t>Scaffolds Docker assets</a:t>
            </a:r>
          </a:p>
          <a:p>
            <a:pPr lvl="1"/>
            <a:r>
              <a:rPr lang="en-US"/>
              <a:t>Multi-Stage Dockerfile, docker-compose.yml</a:t>
            </a:r>
          </a:p>
          <a:p>
            <a:endParaRPr lang="en-US" dirty="0"/>
          </a:p>
        </p:txBody>
      </p:sp>
    </p:spTree>
    <p:extLst>
      <p:ext uri="{BB962C8B-B14F-4D97-AF65-F5344CB8AC3E}">
        <p14:creationId xmlns:p14="http://schemas.microsoft.com/office/powerpoint/2010/main" val="134298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AAD9BE-80EA-4397-BFE6-31F82DC39940}"/>
              </a:ext>
            </a:extLst>
          </p:cNvPr>
          <p:cNvSpPr>
            <a:spLocks noGrp="1"/>
          </p:cNvSpPr>
          <p:nvPr>
            <p:ph type="title"/>
          </p:nvPr>
        </p:nvSpPr>
        <p:spPr>
          <a:xfrm>
            <a:off x="585216" y="2534625"/>
            <a:ext cx="9144000" cy="997196"/>
          </a:xfrm>
        </p:spPr>
        <p:txBody>
          <a:bodyPr/>
          <a:lstStyle/>
          <a:p>
            <a:r>
              <a:rPr lang="en-US" dirty="0"/>
              <a:t>Demo: Create Windows Container Image from Source</a:t>
            </a:r>
          </a:p>
        </p:txBody>
      </p:sp>
      <p:sp>
        <p:nvSpPr>
          <p:cNvPr id="4" name="Text Placeholder 3">
            <a:extLst>
              <a:ext uri="{FF2B5EF4-FFF2-40B4-BE49-F238E27FC236}">
                <a16:creationId xmlns:a16="http://schemas.microsoft.com/office/drawing/2014/main" id="{CDDA9DF2-FA40-4DB5-B33D-F1B5301144A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4215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Image Registries</a:t>
            </a:r>
            <a:br>
              <a:rPr lang="en-US"/>
            </a:br>
            <a:endParaRPr lang="en-US" dirty="0"/>
          </a:p>
        </p:txBody>
      </p:sp>
      <p:sp>
        <p:nvSpPr>
          <p:cNvPr id="2" name="Text Placeholder 1"/>
          <p:cNvSpPr>
            <a:spLocks noGrp="1"/>
          </p:cNvSpPr>
          <p:nvPr>
            <p:ph type="body" sz="quarter" idx="4294967295"/>
          </p:nvPr>
        </p:nvSpPr>
        <p:spPr>
          <a:xfrm>
            <a:off x="539750" y="1219200"/>
            <a:ext cx="11652250" cy="2498725"/>
          </a:xfrm>
        </p:spPr>
        <p:txBody>
          <a:bodyPr/>
          <a:lstStyle/>
          <a:p>
            <a:pPr marL="0" indent="0">
              <a:buNone/>
            </a:pPr>
            <a:r>
              <a:rPr lang="en-US" dirty="0"/>
              <a:t>What is a registry?</a:t>
            </a:r>
          </a:p>
          <a:p>
            <a:pPr marL="0" indent="0">
              <a:buNone/>
            </a:pPr>
            <a:endParaRPr lang="en-US" dirty="0"/>
          </a:p>
          <a:p>
            <a:pPr marL="228600" lvl="1" indent="0">
              <a:buNone/>
            </a:pPr>
            <a:r>
              <a:rPr lang="en-US" dirty="0"/>
              <a:t>Stores container images</a:t>
            </a:r>
          </a:p>
          <a:p>
            <a:pPr marL="457200" lvl="2" indent="0">
              <a:buNone/>
            </a:pPr>
            <a:r>
              <a:rPr lang="en-US" dirty="0"/>
              <a:t>Images are Pushed into a registry</a:t>
            </a:r>
          </a:p>
          <a:p>
            <a:pPr marL="457200" lvl="2" indent="0">
              <a:buNone/>
            </a:pPr>
            <a:r>
              <a:rPr lang="en-US" dirty="0"/>
              <a:t>Images are Pulled from a registry</a:t>
            </a:r>
          </a:p>
          <a:p>
            <a:pPr marL="457200" lvl="2" indent="0">
              <a:buNone/>
            </a:pPr>
            <a:r>
              <a:rPr lang="en-US" dirty="0"/>
              <a:t>Images are Searched for within a registry</a:t>
            </a:r>
          </a:p>
          <a:p>
            <a:pPr marL="457200" lvl="2" indent="0">
              <a:buNone/>
            </a:pPr>
            <a:endParaRPr lang="en-US" dirty="0"/>
          </a:p>
        </p:txBody>
      </p:sp>
      <p:grpSp>
        <p:nvGrpSpPr>
          <p:cNvPr id="4" name="Group 3"/>
          <p:cNvGrpSpPr/>
          <p:nvPr/>
        </p:nvGrpSpPr>
        <p:grpSpPr>
          <a:xfrm>
            <a:off x="2557041" y="5084412"/>
            <a:ext cx="1820812" cy="614866"/>
            <a:chOff x="2582967" y="5186515"/>
            <a:chExt cx="1857323" cy="627195"/>
          </a:xfrm>
        </p:grpSpPr>
        <p:sp>
          <p:nvSpPr>
            <p:cNvPr id="258" name="Arrow: Right 257"/>
            <p:cNvSpPr/>
            <p:nvPr/>
          </p:nvSpPr>
          <p:spPr bwMode="auto">
            <a:xfrm>
              <a:off x="2582967" y="5186515"/>
              <a:ext cx="1857323" cy="627195"/>
            </a:xfrm>
            <a:prstGeom prst="rightArrow">
              <a:avLst>
                <a:gd name="adj1" fmla="val 53471"/>
                <a:gd name="adj2" fmla="val 48264"/>
              </a:avLst>
            </a:prstGeom>
            <a:ln>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grpSp>
          <p:nvGrpSpPr>
            <p:cNvPr id="5" name="Group 4"/>
            <p:cNvGrpSpPr/>
            <p:nvPr/>
          </p:nvGrpSpPr>
          <p:grpSpPr>
            <a:xfrm>
              <a:off x="3069154" y="5305782"/>
              <a:ext cx="700163" cy="366924"/>
              <a:chOff x="5426785" y="5707062"/>
              <a:chExt cx="700163" cy="366924"/>
            </a:xfrm>
          </p:grpSpPr>
          <p:sp>
            <p:nvSpPr>
              <p:cNvPr id="16" name="Rectangle 15"/>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7" name="Right Bracket 16"/>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8" name="Left Bracket 17"/>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grpSp>
        <p:nvGrpSpPr>
          <p:cNvPr id="29" name="Group 28"/>
          <p:cNvGrpSpPr/>
          <p:nvPr/>
        </p:nvGrpSpPr>
        <p:grpSpPr>
          <a:xfrm>
            <a:off x="568047" y="4624233"/>
            <a:ext cx="1768002" cy="1227126"/>
            <a:chOff x="1091989" y="3027487"/>
            <a:chExt cx="1803454" cy="1251732"/>
          </a:xfrm>
        </p:grpSpPr>
        <p:sp>
          <p:nvSpPr>
            <p:cNvPr id="31" name="Freeform 19"/>
            <p:cNvSpPr>
              <a:spLocks noChangeAspect="1" noEditPoints="1"/>
            </p:cNvSpPr>
            <p:nvPr/>
          </p:nvSpPr>
          <p:spPr bwMode="auto">
            <a:xfrm>
              <a:off x="1383191" y="3027487"/>
              <a:ext cx="1512252" cy="1251732"/>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chemeClr val="bg1">
                <a:lumMod val="85000"/>
              </a:schemeClr>
            </a:solidFill>
            <a:ln>
              <a:noFill/>
            </a:ln>
            <a:extLst/>
          </p:spPr>
          <p:txBody>
            <a:bodyPr vert="horz" wrap="square" lIns="87855" tIns="43927" rIns="87855" bIns="43927" numCol="1" anchor="t" anchorCtr="0" compatLnSpc="1">
              <a:prstTxWarp prst="textNoShape">
                <a:avLst/>
              </a:prstTxWarp>
            </a:bodyPr>
            <a:lstStyle/>
            <a:p>
              <a:pPr defTabSz="896010">
                <a:defRPr/>
              </a:pPr>
              <a:endParaRPr lang="en-US" sz="1730" kern="0">
                <a:solidFill>
                  <a:srgbClr val="505050"/>
                </a:solidFill>
                <a:latin typeface="Segoe UI"/>
              </a:endParaRPr>
            </a:p>
          </p:txBody>
        </p:sp>
        <p:grpSp>
          <p:nvGrpSpPr>
            <p:cNvPr id="32" name="Group 4"/>
            <p:cNvGrpSpPr>
              <a:grpSpLocks noChangeAspect="1"/>
            </p:cNvGrpSpPr>
            <p:nvPr/>
          </p:nvGrpSpPr>
          <p:grpSpPr bwMode="auto">
            <a:xfrm>
              <a:off x="1091989" y="3557811"/>
              <a:ext cx="1314808" cy="721407"/>
              <a:chOff x="1282" y="1466"/>
              <a:chExt cx="1212" cy="665"/>
            </a:xfrm>
          </p:grpSpPr>
          <p:sp>
            <p:nvSpPr>
              <p:cNvPr id="45" name="Freeform 5"/>
              <p:cNvSpPr>
                <a:spLocks/>
              </p:cNvSpPr>
              <p:nvPr/>
            </p:nvSpPr>
            <p:spPr bwMode="auto">
              <a:xfrm>
                <a:off x="2354" y="2063"/>
                <a:ext cx="140" cy="68"/>
              </a:xfrm>
              <a:custGeom>
                <a:avLst/>
                <a:gdLst>
                  <a:gd name="T0" fmla="*/ 51 w 100"/>
                  <a:gd name="T1" fmla="*/ 1 h 49"/>
                  <a:gd name="T2" fmla="*/ 0 w 100"/>
                  <a:gd name="T3" fmla="*/ 49 h 49"/>
                  <a:gd name="T4" fmla="*/ 99 w 100"/>
                  <a:gd name="T5" fmla="*/ 49 h 49"/>
                  <a:gd name="T6" fmla="*/ 51 w 100"/>
                  <a:gd name="T7" fmla="*/ 1 h 49"/>
                </a:gdLst>
                <a:ahLst/>
                <a:cxnLst>
                  <a:cxn ang="0">
                    <a:pos x="T0" y="T1"/>
                  </a:cxn>
                  <a:cxn ang="0">
                    <a:pos x="T2" y="T3"/>
                  </a:cxn>
                  <a:cxn ang="0">
                    <a:pos x="T4" y="T5"/>
                  </a:cxn>
                  <a:cxn ang="0">
                    <a:pos x="T6" y="T7"/>
                  </a:cxn>
                </a:cxnLst>
                <a:rect l="0" t="0" r="r" b="b"/>
                <a:pathLst>
                  <a:path w="100" h="49">
                    <a:moveTo>
                      <a:pt x="51" y="1"/>
                    </a:moveTo>
                    <a:cubicBezTo>
                      <a:pt x="24" y="0"/>
                      <a:pt x="1" y="21"/>
                      <a:pt x="0" y="49"/>
                    </a:cubicBezTo>
                    <a:cubicBezTo>
                      <a:pt x="99" y="49"/>
                      <a:pt x="99" y="49"/>
                      <a:pt x="99" y="49"/>
                    </a:cubicBezTo>
                    <a:cubicBezTo>
                      <a:pt x="100" y="21"/>
                      <a:pt x="79" y="2"/>
                      <a:pt x="51" y="1"/>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6" name="Freeform 6"/>
              <p:cNvSpPr>
                <a:spLocks/>
              </p:cNvSpPr>
              <p:nvPr/>
            </p:nvSpPr>
            <p:spPr bwMode="auto">
              <a:xfrm>
                <a:off x="2096" y="2064"/>
                <a:ext cx="298" cy="38"/>
              </a:xfrm>
              <a:custGeom>
                <a:avLst/>
                <a:gdLst>
                  <a:gd name="T0" fmla="*/ 210 w 213"/>
                  <a:gd name="T1" fmla="*/ 27 h 27"/>
                  <a:gd name="T2" fmla="*/ 188 w 213"/>
                  <a:gd name="T3" fmla="*/ 17 h 27"/>
                  <a:gd name="T4" fmla="*/ 142 w 213"/>
                  <a:gd name="T5" fmla="*/ 8 h 27"/>
                  <a:gd name="T6" fmla="*/ 0 w 213"/>
                  <a:gd name="T7" fmla="*/ 8 h 27"/>
                  <a:gd name="T8" fmla="*/ 0 w 213"/>
                  <a:gd name="T9" fmla="*/ 0 h 27"/>
                  <a:gd name="T10" fmla="*/ 142 w 213"/>
                  <a:gd name="T11" fmla="*/ 0 h 27"/>
                  <a:gd name="T12" fmla="*/ 191 w 213"/>
                  <a:gd name="T13" fmla="*/ 10 h 27"/>
                  <a:gd name="T14" fmla="*/ 213 w 213"/>
                  <a:gd name="T15" fmla="*/ 20 h 27"/>
                  <a:gd name="T16" fmla="*/ 210 w 213"/>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27">
                    <a:moveTo>
                      <a:pt x="210" y="27"/>
                    </a:moveTo>
                    <a:cubicBezTo>
                      <a:pt x="188" y="17"/>
                      <a:pt x="188" y="17"/>
                      <a:pt x="188" y="17"/>
                    </a:cubicBezTo>
                    <a:cubicBezTo>
                      <a:pt x="177" y="12"/>
                      <a:pt x="155" y="8"/>
                      <a:pt x="142" y="8"/>
                    </a:cubicBezTo>
                    <a:cubicBezTo>
                      <a:pt x="0" y="8"/>
                      <a:pt x="0" y="8"/>
                      <a:pt x="0" y="8"/>
                    </a:cubicBezTo>
                    <a:cubicBezTo>
                      <a:pt x="0" y="0"/>
                      <a:pt x="0" y="0"/>
                      <a:pt x="0" y="0"/>
                    </a:cubicBezTo>
                    <a:cubicBezTo>
                      <a:pt x="142" y="0"/>
                      <a:pt x="142" y="0"/>
                      <a:pt x="142" y="0"/>
                    </a:cubicBezTo>
                    <a:cubicBezTo>
                      <a:pt x="157" y="0"/>
                      <a:pt x="179" y="5"/>
                      <a:pt x="191" y="10"/>
                    </a:cubicBezTo>
                    <a:cubicBezTo>
                      <a:pt x="213" y="20"/>
                      <a:pt x="213" y="20"/>
                      <a:pt x="213" y="20"/>
                    </a:cubicBezTo>
                    <a:lnTo>
                      <a:pt x="210" y="2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7" name="Oval 7"/>
              <p:cNvSpPr>
                <a:spLocks noChangeArrowheads="1"/>
              </p:cNvSpPr>
              <p:nvPr/>
            </p:nvSpPr>
            <p:spPr bwMode="auto">
              <a:xfrm>
                <a:off x="1593" y="1955"/>
                <a:ext cx="311" cy="6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8" name="Freeform 8"/>
              <p:cNvSpPr>
                <a:spLocks/>
              </p:cNvSpPr>
              <p:nvPr/>
            </p:nvSpPr>
            <p:spPr bwMode="auto">
              <a:xfrm>
                <a:off x="1366" y="1466"/>
                <a:ext cx="752" cy="522"/>
              </a:xfrm>
              <a:custGeom>
                <a:avLst/>
                <a:gdLst>
                  <a:gd name="T0" fmla="*/ 527 w 537"/>
                  <a:gd name="T1" fmla="*/ 373 h 373"/>
                  <a:gd name="T2" fmla="*/ 537 w 537"/>
                  <a:gd name="T3" fmla="*/ 362 h 373"/>
                  <a:gd name="T4" fmla="*/ 537 w 537"/>
                  <a:gd name="T5" fmla="*/ 11 h 373"/>
                  <a:gd name="T6" fmla="*/ 527 w 537"/>
                  <a:gd name="T7" fmla="*/ 0 h 373"/>
                  <a:gd name="T8" fmla="*/ 11 w 537"/>
                  <a:gd name="T9" fmla="*/ 0 h 373"/>
                  <a:gd name="T10" fmla="*/ 0 w 537"/>
                  <a:gd name="T11" fmla="*/ 11 h 373"/>
                  <a:gd name="T12" fmla="*/ 0 w 537"/>
                  <a:gd name="T13" fmla="*/ 362 h 373"/>
                  <a:gd name="T14" fmla="*/ 11 w 537"/>
                  <a:gd name="T15" fmla="*/ 373 h 373"/>
                  <a:gd name="T16" fmla="*/ 527 w 537"/>
                  <a:gd name="T17"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73">
                    <a:moveTo>
                      <a:pt x="527" y="373"/>
                    </a:moveTo>
                    <a:cubicBezTo>
                      <a:pt x="532" y="373"/>
                      <a:pt x="537" y="368"/>
                      <a:pt x="537" y="362"/>
                    </a:cubicBezTo>
                    <a:cubicBezTo>
                      <a:pt x="537" y="11"/>
                      <a:pt x="537" y="11"/>
                      <a:pt x="537" y="11"/>
                    </a:cubicBezTo>
                    <a:cubicBezTo>
                      <a:pt x="537" y="5"/>
                      <a:pt x="532" y="0"/>
                      <a:pt x="527" y="0"/>
                    </a:cubicBezTo>
                    <a:cubicBezTo>
                      <a:pt x="11" y="0"/>
                      <a:pt x="11" y="0"/>
                      <a:pt x="11" y="0"/>
                    </a:cubicBezTo>
                    <a:cubicBezTo>
                      <a:pt x="5" y="0"/>
                      <a:pt x="0" y="5"/>
                      <a:pt x="0" y="11"/>
                    </a:cubicBezTo>
                    <a:cubicBezTo>
                      <a:pt x="0" y="362"/>
                      <a:pt x="0" y="362"/>
                      <a:pt x="0" y="362"/>
                    </a:cubicBezTo>
                    <a:cubicBezTo>
                      <a:pt x="0" y="368"/>
                      <a:pt x="5" y="373"/>
                      <a:pt x="11" y="373"/>
                    </a:cubicBezTo>
                    <a:lnTo>
                      <a:pt x="527" y="373"/>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9" name="Rectangle 9"/>
              <p:cNvSpPr>
                <a:spLocks noChangeArrowheads="1"/>
              </p:cNvSpPr>
              <p:nvPr/>
            </p:nvSpPr>
            <p:spPr bwMode="auto">
              <a:xfrm>
                <a:off x="1390" y="1490"/>
                <a:ext cx="705" cy="399"/>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50" name="Rectangle 10"/>
              <p:cNvSpPr>
                <a:spLocks noChangeArrowheads="1"/>
              </p:cNvSpPr>
              <p:nvPr/>
            </p:nvSpPr>
            <p:spPr bwMode="auto">
              <a:xfrm>
                <a:off x="1282" y="2095"/>
                <a:ext cx="932" cy="3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51" name="Freeform 11"/>
              <p:cNvSpPr>
                <a:spLocks/>
              </p:cNvSpPr>
              <p:nvPr/>
            </p:nvSpPr>
            <p:spPr bwMode="auto">
              <a:xfrm>
                <a:off x="1282" y="2053"/>
                <a:ext cx="932" cy="42"/>
              </a:xfrm>
              <a:custGeom>
                <a:avLst/>
                <a:gdLst>
                  <a:gd name="T0" fmla="*/ 932 w 932"/>
                  <a:gd name="T1" fmla="*/ 42 h 42"/>
                  <a:gd name="T2" fmla="*/ 0 w 932"/>
                  <a:gd name="T3" fmla="*/ 42 h 42"/>
                  <a:gd name="T4" fmla="*/ 59 w 932"/>
                  <a:gd name="T5" fmla="*/ 0 h 42"/>
                  <a:gd name="T6" fmla="*/ 874 w 932"/>
                  <a:gd name="T7" fmla="*/ 0 h 42"/>
                  <a:gd name="T8" fmla="*/ 932 w 932"/>
                  <a:gd name="T9" fmla="*/ 42 h 42"/>
                </a:gdLst>
                <a:ahLst/>
                <a:cxnLst>
                  <a:cxn ang="0">
                    <a:pos x="T0" y="T1"/>
                  </a:cxn>
                  <a:cxn ang="0">
                    <a:pos x="T2" y="T3"/>
                  </a:cxn>
                  <a:cxn ang="0">
                    <a:pos x="T4" y="T5"/>
                  </a:cxn>
                  <a:cxn ang="0">
                    <a:pos x="T6" y="T7"/>
                  </a:cxn>
                  <a:cxn ang="0">
                    <a:pos x="T8" y="T9"/>
                  </a:cxn>
                </a:cxnLst>
                <a:rect l="0" t="0" r="r" b="b"/>
                <a:pathLst>
                  <a:path w="932" h="42">
                    <a:moveTo>
                      <a:pt x="932" y="42"/>
                    </a:moveTo>
                    <a:lnTo>
                      <a:pt x="0" y="42"/>
                    </a:lnTo>
                    <a:lnTo>
                      <a:pt x="59" y="0"/>
                    </a:lnTo>
                    <a:lnTo>
                      <a:pt x="874" y="0"/>
                    </a:lnTo>
                    <a:lnTo>
                      <a:pt x="932" y="4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52" name="Freeform 13"/>
              <p:cNvSpPr>
                <a:spLocks noEditPoints="1"/>
              </p:cNvSpPr>
              <p:nvPr/>
            </p:nvSpPr>
            <p:spPr bwMode="auto">
              <a:xfrm>
                <a:off x="1662" y="1500"/>
                <a:ext cx="185" cy="157"/>
              </a:xfrm>
              <a:custGeom>
                <a:avLst/>
                <a:gdLst>
                  <a:gd name="T0" fmla="*/ 125 w 132"/>
                  <a:gd name="T1" fmla="*/ 105 h 112"/>
                  <a:gd name="T2" fmla="*/ 0 w 132"/>
                  <a:gd name="T3" fmla="*/ 20 h 112"/>
                  <a:gd name="T4" fmla="*/ 0 w 132"/>
                  <a:gd name="T5" fmla="*/ 112 h 112"/>
                  <a:gd name="T6" fmla="*/ 132 w 132"/>
                  <a:gd name="T7" fmla="*/ 0 h 112"/>
                  <a:gd name="T8" fmla="*/ 0 w 132"/>
                  <a:gd name="T9" fmla="*/ 0 h 112"/>
                  <a:gd name="T10" fmla="*/ 77 w 132"/>
                  <a:gd name="T11" fmla="*/ 63 h 112"/>
                  <a:gd name="T12" fmla="*/ 73 w 132"/>
                  <a:gd name="T13" fmla="*/ 57 h 112"/>
                  <a:gd name="T14" fmla="*/ 69 w 132"/>
                  <a:gd name="T15" fmla="*/ 53 h 112"/>
                  <a:gd name="T16" fmla="*/ 62 w 132"/>
                  <a:gd name="T17" fmla="*/ 49 h 112"/>
                  <a:gd name="T18" fmla="*/ 56 w 132"/>
                  <a:gd name="T19" fmla="*/ 49 h 112"/>
                  <a:gd name="T20" fmla="*/ 49 w 132"/>
                  <a:gd name="T21" fmla="*/ 53 h 112"/>
                  <a:gd name="T22" fmla="*/ 44 w 132"/>
                  <a:gd name="T23" fmla="*/ 57 h 112"/>
                  <a:gd name="T24" fmla="*/ 41 w 132"/>
                  <a:gd name="T25" fmla="*/ 63 h 112"/>
                  <a:gd name="T26" fmla="*/ 40 w 132"/>
                  <a:gd name="T27" fmla="*/ 69 h 112"/>
                  <a:gd name="T28" fmla="*/ 41 w 132"/>
                  <a:gd name="T29" fmla="*/ 76 h 112"/>
                  <a:gd name="T30" fmla="*/ 44 w 132"/>
                  <a:gd name="T31" fmla="*/ 81 h 112"/>
                  <a:gd name="T32" fmla="*/ 50 w 132"/>
                  <a:gd name="T33" fmla="*/ 86 h 112"/>
                  <a:gd name="T34" fmla="*/ 55 w 132"/>
                  <a:gd name="T35" fmla="*/ 88 h 112"/>
                  <a:gd name="T36" fmla="*/ 60 w 132"/>
                  <a:gd name="T37" fmla="*/ 83 h 112"/>
                  <a:gd name="T38" fmla="*/ 67 w 132"/>
                  <a:gd name="T39" fmla="*/ 87 h 112"/>
                  <a:gd name="T40" fmla="*/ 68 w 132"/>
                  <a:gd name="T41" fmla="*/ 79 h 112"/>
                  <a:gd name="T42" fmla="*/ 77 w 132"/>
                  <a:gd name="T43" fmla="*/ 78 h 112"/>
                  <a:gd name="T44" fmla="*/ 73 w 132"/>
                  <a:gd name="T45" fmla="*/ 71 h 112"/>
                  <a:gd name="T46" fmla="*/ 67 w 132"/>
                  <a:gd name="T47" fmla="*/ 69 h 112"/>
                  <a:gd name="T48" fmla="*/ 53 w 132"/>
                  <a:gd name="T49" fmla="*/ 75 h 112"/>
                  <a:gd name="T50" fmla="*/ 59 w 132"/>
                  <a:gd name="T51" fmla="*/ 61 h 112"/>
                  <a:gd name="T52" fmla="*/ 55 w 132"/>
                  <a:gd name="T53" fmla="*/ 69 h 112"/>
                  <a:gd name="T54" fmla="*/ 59 w 132"/>
                  <a:gd name="T55" fmla="*/ 73 h 112"/>
                  <a:gd name="T56" fmla="*/ 91 w 132"/>
                  <a:gd name="T57" fmla="*/ 55 h 112"/>
                  <a:gd name="T58" fmla="*/ 93 w 132"/>
                  <a:gd name="T59" fmla="*/ 51 h 112"/>
                  <a:gd name="T60" fmla="*/ 91 w 132"/>
                  <a:gd name="T61" fmla="*/ 49 h 112"/>
                  <a:gd name="T62" fmla="*/ 86 w 132"/>
                  <a:gd name="T63" fmla="*/ 48 h 112"/>
                  <a:gd name="T64" fmla="*/ 82 w 132"/>
                  <a:gd name="T65" fmla="*/ 44 h 112"/>
                  <a:gd name="T66" fmla="*/ 78 w 132"/>
                  <a:gd name="T67" fmla="*/ 49 h 112"/>
                  <a:gd name="T68" fmla="*/ 74 w 132"/>
                  <a:gd name="T69" fmla="*/ 49 h 112"/>
                  <a:gd name="T70" fmla="*/ 73 w 132"/>
                  <a:gd name="T71" fmla="*/ 52 h 112"/>
                  <a:gd name="T72" fmla="*/ 76 w 132"/>
                  <a:gd name="T73" fmla="*/ 57 h 112"/>
                  <a:gd name="T74" fmla="*/ 73 w 132"/>
                  <a:gd name="T75" fmla="*/ 60 h 112"/>
                  <a:gd name="T76" fmla="*/ 75 w 132"/>
                  <a:gd name="T77" fmla="*/ 62 h 112"/>
                  <a:gd name="T78" fmla="*/ 81 w 132"/>
                  <a:gd name="T79" fmla="*/ 65 h 112"/>
                  <a:gd name="T80" fmla="*/ 85 w 132"/>
                  <a:gd name="T81" fmla="*/ 65 h 112"/>
                  <a:gd name="T82" fmla="*/ 91 w 132"/>
                  <a:gd name="T83" fmla="*/ 62 h 112"/>
                  <a:gd name="T84" fmla="*/ 93 w 132"/>
                  <a:gd name="T85" fmla="*/ 60 h 112"/>
                  <a:gd name="T86" fmla="*/ 91 w 132"/>
                  <a:gd name="T87" fmla="*/ 57 h 112"/>
                  <a:gd name="T88" fmla="*/ 83 w 132"/>
                  <a:gd name="T89" fmla="*/ 58 h 112"/>
                  <a:gd name="T90" fmla="*/ 86 w 132"/>
                  <a:gd name="T91"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2" h="112">
                    <a:moveTo>
                      <a:pt x="7" y="26"/>
                    </a:moveTo>
                    <a:cubicBezTo>
                      <a:pt x="7" y="105"/>
                      <a:pt x="7" y="105"/>
                      <a:pt x="7" y="105"/>
                    </a:cubicBezTo>
                    <a:cubicBezTo>
                      <a:pt x="125" y="105"/>
                      <a:pt x="125" y="105"/>
                      <a:pt x="125" y="105"/>
                    </a:cubicBezTo>
                    <a:cubicBezTo>
                      <a:pt x="125" y="26"/>
                      <a:pt x="125" y="26"/>
                      <a:pt x="125" y="26"/>
                    </a:cubicBezTo>
                    <a:cubicBezTo>
                      <a:pt x="7" y="26"/>
                      <a:pt x="7" y="26"/>
                      <a:pt x="7" y="26"/>
                    </a:cubicBezTo>
                    <a:close/>
                    <a:moveTo>
                      <a:pt x="0" y="20"/>
                    </a:moveTo>
                    <a:cubicBezTo>
                      <a:pt x="132" y="20"/>
                      <a:pt x="132" y="20"/>
                      <a:pt x="132" y="20"/>
                    </a:cubicBezTo>
                    <a:cubicBezTo>
                      <a:pt x="132" y="112"/>
                      <a:pt x="132" y="112"/>
                      <a:pt x="132" y="112"/>
                    </a:cubicBezTo>
                    <a:cubicBezTo>
                      <a:pt x="0" y="112"/>
                      <a:pt x="0" y="112"/>
                      <a:pt x="0" y="112"/>
                    </a:cubicBezTo>
                    <a:cubicBezTo>
                      <a:pt x="0" y="20"/>
                      <a:pt x="0" y="20"/>
                      <a:pt x="0" y="20"/>
                    </a:cubicBezTo>
                    <a:close/>
                    <a:moveTo>
                      <a:pt x="0" y="0"/>
                    </a:moveTo>
                    <a:cubicBezTo>
                      <a:pt x="132" y="0"/>
                      <a:pt x="132" y="0"/>
                      <a:pt x="132" y="0"/>
                    </a:cubicBezTo>
                    <a:cubicBezTo>
                      <a:pt x="132" y="13"/>
                      <a:pt x="132" y="13"/>
                      <a:pt x="132" y="13"/>
                    </a:cubicBezTo>
                    <a:cubicBezTo>
                      <a:pt x="0" y="13"/>
                      <a:pt x="0" y="13"/>
                      <a:pt x="0" y="13"/>
                    </a:cubicBezTo>
                    <a:cubicBezTo>
                      <a:pt x="0" y="0"/>
                      <a:pt x="0" y="0"/>
                      <a:pt x="0" y="0"/>
                    </a:cubicBezTo>
                    <a:close/>
                    <a:moveTo>
                      <a:pt x="79" y="68"/>
                    </a:moveTo>
                    <a:cubicBezTo>
                      <a:pt x="78" y="64"/>
                      <a:pt x="78" y="64"/>
                      <a:pt x="78" y="64"/>
                    </a:cubicBezTo>
                    <a:cubicBezTo>
                      <a:pt x="78" y="64"/>
                      <a:pt x="78" y="63"/>
                      <a:pt x="77" y="63"/>
                    </a:cubicBezTo>
                    <a:cubicBezTo>
                      <a:pt x="71" y="63"/>
                      <a:pt x="71" y="63"/>
                      <a:pt x="71" y="63"/>
                    </a:cubicBezTo>
                    <a:cubicBezTo>
                      <a:pt x="71" y="63"/>
                      <a:pt x="71" y="62"/>
                      <a:pt x="71" y="62"/>
                    </a:cubicBezTo>
                    <a:cubicBezTo>
                      <a:pt x="73" y="57"/>
                      <a:pt x="73" y="57"/>
                      <a:pt x="73" y="57"/>
                    </a:cubicBezTo>
                    <a:cubicBezTo>
                      <a:pt x="73" y="56"/>
                      <a:pt x="73" y="56"/>
                      <a:pt x="73" y="55"/>
                    </a:cubicBezTo>
                    <a:cubicBezTo>
                      <a:pt x="70" y="53"/>
                      <a:pt x="70" y="53"/>
                      <a:pt x="70" y="53"/>
                    </a:cubicBezTo>
                    <a:cubicBezTo>
                      <a:pt x="70" y="53"/>
                      <a:pt x="69" y="53"/>
                      <a:pt x="69" y="53"/>
                    </a:cubicBezTo>
                    <a:cubicBezTo>
                      <a:pt x="64" y="56"/>
                      <a:pt x="64" y="56"/>
                      <a:pt x="64" y="56"/>
                    </a:cubicBezTo>
                    <a:cubicBezTo>
                      <a:pt x="64" y="56"/>
                      <a:pt x="64" y="56"/>
                      <a:pt x="63" y="56"/>
                    </a:cubicBezTo>
                    <a:cubicBezTo>
                      <a:pt x="62" y="49"/>
                      <a:pt x="62" y="49"/>
                      <a:pt x="62" y="49"/>
                    </a:cubicBezTo>
                    <a:cubicBezTo>
                      <a:pt x="62" y="49"/>
                      <a:pt x="61" y="49"/>
                      <a:pt x="61" y="49"/>
                    </a:cubicBezTo>
                    <a:cubicBezTo>
                      <a:pt x="57" y="49"/>
                      <a:pt x="57" y="49"/>
                      <a:pt x="57" y="49"/>
                    </a:cubicBezTo>
                    <a:cubicBezTo>
                      <a:pt x="57" y="49"/>
                      <a:pt x="56" y="49"/>
                      <a:pt x="56" y="49"/>
                    </a:cubicBezTo>
                    <a:cubicBezTo>
                      <a:pt x="55" y="56"/>
                      <a:pt x="55" y="56"/>
                      <a:pt x="55" y="56"/>
                    </a:cubicBezTo>
                    <a:cubicBezTo>
                      <a:pt x="54" y="56"/>
                      <a:pt x="54" y="56"/>
                      <a:pt x="53" y="56"/>
                    </a:cubicBezTo>
                    <a:cubicBezTo>
                      <a:pt x="49" y="53"/>
                      <a:pt x="49" y="53"/>
                      <a:pt x="49" y="53"/>
                    </a:cubicBezTo>
                    <a:cubicBezTo>
                      <a:pt x="48" y="53"/>
                      <a:pt x="48" y="53"/>
                      <a:pt x="48" y="53"/>
                    </a:cubicBezTo>
                    <a:cubicBezTo>
                      <a:pt x="45" y="55"/>
                      <a:pt x="45" y="55"/>
                      <a:pt x="45" y="55"/>
                    </a:cubicBezTo>
                    <a:cubicBezTo>
                      <a:pt x="44" y="56"/>
                      <a:pt x="44" y="56"/>
                      <a:pt x="44" y="57"/>
                    </a:cubicBezTo>
                    <a:cubicBezTo>
                      <a:pt x="47" y="62"/>
                      <a:pt x="47" y="62"/>
                      <a:pt x="47" y="62"/>
                    </a:cubicBezTo>
                    <a:cubicBezTo>
                      <a:pt x="47" y="62"/>
                      <a:pt x="46" y="63"/>
                      <a:pt x="46" y="63"/>
                    </a:cubicBezTo>
                    <a:cubicBezTo>
                      <a:pt x="41" y="63"/>
                      <a:pt x="41" y="63"/>
                      <a:pt x="41" y="63"/>
                    </a:cubicBezTo>
                    <a:cubicBezTo>
                      <a:pt x="40" y="63"/>
                      <a:pt x="40" y="64"/>
                      <a:pt x="40" y="64"/>
                    </a:cubicBezTo>
                    <a:cubicBezTo>
                      <a:pt x="39" y="68"/>
                      <a:pt x="39" y="68"/>
                      <a:pt x="39" y="68"/>
                    </a:cubicBezTo>
                    <a:cubicBezTo>
                      <a:pt x="39" y="68"/>
                      <a:pt x="39" y="68"/>
                      <a:pt x="40" y="69"/>
                    </a:cubicBezTo>
                    <a:cubicBezTo>
                      <a:pt x="45" y="71"/>
                      <a:pt x="45" y="71"/>
                      <a:pt x="45" y="71"/>
                    </a:cubicBezTo>
                    <a:cubicBezTo>
                      <a:pt x="45" y="71"/>
                      <a:pt x="45" y="72"/>
                      <a:pt x="45" y="73"/>
                    </a:cubicBezTo>
                    <a:cubicBezTo>
                      <a:pt x="41" y="76"/>
                      <a:pt x="41" y="76"/>
                      <a:pt x="41" y="76"/>
                    </a:cubicBezTo>
                    <a:cubicBezTo>
                      <a:pt x="41" y="76"/>
                      <a:pt x="41" y="77"/>
                      <a:pt x="41" y="78"/>
                    </a:cubicBezTo>
                    <a:cubicBezTo>
                      <a:pt x="43" y="81"/>
                      <a:pt x="43" y="81"/>
                      <a:pt x="43" y="81"/>
                    </a:cubicBezTo>
                    <a:cubicBezTo>
                      <a:pt x="43" y="81"/>
                      <a:pt x="43" y="81"/>
                      <a:pt x="44" y="81"/>
                    </a:cubicBezTo>
                    <a:cubicBezTo>
                      <a:pt x="49" y="79"/>
                      <a:pt x="49" y="79"/>
                      <a:pt x="49" y="79"/>
                    </a:cubicBezTo>
                    <a:cubicBezTo>
                      <a:pt x="50" y="80"/>
                      <a:pt x="50" y="80"/>
                      <a:pt x="50" y="81"/>
                    </a:cubicBezTo>
                    <a:cubicBezTo>
                      <a:pt x="50" y="86"/>
                      <a:pt x="50" y="86"/>
                      <a:pt x="50" y="86"/>
                    </a:cubicBezTo>
                    <a:cubicBezTo>
                      <a:pt x="50" y="87"/>
                      <a:pt x="50" y="87"/>
                      <a:pt x="50" y="87"/>
                    </a:cubicBezTo>
                    <a:cubicBezTo>
                      <a:pt x="54" y="88"/>
                      <a:pt x="54" y="88"/>
                      <a:pt x="54" y="88"/>
                    </a:cubicBezTo>
                    <a:cubicBezTo>
                      <a:pt x="54" y="88"/>
                      <a:pt x="55" y="88"/>
                      <a:pt x="55" y="88"/>
                    </a:cubicBezTo>
                    <a:cubicBezTo>
                      <a:pt x="58" y="83"/>
                      <a:pt x="58" y="83"/>
                      <a:pt x="58" y="83"/>
                    </a:cubicBezTo>
                    <a:cubicBezTo>
                      <a:pt x="58" y="83"/>
                      <a:pt x="59" y="83"/>
                      <a:pt x="59" y="83"/>
                    </a:cubicBezTo>
                    <a:cubicBezTo>
                      <a:pt x="59" y="83"/>
                      <a:pt x="59" y="83"/>
                      <a:pt x="60" y="83"/>
                    </a:cubicBezTo>
                    <a:cubicBezTo>
                      <a:pt x="63" y="88"/>
                      <a:pt x="63" y="88"/>
                      <a:pt x="63" y="88"/>
                    </a:cubicBezTo>
                    <a:cubicBezTo>
                      <a:pt x="63" y="88"/>
                      <a:pt x="63" y="88"/>
                      <a:pt x="64" y="88"/>
                    </a:cubicBezTo>
                    <a:cubicBezTo>
                      <a:pt x="67" y="87"/>
                      <a:pt x="67" y="87"/>
                      <a:pt x="67" y="87"/>
                    </a:cubicBezTo>
                    <a:cubicBezTo>
                      <a:pt x="68" y="87"/>
                      <a:pt x="68" y="87"/>
                      <a:pt x="68" y="86"/>
                    </a:cubicBezTo>
                    <a:cubicBezTo>
                      <a:pt x="67" y="81"/>
                      <a:pt x="67" y="81"/>
                      <a:pt x="67" y="81"/>
                    </a:cubicBezTo>
                    <a:cubicBezTo>
                      <a:pt x="68" y="80"/>
                      <a:pt x="68" y="80"/>
                      <a:pt x="68" y="79"/>
                    </a:cubicBezTo>
                    <a:cubicBezTo>
                      <a:pt x="74" y="81"/>
                      <a:pt x="74" y="81"/>
                      <a:pt x="74" y="81"/>
                    </a:cubicBezTo>
                    <a:cubicBezTo>
                      <a:pt x="74" y="81"/>
                      <a:pt x="75" y="81"/>
                      <a:pt x="75" y="81"/>
                    </a:cubicBezTo>
                    <a:cubicBezTo>
                      <a:pt x="77" y="78"/>
                      <a:pt x="77" y="78"/>
                      <a:pt x="77" y="78"/>
                    </a:cubicBezTo>
                    <a:cubicBezTo>
                      <a:pt x="77" y="77"/>
                      <a:pt x="77" y="76"/>
                      <a:pt x="77" y="76"/>
                    </a:cubicBezTo>
                    <a:cubicBezTo>
                      <a:pt x="73" y="73"/>
                      <a:pt x="73" y="73"/>
                      <a:pt x="73" y="73"/>
                    </a:cubicBezTo>
                    <a:cubicBezTo>
                      <a:pt x="73" y="72"/>
                      <a:pt x="73" y="71"/>
                      <a:pt x="73" y="71"/>
                    </a:cubicBezTo>
                    <a:cubicBezTo>
                      <a:pt x="78" y="69"/>
                      <a:pt x="78" y="69"/>
                      <a:pt x="78" y="69"/>
                    </a:cubicBezTo>
                    <a:cubicBezTo>
                      <a:pt x="79" y="68"/>
                      <a:pt x="79" y="68"/>
                      <a:pt x="79" y="68"/>
                    </a:cubicBezTo>
                    <a:close/>
                    <a:moveTo>
                      <a:pt x="67" y="69"/>
                    </a:moveTo>
                    <a:cubicBezTo>
                      <a:pt x="67" y="71"/>
                      <a:pt x="66" y="73"/>
                      <a:pt x="64" y="75"/>
                    </a:cubicBezTo>
                    <a:cubicBezTo>
                      <a:pt x="63" y="76"/>
                      <a:pt x="61" y="77"/>
                      <a:pt x="59" y="77"/>
                    </a:cubicBezTo>
                    <a:cubicBezTo>
                      <a:pt x="57" y="77"/>
                      <a:pt x="55" y="76"/>
                      <a:pt x="53" y="75"/>
                    </a:cubicBezTo>
                    <a:cubicBezTo>
                      <a:pt x="52" y="73"/>
                      <a:pt x="51" y="71"/>
                      <a:pt x="51" y="69"/>
                    </a:cubicBezTo>
                    <a:cubicBezTo>
                      <a:pt x="51" y="67"/>
                      <a:pt x="52" y="65"/>
                      <a:pt x="53" y="64"/>
                    </a:cubicBezTo>
                    <a:cubicBezTo>
                      <a:pt x="55" y="62"/>
                      <a:pt x="57" y="61"/>
                      <a:pt x="59" y="61"/>
                    </a:cubicBezTo>
                    <a:cubicBezTo>
                      <a:pt x="61" y="61"/>
                      <a:pt x="63" y="62"/>
                      <a:pt x="64" y="64"/>
                    </a:cubicBezTo>
                    <a:cubicBezTo>
                      <a:pt x="66" y="65"/>
                      <a:pt x="67" y="67"/>
                      <a:pt x="67" y="69"/>
                    </a:cubicBezTo>
                    <a:close/>
                    <a:moveTo>
                      <a:pt x="55" y="69"/>
                    </a:moveTo>
                    <a:cubicBezTo>
                      <a:pt x="55" y="67"/>
                      <a:pt x="57" y="66"/>
                      <a:pt x="59" y="66"/>
                    </a:cubicBezTo>
                    <a:cubicBezTo>
                      <a:pt x="61" y="66"/>
                      <a:pt x="63" y="67"/>
                      <a:pt x="63" y="69"/>
                    </a:cubicBezTo>
                    <a:cubicBezTo>
                      <a:pt x="63" y="71"/>
                      <a:pt x="61" y="73"/>
                      <a:pt x="59" y="73"/>
                    </a:cubicBezTo>
                    <a:cubicBezTo>
                      <a:pt x="57" y="73"/>
                      <a:pt x="55" y="71"/>
                      <a:pt x="55" y="69"/>
                    </a:cubicBezTo>
                    <a:close/>
                    <a:moveTo>
                      <a:pt x="91" y="57"/>
                    </a:moveTo>
                    <a:cubicBezTo>
                      <a:pt x="91" y="56"/>
                      <a:pt x="91" y="56"/>
                      <a:pt x="91" y="55"/>
                    </a:cubicBezTo>
                    <a:cubicBezTo>
                      <a:pt x="91" y="55"/>
                      <a:pt x="91" y="54"/>
                      <a:pt x="91" y="54"/>
                    </a:cubicBezTo>
                    <a:cubicBezTo>
                      <a:pt x="93" y="52"/>
                      <a:pt x="93" y="52"/>
                      <a:pt x="93" y="52"/>
                    </a:cubicBezTo>
                    <a:cubicBezTo>
                      <a:pt x="93" y="52"/>
                      <a:pt x="93" y="51"/>
                      <a:pt x="93" y="51"/>
                    </a:cubicBezTo>
                    <a:cubicBezTo>
                      <a:pt x="93" y="51"/>
                      <a:pt x="93" y="51"/>
                      <a:pt x="93" y="51"/>
                    </a:cubicBezTo>
                    <a:cubicBezTo>
                      <a:pt x="92" y="49"/>
                      <a:pt x="92" y="49"/>
                      <a:pt x="92" y="49"/>
                    </a:cubicBezTo>
                    <a:cubicBezTo>
                      <a:pt x="92" y="49"/>
                      <a:pt x="92" y="49"/>
                      <a:pt x="91" y="49"/>
                    </a:cubicBezTo>
                    <a:cubicBezTo>
                      <a:pt x="91" y="49"/>
                      <a:pt x="91" y="49"/>
                      <a:pt x="91" y="49"/>
                    </a:cubicBezTo>
                    <a:cubicBezTo>
                      <a:pt x="88" y="49"/>
                      <a:pt x="88" y="49"/>
                      <a:pt x="88" y="49"/>
                    </a:cubicBezTo>
                    <a:cubicBezTo>
                      <a:pt x="87" y="49"/>
                      <a:pt x="87" y="48"/>
                      <a:pt x="86" y="48"/>
                    </a:cubicBezTo>
                    <a:cubicBezTo>
                      <a:pt x="85" y="45"/>
                      <a:pt x="85" y="45"/>
                      <a:pt x="85" y="45"/>
                    </a:cubicBezTo>
                    <a:cubicBezTo>
                      <a:pt x="85" y="45"/>
                      <a:pt x="84" y="44"/>
                      <a:pt x="84" y="44"/>
                    </a:cubicBezTo>
                    <a:cubicBezTo>
                      <a:pt x="82" y="44"/>
                      <a:pt x="82" y="44"/>
                      <a:pt x="82" y="44"/>
                    </a:cubicBezTo>
                    <a:cubicBezTo>
                      <a:pt x="82" y="44"/>
                      <a:pt x="81" y="45"/>
                      <a:pt x="81" y="45"/>
                    </a:cubicBezTo>
                    <a:cubicBezTo>
                      <a:pt x="81" y="48"/>
                      <a:pt x="81" y="48"/>
                      <a:pt x="81" y="48"/>
                    </a:cubicBezTo>
                    <a:cubicBezTo>
                      <a:pt x="80" y="48"/>
                      <a:pt x="79" y="49"/>
                      <a:pt x="78" y="49"/>
                    </a:cubicBezTo>
                    <a:cubicBezTo>
                      <a:pt x="75" y="49"/>
                      <a:pt x="75" y="49"/>
                      <a:pt x="75" y="49"/>
                    </a:cubicBezTo>
                    <a:cubicBezTo>
                      <a:pt x="75" y="49"/>
                      <a:pt x="75" y="49"/>
                      <a:pt x="75" y="49"/>
                    </a:cubicBezTo>
                    <a:cubicBezTo>
                      <a:pt x="75" y="49"/>
                      <a:pt x="74" y="49"/>
                      <a:pt x="74" y="49"/>
                    </a:cubicBezTo>
                    <a:cubicBezTo>
                      <a:pt x="73" y="51"/>
                      <a:pt x="73" y="51"/>
                      <a:pt x="73" y="51"/>
                    </a:cubicBezTo>
                    <a:cubicBezTo>
                      <a:pt x="73" y="51"/>
                      <a:pt x="73" y="51"/>
                      <a:pt x="73" y="51"/>
                    </a:cubicBezTo>
                    <a:cubicBezTo>
                      <a:pt x="73" y="51"/>
                      <a:pt x="73" y="52"/>
                      <a:pt x="73" y="52"/>
                    </a:cubicBezTo>
                    <a:cubicBezTo>
                      <a:pt x="76" y="54"/>
                      <a:pt x="76" y="54"/>
                      <a:pt x="76" y="54"/>
                    </a:cubicBezTo>
                    <a:cubicBezTo>
                      <a:pt x="76" y="54"/>
                      <a:pt x="75" y="55"/>
                      <a:pt x="75" y="55"/>
                    </a:cubicBezTo>
                    <a:cubicBezTo>
                      <a:pt x="75" y="56"/>
                      <a:pt x="76" y="56"/>
                      <a:pt x="76" y="57"/>
                    </a:cubicBezTo>
                    <a:cubicBezTo>
                      <a:pt x="73" y="59"/>
                      <a:pt x="73" y="59"/>
                      <a:pt x="73" y="59"/>
                    </a:cubicBezTo>
                    <a:cubicBezTo>
                      <a:pt x="73" y="59"/>
                      <a:pt x="73" y="59"/>
                      <a:pt x="73" y="59"/>
                    </a:cubicBezTo>
                    <a:cubicBezTo>
                      <a:pt x="73" y="60"/>
                      <a:pt x="73" y="60"/>
                      <a:pt x="73" y="60"/>
                    </a:cubicBezTo>
                    <a:cubicBezTo>
                      <a:pt x="74" y="61"/>
                      <a:pt x="74" y="61"/>
                      <a:pt x="74" y="61"/>
                    </a:cubicBezTo>
                    <a:cubicBezTo>
                      <a:pt x="74" y="62"/>
                      <a:pt x="75" y="62"/>
                      <a:pt x="75" y="62"/>
                    </a:cubicBezTo>
                    <a:cubicBezTo>
                      <a:pt x="75" y="62"/>
                      <a:pt x="75" y="62"/>
                      <a:pt x="75" y="62"/>
                    </a:cubicBezTo>
                    <a:cubicBezTo>
                      <a:pt x="78" y="61"/>
                      <a:pt x="78" y="61"/>
                      <a:pt x="78" y="61"/>
                    </a:cubicBezTo>
                    <a:cubicBezTo>
                      <a:pt x="79" y="62"/>
                      <a:pt x="80" y="62"/>
                      <a:pt x="81" y="62"/>
                    </a:cubicBezTo>
                    <a:cubicBezTo>
                      <a:pt x="81" y="65"/>
                      <a:pt x="81" y="65"/>
                      <a:pt x="81" y="65"/>
                    </a:cubicBezTo>
                    <a:cubicBezTo>
                      <a:pt x="81" y="66"/>
                      <a:pt x="82" y="66"/>
                      <a:pt x="82" y="66"/>
                    </a:cubicBezTo>
                    <a:cubicBezTo>
                      <a:pt x="84" y="66"/>
                      <a:pt x="84" y="66"/>
                      <a:pt x="84" y="66"/>
                    </a:cubicBezTo>
                    <a:cubicBezTo>
                      <a:pt x="84" y="66"/>
                      <a:pt x="85" y="66"/>
                      <a:pt x="85" y="65"/>
                    </a:cubicBezTo>
                    <a:cubicBezTo>
                      <a:pt x="86" y="63"/>
                      <a:pt x="86" y="63"/>
                      <a:pt x="86" y="63"/>
                    </a:cubicBezTo>
                    <a:cubicBezTo>
                      <a:pt x="87" y="62"/>
                      <a:pt x="87" y="62"/>
                      <a:pt x="88" y="61"/>
                    </a:cubicBezTo>
                    <a:cubicBezTo>
                      <a:pt x="91" y="62"/>
                      <a:pt x="91" y="62"/>
                      <a:pt x="91" y="62"/>
                    </a:cubicBezTo>
                    <a:cubicBezTo>
                      <a:pt x="91" y="62"/>
                      <a:pt x="91" y="62"/>
                      <a:pt x="91" y="62"/>
                    </a:cubicBezTo>
                    <a:cubicBezTo>
                      <a:pt x="92" y="62"/>
                      <a:pt x="92" y="62"/>
                      <a:pt x="92" y="61"/>
                    </a:cubicBezTo>
                    <a:cubicBezTo>
                      <a:pt x="93" y="60"/>
                      <a:pt x="93" y="60"/>
                      <a:pt x="93" y="60"/>
                    </a:cubicBezTo>
                    <a:cubicBezTo>
                      <a:pt x="93" y="60"/>
                      <a:pt x="93" y="60"/>
                      <a:pt x="93" y="59"/>
                    </a:cubicBezTo>
                    <a:cubicBezTo>
                      <a:pt x="93" y="59"/>
                      <a:pt x="93" y="59"/>
                      <a:pt x="93" y="59"/>
                    </a:cubicBezTo>
                    <a:cubicBezTo>
                      <a:pt x="91" y="57"/>
                      <a:pt x="91" y="57"/>
                      <a:pt x="91" y="57"/>
                    </a:cubicBezTo>
                    <a:cubicBezTo>
                      <a:pt x="91" y="57"/>
                      <a:pt x="91" y="57"/>
                      <a:pt x="91" y="57"/>
                    </a:cubicBezTo>
                    <a:close/>
                    <a:moveTo>
                      <a:pt x="86" y="55"/>
                    </a:moveTo>
                    <a:cubicBezTo>
                      <a:pt x="86" y="57"/>
                      <a:pt x="85" y="58"/>
                      <a:pt x="83" y="58"/>
                    </a:cubicBezTo>
                    <a:cubicBezTo>
                      <a:pt x="82" y="58"/>
                      <a:pt x="80" y="57"/>
                      <a:pt x="80" y="55"/>
                    </a:cubicBezTo>
                    <a:cubicBezTo>
                      <a:pt x="80" y="54"/>
                      <a:pt x="82" y="52"/>
                      <a:pt x="83" y="52"/>
                    </a:cubicBezTo>
                    <a:cubicBezTo>
                      <a:pt x="85" y="52"/>
                      <a:pt x="86" y="54"/>
                      <a:pt x="86" y="55"/>
                    </a:cubicBez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grpSp>
        <p:grpSp>
          <p:nvGrpSpPr>
            <p:cNvPr id="33" name="Group 32"/>
            <p:cNvGrpSpPr/>
            <p:nvPr/>
          </p:nvGrpSpPr>
          <p:grpSpPr>
            <a:xfrm>
              <a:off x="1242241" y="3635897"/>
              <a:ext cx="312619" cy="305519"/>
              <a:chOff x="853289" y="2685914"/>
              <a:chExt cx="457478" cy="447088"/>
            </a:xfrm>
          </p:grpSpPr>
          <p:grpSp>
            <p:nvGrpSpPr>
              <p:cNvPr id="40" name="Group 39"/>
              <p:cNvGrpSpPr/>
              <p:nvPr/>
            </p:nvGrpSpPr>
            <p:grpSpPr>
              <a:xfrm>
                <a:off x="933495" y="2733930"/>
                <a:ext cx="316523" cy="355206"/>
                <a:chOff x="2304394" y="2806764"/>
                <a:chExt cx="203894" cy="228812"/>
              </a:xfrm>
              <a:solidFill>
                <a:srgbClr val="00188F"/>
              </a:solidFill>
            </p:grpSpPr>
            <p:sp>
              <p:nvSpPr>
                <p:cNvPr id="4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4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grpSp>
          <p:sp>
            <p:nvSpPr>
              <p:cNvPr id="41" name="Rounded Rectangle 41"/>
              <p:cNvSpPr/>
              <p:nvPr/>
            </p:nvSpPr>
            <p:spPr bwMode="auto">
              <a:xfrm>
                <a:off x="853289" y="2685914"/>
                <a:ext cx="457478" cy="447088"/>
              </a:xfrm>
              <a:prstGeom prst="roundRect">
                <a:avLst/>
              </a:prstGeom>
              <a:noFill/>
              <a:ln w="28575">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1" tIns="140568" rIns="175711" bIns="140568" numCol="1" spcCol="0" rtlCol="0" fromWordArt="0" anchor="t" anchorCtr="0" forceAA="0" compatLnSpc="1">
                <a:prstTxWarp prst="textNoShape">
                  <a:avLst/>
                </a:prstTxWarp>
                <a:noAutofit/>
              </a:bodyPr>
              <a:lstStyle/>
              <a:p>
                <a:pPr algn="ctr" defTabSz="895750"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nvGrpSpPr>
            <p:cNvPr id="34" name="Group 33"/>
            <p:cNvGrpSpPr/>
            <p:nvPr/>
          </p:nvGrpSpPr>
          <p:grpSpPr>
            <a:xfrm>
              <a:off x="1606976" y="3636668"/>
              <a:ext cx="312619" cy="305519"/>
              <a:chOff x="853289" y="2685914"/>
              <a:chExt cx="457478" cy="447088"/>
            </a:xfrm>
          </p:grpSpPr>
          <p:grpSp>
            <p:nvGrpSpPr>
              <p:cNvPr id="35" name="Group 34"/>
              <p:cNvGrpSpPr/>
              <p:nvPr/>
            </p:nvGrpSpPr>
            <p:grpSpPr>
              <a:xfrm>
                <a:off x="933495" y="2733930"/>
                <a:ext cx="316523" cy="355206"/>
                <a:chOff x="2304394" y="2806764"/>
                <a:chExt cx="203894" cy="228812"/>
              </a:xfrm>
              <a:solidFill>
                <a:srgbClr val="00188F"/>
              </a:solidFill>
            </p:grpSpPr>
            <p:sp>
              <p:nvSpPr>
                <p:cNvPr id="3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333333"/>
                </a:solidFill>
                <a:ln w="9525">
                  <a:noFill/>
                  <a:round/>
                  <a:headEnd/>
                  <a:tailEnd/>
                </a:ln>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3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333333"/>
                </a:solidFill>
                <a:ln w="9525">
                  <a:noFill/>
                  <a:round/>
                  <a:headEnd/>
                  <a:tailEnd/>
                </a:ln>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3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333333"/>
                </a:solidFill>
                <a:ln w="9525">
                  <a:noFill/>
                  <a:round/>
                  <a:headEnd/>
                  <a:tailEnd/>
                </a:ln>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grpSp>
          <p:sp>
            <p:nvSpPr>
              <p:cNvPr id="36" name="Rounded Rectangle 285"/>
              <p:cNvSpPr/>
              <p:nvPr/>
            </p:nvSpPr>
            <p:spPr bwMode="auto">
              <a:xfrm>
                <a:off x="853289" y="2685914"/>
                <a:ext cx="457478" cy="447088"/>
              </a:xfrm>
              <a:prstGeom prst="roundRect">
                <a:avLst/>
              </a:prstGeom>
              <a:noFill/>
              <a:ln w="28575">
                <a:solidFill>
                  <a:srgbClr val="33333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1" tIns="140568" rIns="175711" bIns="140568" numCol="1" spcCol="0" rtlCol="0" fromWordArt="0" anchor="t" anchorCtr="0" forceAA="0" compatLnSpc="1">
                <a:prstTxWarp prst="textNoShape">
                  <a:avLst/>
                </a:prstTxWarp>
                <a:noAutofit/>
              </a:bodyPr>
              <a:lstStyle/>
              <a:p>
                <a:pPr algn="ctr" defTabSz="895750"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grpSp>
        <p:nvGrpSpPr>
          <p:cNvPr id="58" name="Group 57"/>
          <p:cNvGrpSpPr/>
          <p:nvPr/>
        </p:nvGrpSpPr>
        <p:grpSpPr>
          <a:xfrm>
            <a:off x="715346" y="5220684"/>
            <a:ext cx="306474" cy="299513"/>
            <a:chOff x="160801" y="4317457"/>
            <a:chExt cx="457478" cy="447088"/>
          </a:xfrm>
        </p:grpSpPr>
        <p:sp>
          <p:nvSpPr>
            <p:cNvPr id="59" name="Rounded Rectangle 580"/>
            <p:cNvSpPr/>
            <p:nvPr/>
          </p:nvSpPr>
          <p:spPr bwMode="auto">
            <a:xfrm>
              <a:off x="160801" y="4317457"/>
              <a:ext cx="457478" cy="447088"/>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5711" tIns="140568" rIns="175711" bIns="140568" numCol="1" spcCol="0" rtlCol="0" fromWordArt="0" anchor="t" anchorCtr="0" forceAA="0" compatLnSpc="1">
              <a:prstTxWarp prst="textNoShape">
                <a:avLst/>
              </a:prstTxWarp>
              <a:noAutofit/>
            </a:bodyPr>
            <a:lstStyle/>
            <a:p>
              <a:pPr algn="ctr" defTabSz="895750" fontAlgn="base">
                <a:lnSpc>
                  <a:spcPct val="90000"/>
                </a:lnSpc>
                <a:spcBef>
                  <a:spcPct val="0"/>
                </a:spcBef>
                <a:spcAft>
                  <a:spcPct val="0"/>
                </a:spcAft>
              </a:pPr>
              <a:endParaRPr lang="en-US" sz="2307" dirty="0" err="1">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60" name="Group 59"/>
            <p:cNvGrpSpPr/>
            <p:nvPr/>
          </p:nvGrpSpPr>
          <p:grpSpPr>
            <a:xfrm>
              <a:off x="241006" y="4365473"/>
              <a:ext cx="316523" cy="355206"/>
              <a:chOff x="2304394" y="2806764"/>
              <a:chExt cx="203894" cy="228812"/>
            </a:xfrm>
            <a:solidFill>
              <a:srgbClr val="00188F"/>
            </a:solidFill>
          </p:grpSpPr>
          <p:sp>
            <p:nvSpPr>
              <p:cNvPr id="61"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62"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sp>
            <p:nvSpPr>
              <p:cNvPr id="63"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p>
                <a:pPr defTabSz="896182"/>
                <a:endParaRPr lang="en-US" sz="1730">
                  <a:solidFill>
                    <a:srgbClr val="505050"/>
                  </a:solidFill>
                  <a:latin typeface="Segoe UI"/>
                </a:endParaRPr>
              </a:p>
            </p:txBody>
          </p:sp>
        </p:grpSp>
      </p:grpSp>
      <p:grpSp>
        <p:nvGrpSpPr>
          <p:cNvPr id="257" name="Group 256"/>
          <p:cNvGrpSpPr/>
          <p:nvPr/>
        </p:nvGrpSpPr>
        <p:grpSpPr>
          <a:xfrm>
            <a:off x="4377853" y="3429000"/>
            <a:ext cx="3510997" cy="3361593"/>
            <a:chOff x="4694237" y="3497262"/>
            <a:chExt cx="3581400" cy="3429000"/>
          </a:xfrm>
        </p:grpSpPr>
        <p:sp>
          <p:nvSpPr>
            <p:cNvPr id="7" name="Rectangle: Rounded Corners 6"/>
            <p:cNvSpPr/>
            <p:nvPr/>
          </p:nvSpPr>
          <p:spPr bwMode="auto">
            <a:xfrm>
              <a:off x="4694237" y="3497262"/>
              <a:ext cx="3581400" cy="3429000"/>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grpSp>
          <p:nvGrpSpPr>
            <p:cNvPr id="64" name="Group 63"/>
            <p:cNvGrpSpPr/>
            <p:nvPr/>
          </p:nvGrpSpPr>
          <p:grpSpPr>
            <a:xfrm>
              <a:off x="4981518" y="6452336"/>
              <a:ext cx="700163" cy="366924"/>
              <a:chOff x="5426785" y="5707062"/>
              <a:chExt cx="700163" cy="366924"/>
            </a:xfrm>
          </p:grpSpPr>
          <p:sp>
            <p:nvSpPr>
              <p:cNvPr id="65" name="Rectangle 64"/>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66" name="Right Bracket 65"/>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67" name="Left Bracket 66"/>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72" name="Group 71"/>
            <p:cNvGrpSpPr/>
            <p:nvPr/>
          </p:nvGrpSpPr>
          <p:grpSpPr>
            <a:xfrm>
              <a:off x="4981518" y="5617953"/>
              <a:ext cx="700163" cy="366924"/>
              <a:chOff x="5426785" y="5707062"/>
              <a:chExt cx="700163" cy="366924"/>
            </a:xfrm>
          </p:grpSpPr>
          <p:sp>
            <p:nvSpPr>
              <p:cNvPr id="73" name="Rectangle 72"/>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74" name="Right Bracket 73"/>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75" name="Left Bracket 74"/>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76" name="Group 75"/>
            <p:cNvGrpSpPr/>
            <p:nvPr/>
          </p:nvGrpSpPr>
          <p:grpSpPr>
            <a:xfrm>
              <a:off x="4981518" y="5197947"/>
              <a:ext cx="700163" cy="366924"/>
              <a:chOff x="5426785" y="5707062"/>
              <a:chExt cx="700163" cy="366924"/>
            </a:xfrm>
          </p:grpSpPr>
          <p:sp>
            <p:nvSpPr>
              <p:cNvPr id="77" name="Rectangle 76"/>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78" name="Right Bracket 77"/>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79" name="Left Bracket 78"/>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80" name="Group 79"/>
            <p:cNvGrpSpPr/>
            <p:nvPr/>
          </p:nvGrpSpPr>
          <p:grpSpPr>
            <a:xfrm>
              <a:off x="4981518" y="4786859"/>
              <a:ext cx="700163" cy="366924"/>
              <a:chOff x="5426785" y="5707062"/>
              <a:chExt cx="700163" cy="366924"/>
            </a:xfrm>
          </p:grpSpPr>
          <p:sp>
            <p:nvSpPr>
              <p:cNvPr id="81" name="Rectangle 80"/>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82" name="Right Bracket 81"/>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3" name="Left Bracket 82"/>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02" name="Group 101"/>
            <p:cNvGrpSpPr/>
            <p:nvPr/>
          </p:nvGrpSpPr>
          <p:grpSpPr>
            <a:xfrm>
              <a:off x="5748446" y="6452336"/>
              <a:ext cx="700163" cy="366924"/>
              <a:chOff x="5426785" y="5707062"/>
              <a:chExt cx="700163" cy="366924"/>
            </a:xfrm>
          </p:grpSpPr>
          <p:sp>
            <p:nvSpPr>
              <p:cNvPr id="131" name="Rectangle 130"/>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32" name="Right Bracket 131"/>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33" name="Left Bracket 132"/>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03" name="Group 102"/>
            <p:cNvGrpSpPr/>
            <p:nvPr/>
          </p:nvGrpSpPr>
          <p:grpSpPr>
            <a:xfrm>
              <a:off x="5748446" y="6042149"/>
              <a:ext cx="700163" cy="366924"/>
              <a:chOff x="5426785" y="5707062"/>
              <a:chExt cx="700163" cy="366924"/>
            </a:xfrm>
          </p:grpSpPr>
          <p:sp>
            <p:nvSpPr>
              <p:cNvPr id="128" name="Rectangle 127"/>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29" name="Right Bracket 128"/>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30" name="Left Bracket 129"/>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36" name="Group 135"/>
            <p:cNvGrpSpPr/>
            <p:nvPr/>
          </p:nvGrpSpPr>
          <p:grpSpPr>
            <a:xfrm>
              <a:off x="6518413" y="6042149"/>
              <a:ext cx="700163" cy="366924"/>
              <a:chOff x="5426785" y="5707062"/>
              <a:chExt cx="700163" cy="366924"/>
            </a:xfrm>
          </p:grpSpPr>
          <p:sp>
            <p:nvSpPr>
              <p:cNvPr id="161" name="Rectangle 160"/>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62" name="Right Bracket 161"/>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63" name="Left Bracket 162"/>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39" name="Group 138"/>
            <p:cNvGrpSpPr/>
            <p:nvPr/>
          </p:nvGrpSpPr>
          <p:grpSpPr>
            <a:xfrm>
              <a:off x="6518413" y="4786859"/>
              <a:ext cx="700163" cy="366924"/>
              <a:chOff x="5426785" y="5707062"/>
              <a:chExt cx="700163" cy="366924"/>
            </a:xfrm>
          </p:grpSpPr>
          <p:sp>
            <p:nvSpPr>
              <p:cNvPr id="152" name="Rectangle 151"/>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53" name="Right Bracket 152"/>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54" name="Left Bracket 153"/>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41" name="Group 140"/>
            <p:cNvGrpSpPr/>
            <p:nvPr/>
          </p:nvGrpSpPr>
          <p:grpSpPr>
            <a:xfrm>
              <a:off x="6518413" y="3957440"/>
              <a:ext cx="700163" cy="366924"/>
              <a:chOff x="5426785" y="5707062"/>
              <a:chExt cx="700163" cy="366924"/>
            </a:xfrm>
          </p:grpSpPr>
          <p:sp>
            <p:nvSpPr>
              <p:cNvPr id="146" name="Rectangle 145"/>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47" name="Right Bracket 146"/>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48" name="Left Bracket 147"/>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68" name="Group 167"/>
            <p:cNvGrpSpPr/>
            <p:nvPr/>
          </p:nvGrpSpPr>
          <p:grpSpPr>
            <a:xfrm>
              <a:off x="7284774" y="6452336"/>
              <a:ext cx="700163" cy="366924"/>
              <a:chOff x="5426785" y="5707062"/>
              <a:chExt cx="700163" cy="366924"/>
            </a:xfrm>
          </p:grpSpPr>
          <p:sp>
            <p:nvSpPr>
              <p:cNvPr id="197" name="Rectangle 196"/>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98" name="Right Bracket 197"/>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99" name="Left Bracket 198"/>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69" name="Group 168"/>
            <p:cNvGrpSpPr/>
            <p:nvPr/>
          </p:nvGrpSpPr>
          <p:grpSpPr>
            <a:xfrm>
              <a:off x="7284774" y="6042149"/>
              <a:ext cx="700163" cy="366924"/>
              <a:chOff x="5426785" y="5707062"/>
              <a:chExt cx="700163" cy="366924"/>
            </a:xfrm>
          </p:grpSpPr>
          <p:sp>
            <p:nvSpPr>
              <p:cNvPr id="194" name="Rectangle 193"/>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95" name="Right Bracket 194"/>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96" name="Left Bracket 195"/>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72" name="Group 171"/>
            <p:cNvGrpSpPr/>
            <p:nvPr/>
          </p:nvGrpSpPr>
          <p:grpSpPr>
            <a:xfrm>
              <a:off x="7284774" y="4786859"/>
              <a:ext cx="700163" cy="366924"/>
              <a:chOff x="5426785" y="5707062"/>
              <a:chExt cx="700163" cy="366924"/>
            </a:xfrm>
          </p:grpSpPr>
          <p:sp>
            <p:nvSpPr>
              <p:cNvPr id="185" name="Rectangle 184"/>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86" name="Right Bracket 185"/>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87" name="Left Bracket 186"/>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74" name="Group 173"/>
            <p:cNvGrpSpPr/>
            <p:nvPr/>
          </p:nvGrpSpPr>
          <p:grpSpPr>
            <a:xfrm>
              <a:off x="7284774" y="3957440"/>
              <a:ext cx="700163" cy="366924"/>
              <a:chOff x="5426785" y="5707062"/>
              <a:chExt cx="700163" cy="366924"/>
            </a:xfrm>
          </p:grpSpPr>
          <p:sp>
            <p:nvSpPr>
              <p:cNvPr id="179" name="Rectangle 178"/>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80" name="Right Bracket 179"/>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81" name="Left Bracket 180"/>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21" name="Group 220"/>
            <p:cNvGrpSpPr/>
            <p:nvPr/>
          </p:nvGrpSpPr>
          <p:grpSpPr>
            <a:xfrm>
              <a:off x="4981518" y="4370734"/>
              <a:ext cx="700163" cy="366924"/>
              <a:chOff x="4999037" y="5516300"/>
              <a:chExt cx="700163" cy="366924"/>
            </a:xfrm>
          </p:grpSpPr>
          <p:sp>
            <p:nvSpPr>
              <p:cNvPr id="202" name="Rectangle 201"/>
              <p:cNvSpPr/>
              <p:nvPr/>
            </p:nvSpPr>
            <p:spPr bwMode="auto">
              <a:xfrm>
                <a:off x="5010689" y="5527018"/>
                <a:ext cx="677419" cy="345332"/>
              </a:xfrm>
              <a:prstGeom prst="rect">
                <a:avLst/>
              </a:prstGeom>
              <a:solidFill>
                <a:schemeClr val="accent2">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03" name="Right Bracket 202"/>
              <p:cNvSpPr/>
              <p:nvPr/>
            </p:nvSpPr>
            <p:spPr>
              <a:xfrm>
                <a:off x="5648769" y="5516300"/>
                <a:ext cx="50431" cy="366924"/>
              </a:xfrm>
              <a:prstGeom prst="righ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04" name="Left Bracket 203"/>
              <p:cNvSpPr/>
              <p:nvPr/>
            </p:nvSpPr>
            <p:spPr>
              <a:xfrm>
                <a:off x="4999037" y="5516300"/>
                <a:ext cx="50431" cy="366924"/>
              </a:xfrm>
              <a:prstGeom prst="lef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06" name="Group 205"/>
            <p:cNvGrpSpPr/>
            <p:nvPr/>
          </p:nvGrpSpPr>
          <p:grpSpPr>
            <a:xfrm>
              <a:off x="5748446" y="5197947"/>
              <a:ext cx="700163" cy="366924"/>
              <a:chOff x="4999037" y="5516300"/>
              <a:chExt cx="700163" cy="366924"/>
            </a:xfrm>
          </p:grpSpPr>
          <p:sp>
            <p:nvSpPr>
              <p:cNvPr id="207" name="Rectangle 206"/>
              <p:cNvSpPr/>
              <p:nvPr/>
            </p:nvSpPr>
            <p:spPr bwMode="auto">
              <a:xfrm>
                <a:off x="5010689" y="5527018"/>
                <a:ext cx="677419" cy="345332"/>
              </a:xfrm>
              <a:prstGeom prst="rect">
                <a:avLst/>
              </a:prstGeom>
              <a:solidFill>
                <a:schemeClr val="accent1">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08" name="Right Bracket 207"/>
              <p:cNvSpPr/>
              <p:nvPr/>
            </p:nvSpPr>
            <p:spPr>
              <a:xfrm>
                <a:off x="5648769" y="5516300"/>
                <a:ext cx="50431" cy="366924"/>
              </a:xfrm>
              <a:prstGeom prst="righ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09" name="Left Bracket 208"/>
              <p:cNvSpPr/>
              <p:nvPr/>
            </p:nvSpPr>
            <p:spPr>
              <a:xfrm>
                <a:off x="4999037" y="5516300"/>
                <a:ext cx="50431" cy="366924"/>
              </a:xfrm>
              <a:prstGeom prst="lef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10" name="Group 209"/>
            <p:cNvGrpSpPr/>
            <p:nvPr/>
          </p:nvGrpSpPr>
          <p:grpSpPr>
            <a:xfrm>
              <a:off x="7284774" y="4370734"/>
              <a:ext cx="700163" cy="366924"/>
              <a:chOff x="4999037" y="5516300"/>
              <a:chExt cx="700163" cy="366924"/>
            </a:xfrm>
          </p:grpSpPr>
          <p:sp>
            <p:nvSpPr>
              <p:cNvPr id="211" name="Rectangle 210"/>
              <p:cNvSpPr/>
              <p:nvPr/>
            </p:nvSpPr>
            <p:spPr bwMode="auto">
              <a:xfrm>
                <a:off x="5010689" y="5527018"/>
                <a:ext cx="677419" cy="345332"/>
              </a:xfrm>
              <a:prstGeom prst="rect">
                <a:avLst/>
              </a:prstGeom>
              <a:solidFill>
                <a:schemeClr val="accent1">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12" name="Right Bracket 211"/>
              <p:cNvSpPr/>
              <p:nvPr/>
            </p:nvSpPr>
            <p:spPr>
              <a:xfrm>
                <a:off x="5648769" y="5516300"/>
                <a:ext cx="50431" cy="366924"/>
              </a:xfrm>
              <a:prstGeom prst="righ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13" name="Left Bracket 212"/>
              <p:cNvSpPr/>
              <p:nvPr/>
            </p:nvSpPr>
            <p:spPr>
              <a:xfrm>
                <a:off x="4999037" y="5516300"/>
                <a:ext cx="50431" cy="366924"/>
              </a:xfrm>
              <a:prstGeom prst="lef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14" name="Group 213"/>
            <p:cNvGrpSpPr/>
            <p:nvPr/>
          </p:nvGrpSpPr>
          <p:grpSpPr>
            <a:xfrm>
              <a:off x="6518413" y="5617953"/>
              <a:ext cx="700163" cy="366924"/>
              <a:chOff x="4999037" y="5516300"/>
              <a:chExt cx="700163" cy="366924"/>
            </a:xfrm>
          </p:grpSpPr>
          <p:sp>
            <p:nvSpPr>
              <p:cNvPr id="215" name="Rectangle 214"/>
              <p:cNvSpPr/>
              <p:nvPr/>
            </p:nvSpPr>
            <p:spPr bwMode="auto">
              <a:xfrm>
                <a:off x="5010689" y="5527018"/>
                <a:ext cx="677419" cy="345332"/>
              </a:xfrm>
              <a:prstGeom prst="rect">
                <a:avLst/>
              </a:prstGeom>
              <a:solidFill>
                <a:schemeClr val="accent1">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16" name="Right Bracket 215"/>
              <p:cNvSpPr/>
              <p:nvPr/>
            </p:nvSpPr>
            <p:spPr>
              <a:xfrm>
                <a:off x="5648769" y="5516300"/>
                <a:ext cx="50431" cy="366924"/>
              </a:xfrm>
              <a:prstGeom prst="righ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17" name="Left Bracket 216"/>
              <p:cNvSpPr/>
              <p:nvPr/>
            </p:nvSpPr>
            <p:spPr>
              <a:xfrm>
                <a:off x="4999037" y="5516300"/>
                <a:ext cx="50431" cy="366924"/>
              </a:xfrm>
              <a:prstGeom prst="leftBracket">
                <a:avLst/>
              </a:prstGeom>
              <a:ln w="28575">
                <a:solidFill>
                  <a:schemeClr val="accent1">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22" name="Group 221"/>
            <p:cNvGrpSpPr/>
            <p:nvPr/>
          </p:nvGrpSpPr>
          <p:grpSpPr>
            <a:xfrm>
              <a:off x="6518413" y="5197947"/>
              <a:ext cx="700163" cy="366924"/>
              <a:chOff x="4978314" y="6229744"/>
              <a:chExt cx="700163" cy="366924"/>
            </a:xfrm>
          </p:grpSpPr>
          <p:sp>
            <p:nvSpPr>
              <p:cNvPr id="218" name="Rectangle 217"/>
              <p:cNvSpPr/>
              <p:nvPr/>
            </p:nvSpPr>
            <p:spPr bwMode="auto">
              <a:xfrm>
                <a:off x="4989966" y="6240462"/>
                <a:ext cx="677419" cy="345332"/>
              </a:xfrm>
              <a:prstGeom prst="rect">
                <a:avLst/>
              </a:prstGeom>
              <a:solidFill>
                <a:schemeClr val="accent2"/>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19" name="Right Bracket 218"/>
              <p:cNvSpPr/>
              <p:nvPr/>
            </p:nvSpPr>
            <p:spPr>
              <a:xfrm>
                <a:off x="5628046" y="6229744"/>
                <a:ext cx="50431" cy="366924"/>
              </a:xfrm>
              <a:prstGeom prst="rightBracket">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20" name="Left Bracket 219"/>
              <p:cNvSpPr/>
              <p:nvPr/>
            </p:nvSpPr>
            <p:spPr>
              <a:xfrm>
                <a:off x="4978314" y="6229744"/>
                <a:ext cx="50431" cy="366924"/>
              </a:xfrm>
              <a:prstGeom prst="leftBracket">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31" name="Group 230"/>
            <p:cNvGrpSpPr/>
            <p:nvPr/>
          </p:nvGrpSpPr>
          <p:grpSpPr>
            <a:xfrm>
              <a:off x="6518413" y="3540922"/>
              <a:ext cx="700163" cy="366924"/>
              <a:chOff x="6065837" y="5505426"/>
              <a:chExt cx="700163" cy="366924"/>
            </a:xfrm>
          </p:grpSpPr>
          <p:sp>
            <p:nvSpPr>
              <p:cNvPr id="224" name="Rectangle 223"/>
              <p:cNvSpPr/>
              <p:nvPr/>
            </p:nvSpPr>
            <p:spPr bwMode="auto">
              <a:xfrm>
                <a:off x="6077489" y="5516144"/>
                <a:ext cx="677419" cy="345332"/>
              </a:xfrm>
              <a:prstGeom prst="rect">
                <a:avLst/>
              </a:prstGeom>
              <a:solidFill>
                <a:schemeClr val="accent5">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25" name="Right Bracket 224"/>
              <p:cNvSpPr/>
              <p:nvPr/>
            </p:nvSpPr>
            <p:spPr>
              <a:xfrm>
                <a:off x="6715569" y="5505426"/>
                <a:ext cx="50431" cy="366924"/>
              </a:xfrm>
              <a:prstGeom prst="righ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26" name="Left Bracket 225"/>
              <p:cNvSpPr/>
              <p:nvPr/>
            </p:nvSpPr>
            <p:spPr>
              <a:xfrm>
                <a:off x="6065837" y="5505426"/>
                <a:ext cx="50431" cy="366924"/>
              </a:xfrm>
              <a:prstGeom prst="lef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32" name="Group 231"/>
            <p:cNvGrpSpPr/>
            <p:nvPr/>
          </p:nvGrpSpPr>
          <p:grpSpPr>
            <a:xfrm>
              <a:off x="4981518" y="6042149"/>
              <a:ext cx="700163" cy="366924"/>
              <a:chOff x="6045114" y="6218870"/>
              <a:chExt cx="700163" cy="366924"/>
            </a:xfrm>
          </p:grpSpPr>
          <p:sp>
            <p:nvSpPr>
              <p:cNvPr id="228" name="Rectangle 227"/>
              <p:cNvSpPr/>
              <p:nvPr/>
            </p:nvSpPr>
            <p:spPr bwMode="auto">
              <a:xfrm>
                <a:off x="6056766" y="6229588"/>
                <a:ext cx="677419" cy="345332"/>
              </a:xfrm>
              <a:prstGeom prst="rect">
                <a:avLst/>
              </a:prstGeom>
              <a:solidFill>
                <a:schemeClr val="accent6"/>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29" name="Right Bracket 228"/>
              <p:cNvSpPr/>
              <p:nvPr/>
            </p:nvSpPr>
            <p:spPr>
              <a:xfrm>
                <a:off x="6694846" y="6218870"/>
                <a:ext cx="50431" cy="366924"/>
              </a:xfrm>
              <a:prstGeom prst="rightBracket">
                <a:avLst/>
              </a:prstGeom>
              <a:ln w="285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30" name="Left Bracket 229"/>
              <p:cNvSpPr/>
              <p:nvPr/>
            </p:nvSpPr>
            <p:spPr>
              <a:xfrm>
                <a:off x="6045114" y="6218870"/>
                <a:ext cx="50431" cy="366924"/>
              </a:xfrm>
              <a:prstGeom prst="leftBracket">
                <a:avLst/>
              </a:prstGeom>
              <a:ln w="285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33" name="Group 232"/>
            <p:cNvGrpSpPr/>
            <p:nvPr/>
          </p:nvGrpSpPr>
          <p:grpSpPr>
            <a:xfrm>
              <a:off x="6518413" y="6452336"/>
              <a:ext cx="700163" cy="366924"/>
              <a:chOff x="4999037" y="5516300"/>
              <a:chExt cx="700163" cy="366924"/>
            </a:xfrm>
          </p:grpSpPr>
          <p:sp>
            <p:nvSpPr>
              <p:cNvPr id="234" name="Rectangle 233"/>
              <p:cNvSpPr/>
              <p:nvPr/>
            </p:nvSpPr>
            <p:spPr bwMode="auto">
              <a:xfrm>
                <a:off x="5010689" y="5527018"/>
                <a:ext cx="677419" cy="345332"/>
              </a:xfrm>
              <a:prstGeom prst="rect">
                <a:avLst/>
              </a:prstGeom>
              <a:solidFill>
                <a:schemeClr val="accent2">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35" name="Right Bracket 234"/>
              <p:cNvSpPr/>
              <p:nvPr/>
            </p:nvSpPr>
            <p:spPr>
              <a:xfrm>
                <a:off x="5648769" y="5516300"/>
                <a:ext cx="50431" cy="366924"/>
              </a:xfrm>
              <a:prstGeom prst="righ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36" name="Left Bracket 235"/>
              <p:cNvSpPr/>
              <p:nvPr/>
            </p:nvSpPr>
            <p:spPr>
              <a:xfrm>
                <a:off x="4999037" y="5516300"/>
                <a:ext cx="50431" cy="366924"/>
              </a:xfrm>
              <a:prstGeom prst="lef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37" name="Group 236"/>
            <p:cNvGrpSpPr/>
            <p:nvPr/>
          </p:nvGrpSpPr>
          <p:grpSpPr>
            <a:xfrm>
              <a:off x="5748446" y="5617953"/>
              <a:ext cx="700163" cy="366924"/>
              <a:chOff x="6065837" y="5505426"/>
              <a:chExt cx="700163" cy="366924"/>
            </a:xfrm>
          </p:grpSpPr>
          <p:sp>
            <p:nvSpPr>
              <p:cNvPr id="238" name="Rectangle 237"/>
              <p:cNvSpPr/>
              <p:nvPr/>
            </p:nvSpPr>
            <p:spPr bwMode="auto">
              <a:xfrm>
                <a:off x="6077489" y="5516144"/>
                <a:ext cx="677419" cy="345332"/>
              </a:xfrm>
              <a:prstGeom prst="rect">
                <a:avLst/>
              </a:prstGeom>
              <a:solidFill>
                <a:schemeClr val="accent5">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39" name="Right Bracket 238"/>
              <p:cNvSpPr/>
              <p:nvPr/>
            </p:nvSpPr>
            <p:spPr>
              <a:xfrm>
                <a:off x="6715569" y="5505426"/>
                <a:ext cx="50431" cy="366924"/>
              </a:xfrm>
              <a:prstGeom prst="righ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40" name="Left Bracket 239"/>
              <p:cNvSpPr/>
              <p:nvPr/>
            </p:nvSpPr>
            <p:spPr>
              <a:xfrm>
                <a:off x="6065837" y="5505426"/>
                <a:ext cx="50431" cy="366924"/>
              </a:xfrm>
              <a:prstGeom prst="lef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41" name="Group 240"/>
            <p:cNvGrpSpPr/>
            <p:nvPr/>
          </p:nvGrpSpPr>
          <p:grpSpPr>
            <a:xfrm>
              <a:off x="7284774" y="5197947"/>
              <a:ext cx="700163" cy="366924"/>
              <a:chOff x="6045114" y="6218870"/>
              <a:chExt cx="700163" cy="366924"/>
            </a:xfrm>
          </p:grpSpPr>
          <p:sp>
            <p:nvSpPr>
              <p:cNvPr id="242" name="Rectangle 241"/>
              <p:cNvSpPr/>
              <p:nvPr/>
            </p:nvSpPr>
            <p:spPr bwMode="auto">
              <a:xfrm>
                <a:off x="6056766" y="6229588"/>
                <a:ext cx="677419" cy="345332"/>
              </a:xfrm>
              <a:prstGeom prst="rect">
                <a:avLst/>
              </a:prstGeom>
              <a:solidFill>
                <a:schemeClr val="accent6"/>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43" name="Right Bracket 242"/>
              <p:cNvSpPr/>
              <p:nvPr/>
            </p:nvSpPr>
            <p:spPr>
              <a:xfrm>
                <a:off x="6694846" y="6218870"/>
                <a:ext cx="50431" cy="366924"/>
              </a:xfrm>
              <a:prstGeom prst="rightBracket">
                <a:avLst/>
              </a:prstGeom>
              <a:ln w="285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44" name="Left Bracket 243"/>
              <p:cNvSpPr/>
              <p:nvPr/>
            </p:nvSpPr>
            <p:spPr>
              <a:xfrm>
                <a:off x="6045114" y="6218870"/>
                <a:ext cx="50431" cy="366924"/>
              </a:xfrm>
              <a:prstGeom prst="leftBracket">
                <a:avLst/>
              </a:prstGeom>
              <a:ln w="2857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45" name="Group 244"/>
            <p:cNvGrpSpPr/>
            <p:nvPr/>
          </p:nvGrpSpPr>
          <p:grpSpPr>
            <a:xfrm>
              <a:off x="7284774" y="5617953"/>
              <a:ext cx="700163" cy="366924"/>
              <a:chOff x="6065837" y="5505426"/>
              <a:chExt cx="700163" cy="366924"/>
            </a:xfrm>
          </p:grpSpPr>
          <p:sp>
            <p:nvSpPr>
              <p:cNvPr id="246" name="Rectangle 245"/>
              <p:cNvSpPr/>
              <p:nvPr/>
            </p:nvSpPr>
            <p:spPr bwMode="auto">
              <a:xfrm>
                <a:off x="6077489" y="5516144"/>
                <a:ext cx="677419" cy="345332"/>
              </a:xfrm>
              <a:prstGeom prst="rect">
                <a:avLst/>
              </a:prstGeom>
              <a:solidFill>
                <a:schemeClr val="accent5">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47" name="Right Bracket 246"/>
              <p:cNvSpPr/>
              <p:nvPr/>
            </p:nvSpPr>
            <p:spPr>
              <a:xfrm>
                <a:off x="6715569" y="5505426"/>
                <a:ext cx="50431" cy="366924"/>
              </a:xfrm>
              <a:prstGeom prst="righ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48" name="Left Bracket 247"/>
              <p:cNvSpPr/>
              <p:nvPr/>
            </p:nvSpPr>
            <p:spPr>
              <a:xfrm>
                <a:off x="6065837" y="5505426"/>
                <a:ext cx="50431" cy="366924"/>
              </a:xfrm>
              <a:prstGeom prst="lef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49" name="Group 248"/>
            <p:cNvGrpSpPr/>
            <p:nvPr/>
          </p:nvGrpSpPr>
          <p:grpSpPr>
            <a:xfrm>
              <a:off x="5748446" y="4786859"/>
              <a:ext cx="700163" cy="366924"/>
              <a:chOff x="6065837" y="5505426"/>
              <a:chExt cx="700163" cy="366924"/>
            </a:xfrm>
          </p:grpSpPr>
          <p:sp>
            <p:nvSpPr>
              <p:cNvPr id="250" name="Rectangle 249"/>
              <p:cNvSpPr/>
              <p:nvPr/>
            </p:nvSpPr>
            <p:spPr bwMode="auto">
              <a:xfrm>
                <a:off x="6077489" y="5516144"/>
                <a:ext cx="677419" cy="345332"/>
              </a:xfrm>
              <a:prstGeom prst="rect">
                <a:avLst/>
              </a:prstGeom>
              <a:solidFill>
                <a:schemeClr val="accent5">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51" name="Right Bracket 250"/>
              <p:cNvSpPr/>
              <p:nvPr/>
            </p:nvSpPr>
            <p:spPr>
              <a:xfrm>
                <a:off x="6715569" y="5505426"/>
                <a:ext cx="50431" cy="366924"/>
              </a:xfrm>
              <a:prstGeom prst="righ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52" name="Left Bracket 251"/>
              <p:cNvSpPr/>
              <p:nvPr/>
            </p:nvSpPr>
            <p:spPr>
              <a:xfrm>
                <a:off x="6065837" y="5505426"/>
                <a:ext cx="50431" cy="366924"/>
              </a:xfrm>
              <a:prstGeom prst="leftBracket">
                <a:avLst/>
              </a:prstGeom>
              <a:ln w="28575">
                <a:solidFill>
                  <a:schemeClr val="accent5">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253" name="Group 252"/>
            <p:cNvGrpSpPr/>
            <p:nvPr/>
          </p:nvGrpSpPr>
          <p:grpSpPr>
            <a:xfrm>
              <a:off x="6518413" y="4370734"/>
              <a:ext cx="700163" cy="366924"/>
              <a:chOff x="4999037" y="5516300"/>
              <a:chExt cx="700163" cy="366924"/>
            </a:xfrm>
          </p:grpSpPr>
          <p:sp>
            <p:nvSpPr>
              <p:cNvPr id="254" name="Rectangle 253"/>
              <p:cNvSpPr/>
              <p:nvPr/>
            </p:nvSpPr>
            <p:spPr bwMode="auto">
              <a:xfrm>
                <a:off x="5010689" y="5527018"/>
                <a:ext cx="677419" cy="345332"/>
              </a:xfrm>
              <a:prstGeom prst="rect">
                <a:avLst/>
              </a:prstGeom>
              <a:solidFill>
                <a:schemeClr val="accent2">
                  <a:alpha val="75000"/>
                </a:schemeClr>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55" name="Right Bracket 254"/>
              <p:cNvSpPr/>
              <p:nvPr/>
            </p:nvSpPr>
            <p:spPr>
              <a:xfrm>
                <a:off x="5648769" y="5516300"/>
                <a:ext cx="50431" cy="366924"/>
              </a:xfrm>
              <a:prstGeom prst="righ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56" name="Left Bracket 255"/>
              <p:cNvSpPr/>
              <p:nvPr/>
            </p:nvSpPr>
            <p:spPr>
              <a:xfrm>
                <a:off x="4999037" y="5516300"/>
                <a:ext cx="50431" cy="366924"/>
              </a:xfrm>
              <a:prstGeom prst="leftBracket">
                <a:avLst/>
              </a:prstGeom>
              <a:ln w="28575">
                <a:solidFill>
                  <a:schemeClr val="accent2">
                    <a:alpha val="75000"/>
                  </a:schemeClr>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grpSp>
        <p:nvGrpSpPr>
          <p:cNvPr id="6" name="Group 5"/>
          <p:cNvGrpSpPr/>
          <p:nvPr/>
        </p:nvGrpSpPr>
        <p:grpSpPr>
          <a:xfrm>
            <a:off x="7953746" y="5058849"/>
            <a:ext cx="1802655" cy="614866"/>
            <a:chOff x="8113235" y="5159793"/>
            <a:chExt cx="1838802" cy="627195"/>
          </a:xfrm>
        </p:grpSpPr>
        <p:sp>
          <p:nvSpPr>
            <p:cNvPr id="259" name="Arrow: Right 258"/>
            <p:cNvSpPr/>
            <p:nvPr/>
          </p:nvSpPr>
          <p:spPr bwMode="auto">
            <a:xfrm>
              <a:off x="8113235" y="5159793"/>
              <a:ext cx="1838802" cy="627195"/>
            </a:xfrm>
            <a:prstGeom prst="rightArrow">
              <a:avLst>
                <a:gd name="adj1" fmla="val 53471"/>
                <a:gd name="adj2" fmla="val 48264"/>
              </a:avLst>
            </a:prstGeom>
            <a:ln>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grpSp>
          <p:nvGrpSpPr>
            <p:cNvPr id="260" name="Group 259"/>
            <p:cNvGrpSpPr/>
            <p:nvPr/>
          </p:nvGrpSpPr>
          <p:grpSpPr>
            <a:xfrm>
              <a:off x="8504237" y="5280344"/>
              <a:ext cx="700163" cy="366924"/>
              <a:chOff x="5426785" y="5707062"/>
              <a:chExt cx="700163" cy="366924"/>
            </a:xfrm>
          </p:grpSpPr>
          <p:sp>
            <p:nvSpPr>
              <p:cNvPr id="261" name="Rectangle 260"/>
              <p:cNvSpPr/>
              <p:nvPr/>
            </p:nvSpPr>
            <p:spPr bwMode="auto">
              <a:xfrm>
                <a:off x="5438437" y="5717780"/>
                <a:ext cx="677419" cy="345332"/>
              </a:xfrm>
              <a:prstGeom prst="rect">
                <a:avLst/>
              </a:prstGeom>
              <a:solidFill>
                <a:schemeClr val="accent1"/>
              </a:solidFill>
              <a:ln w="31750">
                <a:solidFill>
                  <a:srgbClr val="F8F8F8"/>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262" name="Right Bracket 261"/>
              <p:cNvSpPr/>
              <p:nvPr/>
            </p:nvSpPr>
            <p:spPr>
              <a:xfrm>
                <a:off x="6076517" y="5707062"/>
                <a:ext cx="50431" cy="366924"/>
              </a:xfrm>
              <a:prstGeom prst="righ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263" name="Left Bracket 262"/>
              <p:cNvSpPr/>
              <p:nvPr/>
            </p:nvSpPr>
            <p:spPr>
              <a:xfrm>
                <a:off x="5426785" y="5707062"/>
                <a:ext cx="50431" cy="366924"/>
              </a:xfrm>
              <a:prstGeom prst="leftBracket">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sp>
        <p:nvSpPr>
          <p:cNvPr id="264" name="Freeform 22"/>
          <p:cNvSpPr>
            <a:spLocks noChangeAspect="1" noEditPoints="1"/>
          </p:cNvSpPr>
          <p:nvPr/>
        </p:nvSpPr>
        <p:spPr bwMode="black">
          <a:xfrm>
            <a:off x="9840225" y="4496698"/>
            <a:ext cx="2047631" cy="1277563"/>
          </a:xfrm>
          <a:custGeom>
            <a:avLst/>
            <a:gdLst>
              <a:gd name="T0" fmla="*/ 398 w 439"/>
              <a:gd name="T1" fmla="*/ 177 h 273"/>
              <a:gd name="T2" fmla="*/ 439 w 439"/>
              <a:gd name="T3" fmla="*/ 226 h 273"/>
              <a:gd name="T4" fmla="*/ 398 w 439"/>
              <a:gd name="T5" fmla="*/ 273 h 273"/>
              <a:gd name="T6" fmla="*/ 162 w 439"/>
              <a:gd name="T7" fmla="*/ 273 h 273"/>
              <a:gd name="T8" fmla="*/ 101 w 439"/>
              <a:gd name="T9" fmla="*/ 211 h 273"/>
              <a:gd name="T10" fmla="*/ 160 w 439"/>
              <a:gd name="T11" fmla="*/ 155 h 273"/>
              <a:gd name="T12" fmla="*/ 217 w 439"/>
              <a:gd name="T13" fmla="*/ 85 h 273"/>
              <a:gd name="T14" fmla="*/ 302 w 439"/>
              <a:gd name="T15" fmla="*/ 118 h 273"/>
              <a:gd name="T16" fmla="*/ 362 w 439"/>
              <a:gd name="T17" fmla="*/ 116 h 273"/>
              <a:gd name="T18" fmla="*/ 398 w 439"/>
              <a:gd name="T19" fmla="*/ 177 h 273"/>
              <a:gd name="T20" fmla="*/ 86 w 439"/>
              <a:gd name="T21" fmla="*/ 213 h 273"/>
              <a:gd name="T22" fmla="*/ 149 w 439"/>
              <a:gd name="T23" fmla="*/ 144 h 273"/>
              <a:gd name="T24" fmla="*/ 213 w 439"/>
              <a:gd name="T25" fmla="*/ 73 h 273"/>
              <a:gd name="T26" fmla="*/ 305 w 439"/>
              <a:gd name="T27" fmla="*/ 103 h 273"/>
              <a:gd name="T28" fmla="*/ 336 w 439"/>
              <a:gd name="T29" fmla="*/ 97 h 273"/>
              <a:gd name="T30" fmla="*/ 276 w 439"/>
              <a:gd name="T31" fmla="*/ 19 h 273"/>
              <a:gd name="T32" fmla="*/ 161 w 439"/>
              <a:gd name="T33" fmla="*/ 61 h 273"/>
              <a:gd name="T34" fmla="*/ 92 w 439"/>
              <a:gd name="T35" fmla="*/ 60 h 273"/>
              <a:gd name="T36" fmla="*/ 53 w 439"/>
              <a:gd name="T37" fmla="*/ 135 h 273"/>
              <a:gd name="T38" fmla="*/ 0 w 439"/>
              <a:gd name="T39" fmla="*/ 196 h 273"/>
              <a:gd name="T40" fmla="*/ 59 w 439"/>
              <a:gd name="T41" fmla="*/ 255 h 273"/>
              <a:gd name="T42" fmla="*/ 98 w 439"/>
              <a:gd name="T43" fmla="*/ 255 h 273"/>
              <a:gd name="T44" fmla="*/ 86 w 439"/>
              <a:gd name="T45" fmla="*/ 21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9" h="273">
                <a:moveTo>
                  <a:pt x="398" y="177"/>
                </a:moveTo>
                <a:cubicBezTo>
                  <a:pt x="398" y="177"/>
                  <a:pt x="439" y="181"/>
                  <a:pt x="439" y="226"/>
                </a:cubicBezTo>
                <a:cubicBezTo>
                  <a:pt x="439" y="248"/>
                  <a:pt x="427" y="273"/>
                  <a:pt x="398" y="273"/>
                </a:cubicBezTo>
                <a:cubicBezTo>
                  <a:pt x="398" y="273"/>
                  <a:pt x="177" y="273"/>
                  <a:pt x="162" y="273"/>
                </a:cubicBezTo>
                <a:cubicBezTo>
                  <a:pt x="117" y="273"/>
                  <a:pt x="101" y="242"/>
                  <a:pt x="101" y="211"/>
                </a:cubicBezTo>
                <a:cubicBezTo>
                  <a:pt x="101" y="157"/>
                  <a:pt x="160" y="155"/>
                  <a:pt x="160" y="155"/>
                </a:cubicBezTo>
                <a:cubicBezTo>
                  <a:pt x="160" y="155"/>
                  <a:pt x="165" y="97"/>
                  <a:pt x="217" y="85"/>
                </a:cubicBezTo>
                <a:cubicBezTo>
                  <a:pt x="263" y="75"/>
                  <a:pt x="289" y="99"/>
                  <a:pt x="302" y="118"/>
                </a:cubicBezTo>
                <a:cubicBezTo>
                  <a:pt x="302" y="118"/>
                  <a:pt x="330" y="102"/>
                  <a:pt x="362" y="116"/>
                </a:cubicBezTo>
                <a:cubicBezTo>
                  <a:pt x="381" y="124"/>
                  <a:pt x="399" y="144"/>
                  <a:pt x="398" y="177"/>
                </a:cubicBezTo>
                <a:close/>
                <a:moveTo>
                  <a:pt x="86" y="213"/>
                </a:moveTo>
                <a:cubicBezTo>
                  <a:pt x="86" y="153"/>
                  <a:pt x="149" y="144"/>
                  <a:pt x="149" y="144"/>
                </a:cubicBezTo>
                <a:cubicBezTo>
                  <a:pt x="149" y="144"/>
                  <a:pt x="157" y="87"/>
                  <a:pt x="213" y="73"/>
                </a:cubicBezTo>
                <a:cubicBezTo>
                  <a:pt x="258" y="62"/>
                  <a:pt x="291" y="81"/>
                  <a:pt x="305" y="103"/>
                </a:cubicBezTo>
                <a:cubicBezTo>
                  <a:pt x="305" y="103"/>
                  <a:pt x="315" y="97"/>
                  <a:pt x="336" y="97"/>
                </a:cubicBezTo>
                <a:cubicBezTo>
                  <a:pt x="334" y="78"/>
                  <a:pt x="320" y="37"/>
                  <a:pt x="276" y="19"/>
                </a:cubicBezTo>
                <a:cubicBezTo>
                  <a:pt x="225" y="0"/>
                  <a:pt x="181" y="24"/>
                  <a:pt x="161" y="61"/>
                </a:cubicBezTo>
                <a:cubicBezTo>
                  <a:pt x="161" y="61"/>
                  <a:pt x="129" y="41"/>
                  <a:pt x="92" y="60"/>
                </a:cubicBezTo>
                <a:cubicBezTo>
                  <a:pt x="66" y="74"/>
                  <a:pt x="50" y="105"/>
                  <a:pt x="53" y="135"/>
                </a:cubicBezTo>
                <a:cubicBezTo>
                  <a:pt x="53" y="135"/>
                  <a:pt x="0" y="139"/>
                  <a:pt x="0" y="196"/>
                </a:cubicBezTo>
                <a:cubicBezTo>
                  <a:pt x="0" y="227"/>
                  <a:pt x="28" y="255"/>
                  <a:pt x="59" y="255"/>
                </a:cubicBezTo>
                <a:cubicBezTo>
                  <a:pt x="98" y="255"/>
                  <a:pt x="98" y="255"/>
                  <a:pt x="98" y="255"/>
                </a:cubicBezTo>
                <a:cubicBezTo>
                  <a:pt x="88" y="240"/>
                  <a:pt x="86" y="225"/>
                  <a:pt x="86" y="213"/>
                </a:cubicBezTo>
                <a:close/>
              </a:path>
            </a:pathLst>
          </a:custGeom>
          <a:solidFill>
            <a:srgbClr val="00BCF2"/>
          </a:solidFill>
          <a:ln>
            <a:noFill/>
          </a:ln>
        </p:spPr>
        <p:txBody>
          <a:bodyPr vert="horz" wrap="square" lIns="87845" tIns="43923" rIns="87845" bIns="43923" numCol="1" anchor="t" anchorCtr="0" compatLnSpc="1">
            <a:prstTxWarp prst="textNoShape">
              <a:avLst/>
            </a:prstTxWarp>
          </a:bodyPr>
          <a:lstStyle/>
          <a:p>
            <a:endParaRPr lang="en-US" sz="1729"/>
          </a:p>
        </p:txBody>
      </p:sp>
    </p:spTree>
    <p:extLst>
      <p:ext uri="{BB962C8B-B14F-4D97-AF65-F5344CB8AC3E}">
        <p14:creationId xmlns:p14="http://schemas.microsoft.com/office/powerpoint/2010/main" val="1136368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7D1EC-F6D5-42D4-807C-A0C599CB593C}"/>
              </a:ext>
            </a:extLst>
          </p:cNvPr>
          <p:cNvSpPr>
            <a:spLocks noGrp="1"/>
          </p:cNvSpPr>
          <p:nvPr>
            <p:ph type="title"/>
          </p:nvPr>
        </p:nvSpPr>
        <p:spPr>
          <a:xfrm>
            <a:off x="269241" y="289957"/>
            <a:ext cx="11655840" cy="553998"/>
          </a:xfrm>
        </p:spPr>
        <p:txBody>
          <a:bodyPr/>
          <a:lstStyle/>
          <a:p>
            <a:r>
              <a:rPr lang="en-US" dirty="0"/>
              <a:t>Where do application admins spend time…</a:t>
            </a:r>
          </a:p>
        </p:txBody>
      </p:sp>
      <p:sp>
        <p:nvSpPr>
          <p:cNvPr id="5" name="Rectangle 4">
            <a:extLst>
              <a:ext uri="{FF2B5EF4-FFF2-40B4-BE49-F238E27FC236}">
                <a16:creationId xmlns:a16="http://schemas.microsoft.com/office/drawing/2014/main" id="{4B74FD59-ACFE-4882-A097-C51B16076E10}"/>
              </a:ext>
            </a:extLst>
          </p:cNvPr>
          <p:cNvSpPr/>
          <p:nvPr/>
        </p:nvSpPr>
        <p:spPr bwMode="auto">
          <a:xfrm>
            <a:off x="6271977" y="1277604"/>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Maintaining </a:t>
            </a:r>
            <a:r>
              <a:rPr lang="en-US" sz="1961" b="1" i="1" dirty="0">
                <a:gradFill>
                  <a:gsLst>
                    <a:gs pos="0">
                      <a:srgbClr val="FFFFFF"/>
                    </a:gs>
                    <a:gs pos="100000">
                      <a:srgbClr val="FFFFFF"/>
                    </a:gs>
                  </a:gsLst>
                  <a:lin ang="5400000" scaled="0"/>
                </a:gradFill>
                <a:ea typeface="Segoe UI" pitchFamily="34" charset="0"/>
                <a:cs typeface="Segoe UI" pitchFamily="34" charset="0"/>
              </a:rPr>
              <a:t>existing</a:t>
            </a:r>
            <a:r>
              <a:rPr lang="en-US" sz="1961" dirty="0">
                <a:gradFill>
                  <a:gsLst>
                    <a:gs pos="0">
                      <a:srgbClr val="FFFFFF"/>
                    </a:gs>
                    <a:gs pos="100000">
                      <a:srgbClr val="FFFFFF"/>
                    </a:gs>
                  </a:gsLst>
                  <a:lin ang="5400000" scaled="0"/>
                </a:gradFill>
                <a:ea typeface="Segoe UI" pitchFamily="34" charset="0"/>
                <a:cs typeface="Segoe UI" pitchFamily="34" charset="0"/>
              </a:rPr>
              <a:t> applications</a:t>
            </a:r>
          </a:p>
        </p:txBody>
      </p:sp>
      <p:sp>
        <p:nvSpPr>
          <p:cNvPr id="6" name="Rectangle 5">
            <a:extLst>
              <a:ext uri="{FF2B5EF4-FFF2-40B4-BE49-F238E27FC236}">
                <a16:creationId xmlns:a16="http://schemas.microsoft.com/office/drawing/2014/main" id="{823A2325-D223-4D8B-A205-82721700137E}"/>
              </a:ext>
            </a:extLst>
          </p:cNvPr>
          <p:cNvSpPr/>
          <p:nvPr/>
        </p:nvSpPr>
        <p:spPr bwMode="auto">
          <a:xfrm>
            <a:off x="6271977" y="2156495"/>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Re-deploying new versions </a:t>
            </a:r>
          </a:p>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of </a:t>
            </a:r>
            <a:r>
              <a:rPr lang="en-US" sz="1961" b="1" i="1" dirty="0">
                <a:gradFill>
                  <a:gsLst>
                    <a:gs pos="0">
                      <a:srgbClr val="FFFFFF"/>
                    </a:gs>
                    <a:gs pos="100000">
                      <a:srgbClr val="FFFFFF"/>
                    </a:gs>
                  </a:gsLst>
                  <a:lin ang="5400000" scaled="0"/>
                </a:gradFill>
                <a:cs typeface="Segoe UI" pitchFamily="34" charset="0"/>
              </a:rPr>
              <a:t>existing</a:t>
            </a:r>
            <a:r>
              <a:rPr lang="en-US" sz="1961" dirty="0">
                <a:gradFill>
                  <a:gsLst>
                    <a:gs pos="0">
                      <a:srgbClr val="FFFFFF"/>
                    </a:gs>
                    <a:gs pos="100000">
                      <a:srgbClr val="FFFFFF"/>
                    </a:gs>
                  </a:gsLst>
                  <a:lin ang="5400000" scaled="0"/>
                </a:gradFill>
                <a:cs typeface="Segoe UI" pitchFamily="34" charset="0"/>
              </a:rPr>
              <a:t> applications</a:t>
            </a:r>
          </a:p>
        </p:txBody>
      </p:sp>
      <p:sp>
        <p:nvSpPr>
          <p:cNvPr id="7" name="Rectangle 6">
            <a:extLst>
              <a:ext uri="{FF2B5EF4-FFF2-40B4-BE49-F238E27FC236}">
                <a16:creationId xmlns:a16="http://schemas.microsoft.com/office/drawing/2014/main" id="{160DC613-D3B5-4EE8-914A-DBEBF099F1B0}"/>
              </a:ext>
            </a:extLst>
          </p:cNvPr>
          <p:cNvSpPr/>
          <p:nvPr/>
        </p:nvSpPr>
        <p:spPr bwMode="auto">
          <a:xfrm>
            <a:off x="6271977" y="3035385"/>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Diagnosing issues with</a:t>
            </a:r>
          </a:p>
          <a:p>
            <a:pPr algn="ctr" defTabSz="914102" fontAlgn="base">
              <a:lnSpc>
                <a:spcPct val="90000"/>
              </a:lnSpc>
              <a:spcBef>
                <a:spcPct val="0"/>
              </a:spcBef>
              <a:spcAft>
                <a:spcPct val="0"/>
              </a:spcAft>
            </a:pPr>
            <a:r>
              <a:rPr lang="en-US" sz="1961" b="1" i="1" dirty="0">
                <a:gradFill>
                  <a:gsLst>
                    <a:gs pos="0">
                      <a:srgbClr val="FFFFFF"/>
                    </a:gs>
                    <a:gs pos="100000">
                      <a:srgbClr val="FFFFFF"/>
                    </a:gs>
                  </a:gsLst>
                  <a:lin ang="5400000" scaled="0"/>
                </a:gradFill>
                <a:cs typeface="Segoe UI" pitchFamily="34" charset="0"/>
              </a:rPr>
              <a:t>existing</a:t>
            </a:r>
            <a:r>
              <a:rPr lang="en-US" sz="1961" dirty="0">
                <a:gradFill>
                  <a:gsLst>
                    <a:gs pos="0">
                      <a:srgbClr val="FFFFFF"/>
                    </a:gs>
                    <a:gs pos="100000">
                      <a:srgbClr val="FFFFFF"/>
                    </a:gs>
                  </a:gsLst>
                  <a:lin ang="5400000" scaled="0"/>
                </a:gradFill>
                <a:cs typeface="Segoe UI" pitchFamily="34" charset="0"/>
              </a:rPr>
              <a:t> applications</a:t>
            </a:r>
          </a:p>
        </p:txBody>
      </p:sp>
      <p:sp>
        <p:nvSpPr>
          <p:cNvPr id="8" name="Rectangle 7">
            <a:extLst>
              <a:ext uri="{FF2B5EF4-FFF2-40B4-BE49-F238E27FC236}">
                <a16:creationId xmlns:a16="http://schemas.microsoft.com/office/drawing/2014/main" id="{17BA94A2-E48A-43B1-B0C6-788542F9E83E}"/>
              </a:ext>
            </a:extLst>
          </p:cNvPr>
          <p:cNvSpPr/>
          <p:nvPr/>
        </p:nvSpPr>
        <p:spPr bwMode="auto">
          <a:xfrm>
            <a:off x="6271977" y="3914277"/>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Troubleshooting issues from feature additions to the </a:t>
            </a:r>
            <a:r>
              <a:rPr lang="en-US" sz="1961" b="1" i="1" dirty="0">
                <a:gradFill>
                  <a:gsLst>
                    <a:gs pos="0">
                      <a:srgbClr val="FFFFFF"/>
                    </a:gs>
                    <a:gs pos="100000">
                      <a:srgbClr val="FFFFFF"/>
                    </a:gs>
                  </a:gsLst>
                  <a:lin ang="5400000" scaled="0"/>
                </a:gradFill>
                <a:cs typeface="Segoe UI" pitchFamily="34" charset="0"/>
              </a:rPr>
              <a:t>existing </a:t>
            </a:r>
            <a:r>
              <a:rPr lang="en-US" sz="1961" dirty="0">
                <a:gradFill>
                  <a:gsLst>
                    <a:gs pos="0">
                      <a:srgbClr val="FFFFFF"/>
                    </a:gs>
                    <a:gs pos="100000">
                      <a:srgbClr val="FFFFFF"/>
                    </a:gs>
                  </a:gsLst>
                  <a:lin ang="5400000" scaled="0"/>
                </a:gradFill>
                <a:cs typeface="Segoe UI" pitchFamily="34" charset="0"/>
              </a:rPr>
              <a:t>applications</a:t>
            </a:r>
          </a:p>
        </p:txBody>
      </p:sp>
      <p:sp>
        <p:nvSpPr>
          <p:cNvPr id="10" name="Rectangle 9">
            <a:extLst>
              <a:ext uri="{FF2B5EF4-FFF2-40B4-BE49-F238E27FC236}">
                <a16:creationId xmlns:a16="http://schemas.microsoft.com/office/drawing/2014/main" id="{E372925B-FCC1-4E2A-B4EC-F31745D39675}"/>
              </a:ext>
            </a:extLst>
          </p:cNvPr>
          <p:cNvSpPr/>
          <p:nvPr/>
        </p:nvSpPr>
        <p:spPr bwMode="auto">
          <a:xfrm>
            <a:off x="6271977" y="5386219"/>
            <a:ext cx="5202574" cy="827949"/>
          </a:xfrm>
          <a:prstGeom prst="rect">
            <a:avLst/>
          </a:prstGeom>
          <a:solidFill>
            <a:schemeClr val="tx2"/>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dirty="0">
                <a:gradFill>
                  <a:gsLst>
                    <a:gs pos="0">
                      <a:srgbClr val="FFFFFF"/>
                    </a:gs>
                    <a:gs pos="100000">
                      <a:srgbClr val="FFFFFF"/>
                    </a:gs>
                  </a:gsLst>
                  <a:lin ang="5400000" scaled="0"/>
                </a:gradFill>
                <a:cs typeface="Segoe UI" pitchFamily="34" charset="0"/>
              </a:rPr>
              <a:t>Building a </a:t>
            </a:r>
            <a:r>
              <a:rPr lang="en-US" sz="1961" b="1" i="1" dirty="0">
                <a:gradFill>
                  <a:gsLst>
                    <a:gs pos="0">
                      <a:srgbClr val="FFFFFF"/>
                    </a:gs>
                    <a:gs pos="100000">
                      <a:srgbClr val="FFFFFF"/>
                    </a:gs>
                  </a:gsLst>
                  <a:lin ang="5400000" scaled="0"/>
                </a:gradFill>
                <a:cs typeface="Segoe UI" pitchFamily="34" charset="0"/>
              </a:rPr>
              <a:t>new</a:t>
            </a:r>
            <a:r>
              <a:rPr lang="en-US" sz="1961" dirty="0">
                <a:gradFill>
                  <a:gsLst>
                    <a:gs pos="0">
                      <a:srgbClr val="FFFFFF"/>
                    </a:gs>
                    <a:gs pos="100000">
                      <a:srgbClr val="FFFFFF"/>
                    </a:gs>
                  </a:gsLst>
                  <a:lin ang="5400000" scaled="0"/>
                </a:gradFill>
                <a:cs typeface="Segoe UI" pitchFamily="34" charset="0"/>
              </a:rPr>
              <a:t> application </a:t>
            </a:r>
            <a:br>
              <a:rPr lang="en-US" sz="1961" dirty="0">
                <a:gradFill>
                  <a:gsLst>
                    <a:gs pos="0">
                      <a:srgbClr val="FFFFFF"/>
                    </a:gs>
                    <a:gs pos="100000">
                      <a:srgbClr val="FFFFFF"/>
                    </a:gs>
                  </a:gsLst>
                  <a:lin ang="5400000" scaled="0"/>
                </a:gradFill>
                <a:cs typeface="Segoe UI" pitchFamily="34" charset="0"/>
              </a:rPr>
            </a:br>
            <a:r>
              <a:rPr lang="en-US" sz="1765" i="1" dirty="0">
                <a:gradFill>
                  <a:gsLst>
                    <a:gs pos="0">
                      <a:srgbClr val="FFFFFF"/>
                    </a:gs>
                    <a:gs pos="100000">
                      <a:srgbClr val="FFFFFF"/>
                    </a:gs>
                  </a:gsLst>
                  <a:lin ang="5400000" scaled="0"/>
                </a:gradFill>
                <a:cs typeface="Segoe UI" pitchFamily="34" charset="0"/>
              </a:rPr>
              <a:t>(maybe… if there’s time)</a:t>
            </a:r>
          </a:p>
        </p:txBody>
      </p:sp>
      <p:pic>
        <p:nvPicPr>
          <p:cNvPr id="9" name="Picture 8">
            <a:extLst>
              <a:ext uri="{FF2B5EF4-FFF2-40B4-BE49-F238E27FC236}">
                <a16:creationId xmlns:a16="http://schemas.microsoft.com/office/drawing/2014/main" id="{1C17A45B-51D7-4BB2-8098-65C8C858C278}"/>
              </a:ext>
            </a:extLst>
          </p:cNvPr>
          <p:cNvPicPr>
            <a:picLocks noChangeAspect="1"/>
          </p:cNvPicPr>
          <p:nvPr/>
        </p:nvPicPr>
        <p:blipFill>
          <a:blip r:embed="rId3"/>
          <a:stretch>
            <a:fillRect/>
          </a:stretch>
        </p:blipFill>
        <p:spPr>
          <a:xfrm>
            <a:off x="271821" y="1743420"/>
            <a:ext cx="5653103" cy="42398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810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Image Registries</a:t>
            </a:r>
            <a:endParaRPr lang="en-US" dirty="0"/>
          </a:p>
        </p:txBody>
      </p:sp>
      <p:sp>
        <p:nvSpPr>
          <p:cNvPr id="2" name="Text Placeholder 1"/>
          <p:cNvSpPr>
            <a:spLocks noGrp="1"/>
          </p:cNvSpPr>
          <p:nvPr>
            <p:ph type="body" sz="quarter" idx="10"/>
          </p:nvPr>
        </p:nvSpPr>
        <p:spPr>
          <a:xfrm>
            <a:off x="584200" y="1435496"/>
            <a:ext cx="11018520" cy="4833541"/>
          </a:xfrm>
        </p:spPr>
        <p:txBody>
          <a:bodyPr>
            <a:normAutofit fontScale="85000" lnSpcReduction="20000"/>
          </a:bodyPr>
          <a:lstStyle/>
          <a:p>
            <a:r>
              <a:rPr lang="en-US" dirty="0"/>
              <a:t>Docker Hub and Docker Store</a:t>
            </a:r>
          </a:p>
          <a:p>
            <a:pPr lvl="1"/>
            <a:r>
              <a:rPr lang="en-US" dirty="0"/>
              <a:t>Public, Official and Private image repositories</a:t>
            </a:r>
          </a:p>
          <a:p>
            <a:pPr lvl="1"/>
            <a:r>
              <a:rPr lang="en-US" dirty="0"/>
              <a:t>Granular access controls with organization support</a:t>
            </a:r>
          </a:p>
          <a:p>
            <a:pPr lvl="1"/>
            <a:r>
              <a:rPr lang="en-US" dirty="0"/>
              <a:t>Automated image build support</a:t>
            </a:r>
          </a:p>
          <a:p>
            <a:r>
              <a:rPr lang="en-US" dirty="0"/>
              <a:t>Docker Trusted Registry</a:t>
            </a:r>
          </a:p>
          <a:p>
            <a:pPr lvl="1"/>
            <a:r>
              <a:rPr lang="en-US" dirty="0"/>
              <a:t>Enterprise Grade Private Registries</a:t>
            </a:r>
          </a:p>
          <a:p>
            <a:pPr lvl="1"/>
            <a:r>
              <a:rPr lang="en-US" dirty="0"/>
              <a:t>Runs on your infrastructure (on-</a:t>
            </a:r>
            <a:r>
              <a:rPr lang="en-US" dirty="0" err="1"/>
              <a:t>prem</a:t>
            </a:r>
            <a:r>
              <a:rPr lang="en-US" dirty="0"/>
              <a:t> or cloud)</a:t>
            </a:r>
          </a:p>
          <a:p>
            <a:pPr lvl="1"/>
            <a:r>
              <a:rPr lang="en-US" dirty="0"/>
              <a:t>Active Directory and Role Based Access Controls</a:t>
            </a:r>
          </a:p>
          <a:p>
            <a:r>
              <a:rPr lang="en-US" dirty="0"/>
              <a:t>Azure Container Registry</a:t>
            </a:r>
          </a:p>
          <a:p>
            <a:pPr lvl="1"/>
            <a:r>
              <a:rPr lang="en-US" dirty="0"/>
              <a:t>Store and manage container images across Azure deployments</a:t>
            </a:r>
          </a:p>
          <a:p>
            <a:pPr lvl="1"/>
            <a:r>
              <a:rPr lang="en-US" dirty="0"/>
              <a:t>Maintain Windows and Linux container images</a:t>
            </a:r>
          </a:p>
          <a:p>
            <a:pPr lvl="1"/>
            <a:r>
              <a:rPr lang="en-US" dirty="0"/>
              <a:t>Same API and Tools as Docker Hub/Store/Registry</a:t>
            </a:r>
          </a:p>
          <a:p>
            <a:r>
              <a:rPr lang="en-US" dirty="0"/>
              <a:t>Docker Registry</a:t>
            </a:r>
          </a:p>
          <a:p>
            <a:pPr lvl="1"/>
            <a:r>
              <a:rPr lang="en-US" dirty="0"/>
              <a:t>Open source foundation of Hub and DTR</a:t>
            </a:r>
          </a:p>
          <a:p>
            <a:pPr lvl="1"/>
            <a:r>
              <a:rPr lang="en-US" dirty="0"/>
              <a:t>Runs on your infrastructure (on-</a:t>
            </a:r>
            <a:r>
              <a:rPr lang="en-US" dirty="0" err="1"/>
              <a:t>prem</a:t>
            </a:r>
            <a:r>
              <a:rPr lang="en-US" dirty="0"/>
              <a:t> or cloud) as a container</a:t>
            </a:r>
          </a:p>
          <a:p>
            <a:pPr lvl="1"/>
            <a:r>
              <a:rPr lang="en-US" dirty="0">
                <a:hlinkClick r:id="rId3"/>
              </a:rPr>
              <a:t>https://docs.docker.com/registry</a:t>
            </a:r>
            <a:r>
              <a:rPr lang="en-US" dirty="0"/>
              <a:t> and or </a:t>
            </a:r>
            <a:r>
              <a:rPr lang="en-US" dirty="0">
                <a:hlinkClick r:id="rId4"/>
              </a:rPr>
              <a:t>https://github.com/docker/distribution</a:t>
            </a:r>
            <a:r>
              <a:rPr lang="en-US" dirty="0"/>
              <a:t> </a:t>
            </a:r>
          </a:p>
        </p:txBody>
      </p:sp>
      <p:pic>
        <p:nvPicPr>
          <p:cNvPr id="6" name="Picture 5" descr="nintendo, screenshot, abstract&#10;&#10;Description generated with very high confidence"/>
          <p:cNvPicPr>
            <a:picLocks noChangeAspect="1"/>
          </p:cNvPicPr>
          <p:nvPr/>
        </p:nvPicPr>
        <p:blipFill>
          <a:blip r:embed="rId5"/>
          <a:stretch>
            <a:fillRect/>
          </a:stretch>
        </p:blipFill>
        <p:spPr>
          <a:xfrm>
            <a:off x="7515339" y="1860257"/>
            <a:ext cx="4258669" cy="32894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56140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500"/>
                                        <p:tgtEl>
                                          <p:spTgt spid="2">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fade">
                                      <p:cBhvr>
                                        <p:cTn id="44" dur="500"/>
                                        <p:tgtEl>
                                          <p:spTgt spid="2">
                                            <p:txEl>
                                              <p:pRg st="10" end="1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Effect transition="in" filter="fade">
                                      <p:cBhvr>
                                        <p:cTn id="55" dur="500"/>
                                        <p:tgtEl>
                                          <p:spTgt spid="2">
                                            <p:txEl>
                                              <p:pRg st="13" end="1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4" end="14"/>
                                            </p:txEl>
                                          </p:spTgt>
                                        </p:tgtEl>
                                        <p:attrNameLst>
                                          <p:attrName>style.visibility</p:attrName>
                                        </p:attrNameLst>
                                      </p:cBhvr>
                                      <p:to>
                                        <p:strVal val="visible"/>
                                      </p:to>
                                    </p:set>
                                    <p:animEffect transition="in" filter="fade">
                                      <p:cBhvr>
                                        <p:cTn id="58" dur="500"/>
                                        <p:tgtEl>
                                          <p:spTgt spid="2">
                                            <p:txEl>
                                              <p:pRg st="14" end="1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5" end="15"/>
                                            </p:txEl>
                                          </p:spTgt>
                                        </p:tgtEl>
                                        <p:attrNameLst>
                                          <p:attrName>style.visibility</p:attrName>
                                        </p:attrNameLst>
                                      </p:cBhvr>
                                      <p:to>
                                        <p:strVal val="visible"/>
                                      </p:to>
                                    </p:set>
                                    <p:animEffect transition="in" filter="fade">
                                      <p:cBhvr>
                                        <p:cTn id="61"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CCCDDF-73E8-4674-AE66-70D256E0F97F}"/>
              </a:ext>
            </a:extLst>
          </p:cNvPr>
          <p:cNvSpPr>
            <a:spLocks noGrp="1"/>
          </p:cNvSpPr>
          <p:nvPr>
            <p:ph type="title"/>
          </p:nvPr>
        </p:nvSpPr>
        <p:spPr/>
        <p:txBody>
          <a:bodyPr/>
          <a:lstStyle/>
          <a:p>
            <a:r>
              <a:rPr lang="en-US"/>
              <a:t>Azure Container Registry</a:t>
            </a:r>
          </a:p>
        </p:txBody>
      </p:sp>
      <p:sp>
        <p:nvSpPr>
          <p:cNvPr id="4" name="Text Placeholder 3">
            <a:extLst>
              <a:ext uri="{FF2B5EF4-FFF2-40B4-BE49-F238E27FC236}">
                <a16:creationId xmlns:a16="http://schemas.microsoft.com/office/drawing/2014/main" id="{6E0FFBEB-5C96-4417-8E4A-46DBCD148707}"/>
              </a:ext>
            </a:extLst>
          </p:cNvPr>
          <p:cNvSpPr>
            <a:spLocks noGrp="1"/>
          </p:cNvSpPr>
          <p:nvPr>
            <p:ph type="body" sz="quarter" idx="4294967295"/>
          </p:nvPr>
        </p:nvSpPr>
        <p:spPr>
          <a:xfrm>
            <a:off x="588262" y="1516063"/>
            <a:ext cx="10430575" cy="4430712"/>
          </a:xfrm>
        </p:spPr>
        <p:txBody>
          <a:bodyPr/>
          <a:lstStyle/>
          <a:p>
            <a:pPr marL="0" indent="0">
              <a:buNone/>
            </a:pPr>
            <a:r>
              <a:rPr lang="en-US" sz="2400" dirty="0"/>
              <a:t>Network-Close, Fast, Reliable, Secured w/ AAD, Image Management</a:t>
            </a:r>
          </a:p>
          <a:p>
            <a:pPr marL="0" indent="0">
              <a:buNone/>
            </a:pPr>
            <a:r>
              <a:rPr lang="en-US" sz="2400" dirty="0"/>
              <a:t>Tiered SKUs providing low cost prototyping to hyper scale</a:t>
            </a:r>
          </a:p>
          <a:p>
            <a:pPr marL="228600" lvl="1" indent="0">
              <a:buNone/>
            </a:pPr>
            <a:r>
              <a:rPr lang="en-US" sz="1800" dirty="0"/>
              <a:t>GA managed registries October ‘17</a:t>
            </a:r>
          </a:p>
          <a:p>
            <a:pPr marL="228600" lvl="1" indent="0">
              <a:buNone/>
            </a:pPr>
            <a:r>
              <a:rPr lang="en-US" sz="1800" dirty="0"/>
              <a:t>52 million push/pull operations per month</a:t>
            </a:r>
          </a:p>
          <a:p>
            <a:pPr marL="457200" lvl="2" indent="0">
              <a:buNone/>
            </a:pPr>
            <a:r>
              <a:rPr lang="en-US" sz="1400" dirty="0"/>
              <a:t>	deployed 11gb images to 1,000 nodes in 10 mins-11TB throughput</a:t>
            </a:r>
          </a:p>
          <a:p>
            <a:pPr marL="0" indent="0">
              <a:buNone/>
            </a:pPr>
            <a:endParaRPr lang="en-US" sz="2400" dirty="0"/>
          </a:p>
          <a:p>
            <a:pPr marL="0" indent="0">
              <a:buNone/>
            </a:pPr>
            <a:br>
              <a:rPr lang="en-US" sz="2400" dirty="0"/>
            </a:br>
            <a:r>
              <a:rPr lang="en-US" sz="2400" dirty="0"/>
              <a:t>Roadmap</a:t>
            </a:r>
          </a:p>
          <a:p>
            <a:pPr marL="228600" lvl="1" indent="0">
              <a:buNone/>
            </a:pPr>
            <a:r>
              <a:rPr lang="en-US" sz="1800" dirty="0"/>
              <a:t>Geo-replication Preview enabling single management across all of Azure</a:t>
            </a:r>
          </a:p>
          <a:p>
            <a:pPr marL="228600" lvl="1" indent="0">
              <a:buNone/>
            </a:pPr>
            <a:r>
              <a:rPr lang="en-US" sz="1800" dirty="0"/>
              <a:t>Auto-Build with automated OS &amp; Framework Patching</a:t>
            </a:r>
          </a:p>
          <a:p>
            <a:pPr marL="228600" lvl="1" indent="0">
              <a:buNone/>
            </a:pPr>
            <a:r>
              <a:rPr lang="it-IT" sz="1800" dirty="0"/>
              <a:t>Multi-Arch Automation supporting IoT scenarios</a:t>
            </a:r>
          </a:p>
          <a:p>
            <a:pPr marL="0" indent="0">
              <a:buNone/>
            </a:pPr>
            <a:endParaRPr lang="en-US" sz="2400" dirty="0"/>
          </a:p>
        </p:txBody>
      </p:sp>
      <p:pic>
        <p:nvPicPr>
          <p:cNvPr id="8" name="Picture 4" descr="Image result for openai logo">
            <a:extLst>
              <a:ext uri="{FF2B5EF4-FFF2-40B4-BE49-F238E27FC236}">
                <a16:creationId xmlns:a16="http://schemas.microsoft.com/office/drawing/2014/main" id="{0ECE738D-FB8D-41A3-BE55-974BA9FB8140}"/>
              </a:ext>
            </a:extLst>
          </p:cNvPr>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568047" y="3555498"/>
            <a:ext cx="789326" cy="5466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377E68-E402-4E2C-A18A-D28A5554B844}"/>
              </a:ext>
            </a:extLst>
          </p:cNvPr>
          <p:cNvSpPr txBox="1"/>
          <p:nvPr/>
        </p:nvSpPr>
        <p:spPr>
          <a:xfrm>
            <a:off x="8788481" y="6315690"/>
            <a:ext cx="3472509" cy="634443"/>
          </a:xfrm>
          <a:prstGeom prst="rect">
            <a:avLst/>
          </a:prstGeom>
          <a:noFill/>
        </p:spPr>
        <p:txBody>
          <a:bodyPr wrap="none" lIns="182854" tIns="146284" rIns="182854" bIns="146284" rtlCol="0">
            <a:spAutoFit/>
          </a:bodyPr>
          <a:lstStyle/>
          <a:p>
            <a:pPr>
              <a:lnSpc>
                <a:spcPct val="90000"/>
              </a:lnSpc>
              <a:spcAft>
                <a:spcPts val="600"/>
              </a:spcAft>
            </a:pPr>
            <a:r>
              <a:rPr lang="en-US" sz="2400">
                <a:gradFill>
                  <a:gsLst>
                    <a:gs pos="2917">
                      <a:schemeClr val="tx1"/>
                    </a:gs>
                    <a:gs pos="30000">
                      <a:schemeClr val="tx1"/>
                    </a:gs>
                  </a:gsLst>
                  <a:lin ang="5400000" scaled="0"/>
                </a:gradFill>
                <a:hlinkClick r:id="rId4"/>
              </a:rPr>
              <a:t>aka.ms/ACR/Roadmap</a:t>
            </a:r>
            <a:r>
              <a:rPr lang="en-US" sz="2400">
                <a:gradFill>
                  <a:gsLst>
                    <a:gs pos="2917">
                      <a:schemeClr val="tx1"/>
                    </a:gs>
                    <a:gs pos="30000">
                      <a:schemeClr val="tx1"/>
                    </a:gs>
                  </a:gsLst>
                  <a:lin ang="5400000" scaled="0"/>
                </a:gradFill>
              </a:rPr>
              <a:t> </a:t>
            </a:r>
          </a:p>
        </p:txBody>
      </p:sp>
      <p:pic>
        <p:nvPicPr>
          <p:cNvPr id="11" name="Graphic 10">
            <a:extLst>
              <a:ext uri="{FF2B5EF4-FFF2-40B4-BE49-F238E27FC236}">
                <a16:creationId xmlns:a16="http://schemas.microsoft.com/office/drawing/2014/main" id="{F059181B-CD7E-4C4F-96A8-DA475AFCFA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16080" y="487"/>
            <a:ext cx="1376575" cy="1376575"/>
          </a:xfrm>
          <a:prstGeom prst="rect">
            <a:avLst/>
          </a:prstGeom>
        </p:spPr>
      </p:pic>
      <p:pic>
        <p:nvPicPr>
          <p:cNvPr id="31" name="Graphic 30">
            <a:extLst>
              <a:ext uri="{FF2B5EF4-FFF2-40B4-BE49-F238E27FC236}">
                <a16:creationId xmlns:a16="http://schemas.microsoft.com/office/drawing/2014/main" id="{7CAFE581-7188-4730-A1F7-5F3E186D24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5127" y="4688201"/>
            <a:ext cx="1627489" cy="1627489"/>
          </a:xfrm>
          <a:prstGeom prst="rect">
            <a:avLst/>
          </a:prstGeom>
        </p:spPr>
      </p:pic>
      <p:pic>
        <p:nvPicPr>
          <p:cNvPr id="32" name="Picture 31">
            <a:extLst>
              <a:ext uri="{FF2B5EF4-FFF2-40B4-BE49-F238E27FC236}">
                <a16:creationId xmlns:a16="http://schemas.microsoft.com/office/drawing/2014/main" id="{5FBC5D9C-A0D9-4D97-9AFD-68EC9B3AAEC0}"/>
              </a:ext>
            </a:extLst>
          </p:cNvPr>
          <p:cNvPicPr>
            <a:picLocks noChangeAspect="1"/>
          </p:cNvPicPr>
          <p:nvPr/>
        </p:nvPicPr>
        <p:blipFill>
          <a:blip r:embed="rId9"/>
          <a:stretch>
            <a:fillRect/>
          </a:stretch>
        </p:blipFill>
        <p:spPr>
          <a:xfrm>
            <a:off x="8516321" y="5393130"/>
            <a:ext cx="2026103" cy="998783"/>
          </a:xfrm>
          <a:prstGeom prst="rect">
            <a:avLst/>
          </a:prstGeom>
        </p:spPr>
      </p:pic>
    </p:spTree>
    <p:extLst>
      <p:ext uri="{BB962C8B-B14F-4D97-AF65-F5344CB8AC3E}">
        <p14:creationId xmlns:p14="http://schemas.microsoft.com/office/powerpoint/2010/main" val="141177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021306-B6DA-49D0-8A2E-A0490609086E}"/>
              </a:ext>
            </a:extLst>
          </p:cNvPr>
          <p:cNvSpPr>
            <a:spLocks noGrp="1"/>
          </p:cNvSpPr>
          <p:nvPr>
            <p:ph type="title"/>
          </p:nvPr>
        </p:nvSpPr>
        <p:spPr>
          <a:xfrm>
            <a:off x="585216" y="2534625"/>
            <a:ext cx="9144000" cy="997196"/>
          </a:xfrm>
        </p:spPr>
        <p:txBody>
          <a:bodyPr/>
          <a:lstStyle/>
          <a:p>
            <a:r>
              <a:rPr lang="en-US" dirty="0"/>
              <a:t>Demo: Push to Azure Container Registry (ACR)</a:t>
            </a:r>
          </a:p>
        </p:txBody>
      </p:sp>
      <p:sp>
        <p:nvSpPr>
          <p:cNvPr id="4" name="Text Placeholder 3">
            <a:extLst>
              <a:ext uri="{FF2B5EF4-FFF2-40B4-BE49-F238E27FC236}">
                <a16:creationId xmlns:a16="http://schemas.microsoft.com/office/drawing/2014/main" id="{7C9BD577-18F6-4358-8BE4-C87DD4D7AAB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35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CB59-0C7D-44CE-B895-9D39C6A2EDA3}"/>
              </a:ext>
            </a:extLst>
          </p:cNvPr>
          <p:cNvSpPr>
            <a:spLocks noGrp="1"/>
          </p:cNvSpPr>
          <p:nvPr>
            <p:ph type="title"/>
          </p:nvPr>
        </p:nvSpPr>
        <p:spPr/>
        <p:txBody>
          <a:bodyPr/>
          <a:lstStyle/>
          <a:p>
            <a:r>
              <a:rPr lang="en-US"/>
              <a:t>Azure Container Registry SKUs</a:t>
            </a:r>
          </a:p>
        </p:txBody>
      </p:sp>
      <p:sp>
        <p:nvSpPr>
          <p:cNvPr id="3" name="Text Placeholder 2">
            <a:extLst>
              <a:ext uri="{FF2B5EF4-FFF2-40B4-BE49-F238E27FC236}">
                <a16:creationId xmlns:a16="http://schemas.microsoft.com/office/drawing/2014/main" id="{94A12659-6109-43D7-90F8-80D24BD4302A}"/>
              </a:ext>
            </a:extLst>
          </p:cNvPr>
          <p:cNvSpPr>
            <a:spLocks noGrp="1"/>
          </p:cNvSpPr>
          <p:nvPr>
            <p:ph type="body" sz="quarter" idx="10"/>
          </p:nvPr>
        </p:nvSpPr>
        <p:spPr/>
        <p:txBody>
          <a:bodyPr/>
          <a:lstStyle/>
          <a:p>
            <a:endParaRPr lang="en-US"/>
          </a:p>
          <a:p>
            <a:r>
              <a:rPr lang="en-US"/>
              <a:t>Basic $5/month</a:t>
            </a:r>
          </a:p>
          <a:p>
            <a:r>
              <a:rPr lang="en-US"/>
              <a:t>	Cost Optimized Entrypoint for individual devs &amp; POCs </a:t>
            </a:r>
          </a:p>
          <a:p>
            <a:r>
              <a:rPr lang="en-US"/>
              <a:t>Standard $20/month</a:t>
            </a:r>
          </a:p>
          <a:p>
            <a:r>
              <a:rPr lang="en-US"/>
              <a:t>	Majority of production deployments</a:t>
            </a:r>
          </a:p>
          <a:p>
            <a:r>
              <a:rPr lang="en-US"/>
              <a:t>Premium $50/month/region</a:t>
            </a:r>
          </a:p>
          <a:p>
            <a:r>
              <a:rPr lang="en-US"/>
              <a:t>	Large Scale usage, Geo Replication Support</a:t>
            </a:r>
          </a:p>
          <a:p>
            <a:r>
              <a:rPr lang="en-US"/>
              <a:t>	Higher throughput</a:t>
            </a:r>
            <a:endParaRPr lang="en-US" dirty="0"/>
          </a:p>
        </p:txBody>
      </p:sp>
    </p:spTree>
    <p:extLst>
      <p:ext uri="{BB962C8B-B14F-4D97-AF65-F5344CB8AC3E}">
        <p14:creationId xmlns:p14="http://schemas.microsoft.com/office/powerpoint/2010/main" val="149363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C622E-D3AF-40BA-85E9-06C69B59D6F4}"/>
              </a:ext>
            </a:extLst>
          </p:cNvPr>
          <p:cNvPicPr>
            <a:picLocks noChangeAspect="1"/>
          </p:cNvPicPr>
          <p:nvPr/>
        </p:nvPicPr>
        <p:blipFill>
          <a:blip r:embed="rId3"/>
          <a:stretch>
            <a:fillRect/>
          </a:stretch>
        </p:blipFill>
        <p:spPr>
          <a:xfrm>
            <a:off x="5916885" y="487"/>
            <a:ext cx="6292863" cy="3650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0728613B-39BA-482F-804A-F105221C190B}"/>
              </a:ext>
            </a:extLst>
          </p:cNvPr>
          <p:cNvSpPr>
            <a:spLocks noGrp="1"/>
          </p:cNvSpPr>
          <p:nvPr>
            <p:ph type="title"/>
          </p:nvPr>
        </p:nvSpPr>
        <p:spPr/>
        <p:txBody>
          <a:bodyPr/>
          <a:lstStyle/>
          <a:p>
            <a:r>
              <a:rPr lang="en-US"/>
              <a:t>ACR Geo Replication</a:t>
            </a:r>
          </a:p>
        </p:txBody>
      </p:sp>
      <p:sp>
        <p:nvSpPr>
          <p:cNvPr id="3" name="Text Placeholder 2">
            <a:extLst>
              <a:ext uri="{FF2B5EF4-FFF2-40B4-BE49-F238E27FC236}">
                <a16:creationId xmlns:a16="http://schemas.microsoft.com/office/drawing/2014/main" id="{6E4B82E7-4C07-4FD3-AA4A-FD097BB5550A}"/>
              </a:ext>
            </a:extLst>
          </p:cNvPr>
          <p:cNvSpPr>
            <a:spLocks noGrp="1"/>
          </p:cNvSpPr>
          <p:nvPr>
            <p:ph type="body" sz="quarter" idx="10"/>
          </p:nvPr>
        </p:nvSpPr>
        <p:spPr>
          <a:xfrm>
            <a:off x="586390" y="1434370"/>
            <a:ext cx="11018520" cy="3805142"/>
          </a:xfrm>
        </p:spPr>
        <p:txBody>
          <a:bodyPr>
            <a:normAutofit fontScale="92500" lnSpcReduction="10000"/>
          </a:bodyPr>
          <a:lstStyle/>
          <a:p>
            <a:r>
              <a:rPr lang="en-US" dirty="0"/>
              <a:t>Enabling a global cloud as one</a:t>
            </a:r>
          </a:p>
          <a:p>
            <a:r>
              <a:rPr lang="en-US" dirty="0"/>
              <a:t>Serve local content</a:t>
            </a:r>
          </a:p>
          <a:p>
            <a:endParaRPr lang="en-US" dirty="0"/>
          </a:p>
          <a:p>
            <a:r>
              <a:rPr lang="en-US" dirty="0"/>
              <a:t>Push to a single registry</a:t>
            </a:r>
          </a:p>
          <a:p>
            <a:r>
              <a:rPr lang="en-US" dirty="0"/>
              <a:t>ACR will sync to replicated regions</a:t>
            </a:r>
          </a:p>
          <a:p>
            <a:r>
              <a:rPr lang="en-US" dirty="0"/>
              <a:t>Subsequent pulls will source from the closest replica</a:t>
            </a:r>
          </a:p>
          <a:p>
            <a:endParaRPr lang="en-US" dirty="0"/>
          </a:p>
          <a:p>
            <a:r>
              <a:rPr lang="en-US" dirty="0"/>
              <a:t>Regionalized Web Hooks </a:t>
            </a:r>
            <a:br>
              <a:rPr lang="en-US" dirty="0"/>
            </a:br>
            <a:r>
              <a:rPr lang="en-US" dirty="0"/>
              <a:t>	for local deployments</a:t>
            </a:r>
          </a:p>
        </p:txBody>
      </p:sp>
      <p:pic>
        <p:nvPicPr>
          <p:cNvPr id="6" name="Picture 5">
            <a:extLst>
              <a:ext uri="{FF2B5EF4-FFF2-40B4-BE49-F238E27FC236}">
                <a16:creationId xmlns:a16="http://schemas.microsoft.com/office/drawing/2014/main" id="{66A8BFC8-0C57-4C4D-A0CC-09EC6A21E0FD}"/>
              </a:ext>
            </a:extLst>
          </p:cNvPr>
          <p:cNvPicPr>
            <a:picLocks noChangeAspect="1"/>
          </p:cNvPicPr>
          <p:nvPr/>
        </p:nvPicPr>
        <p:blipFill rotWithShape="1">
          <a:blip r:embed="rId4"/>
          <a:srcRect r="64959"/>
          <a:stretch/>
        </p:blipFill>
        <p:spPr>
          <a:xfrm>
            <a:off x="8624097" y="4747445"/>
            <a:ext cx="3585660" cy="2110070"/>
          </a:xfrm>
          <a:prstGeom prst="rect">
            <a:avLst/>
          </a:prstGeom>
        </p:spPr>
      </p:pic>
      <p:pic>
        <p:nvPicPr>
          <p:cNvPr id="7" name="Graphic 6">
            <a:extLst>
              <a:ext uri="{FF2B5EF4-FFF2-40B4-BE49-F238E27FC236}">
                <a16:creationId xmlns:a16="http://schemas.microsoft.com/office/drawing/2014/main" id="{7F15F30F-7B6F-476D-B86A-23D4DE6EA5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585" y="5083466"/>
            <a:ext cx="1438025" cy="1438025"/>
          </a:xfrm>
          <a:prstGeom prst="rect">
            <a:avLst/>
          </a:prstGeom>
        </p:spPr>
      </p:pic>
    </p:spTree>
    <p:extLst>
      <p:ext uri="{BB962C8B-B14F-4D97-AF65-F5344CB8AC3E}">
        <p14:creationId xmlns:p14="http://schemas.microsoft.com/office/powerpoint/2010/main" val="240494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Automation and Management</a:t>
            </a:r>
            <a:endParaRPr lang="en-US" dirty="0"/>
          </a:p>
        </p:txBody>
      </p:sp>
    </p:spTree>
    <p:extLst>
      <p:ext uri="{BB962C8B-B14F-4D97-AF65-F5344CB8AC3E}">
        <p14:creationId xmlns:p14="http://schemas.microsoft.com/office/powerpoint/2010/main" val="3196695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2EC12A-1269-4914-9C47-4DC1BF67BDCB}"/>
              </a:ext>
            </a:extLst>
          </p:cNvPr>
          <p:cNvPicPr>
            <a:picLocks noChangeAspect="1"/>
          </p:cNvPicPr>
          <p:nvPr/>
        </p:nvPicPr>
        <p:blipFill>
          <a:blip r:embed="rId3"/>
          <a:stretch>
            <a:fillRect/>
          </a:stretch>
        </p:blipFill>
        <p:spPr>
          <a:xfrm>
            <a:off x="1253416" y="1179246"/>
            <a:ext cx="1463936" cy="2002664"/>
          </a:xfrm>
          <a:prstGeom prst="rect">
            <a:avLst/>
          </a:prstGeom>
        </p:spPr>
      </p:pic>
      <p:pic>
        <p:nvPicPr>
          <p:cNvPr id="3" name="Graphic 2">
            <a:extLst>
              <a:ext uri="{FF2B5EF4-FFF2-40B4-BE49-F238E27FC236}">
                <a16:creationId xmlns:a16="http://schemas.microsoft.com/office/drawing/2014/main" id="{9CC39047-DF33-47B3-B8B4-5F26A9355E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6157" y="1190398"/>
            <a:ext cx="2229150" cy="1933390"/>
          </a:xfrm>
          <a:prstGeom prst="rect">
            <a:avLst/>
          </a:prstGeom>
        </p:spPr>
      </p:pic>
      <p:pic>
        <p:nvPicPr>
          <p:cNvPr id="4" name="Picture 2" descr="Image result for Service Fabric">
            <a:hlinkClick r:id="rId6"/>
            <a:extLst>
              <a:ext uri="{FF2B5EF4-FFF2-40B4-BE49-F238E27FC236}">
                <a16:creationId xmlns:a16="http://schemas.microsoft.com/office/drawing/2014/main" id="{4E8977BC-C8F4-4073-B9B1-E7F3DACE19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1330" y="1277277"/>
            <a:ext cx="3108867" cy="163215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373B9DBA-102A-4C54-B273-8DD800483CB8}"/>
              </a:ext>
            </a:extLst>
          </p:cNvPr>
          <p:cNvGrpSpPr/>
          <p:nvPr/>
        </p:nvGrpSpPr>
        <p:grpSpPr>
          <a:xfrm>
            <a:off x="7865265" y="1085772"/>
            <a:ext cx="1961965" cy="2020469"/>
            <a:chOff x="10221316" y="1349395"/>
            <a:chExt cx="2001306" cy="2060984"/>
          </a:xfrm>
        </p:grpSpPr>
        <p:sp>
          <p:nvSpPr>
            <p:cNvPr id="6" name="Rectangle 5">
              <a:extLst>
                <a:ext uri="{FF2B5EF4-FFF2-40B4-BE49-F238E27FC236}">
                  <a16:creationId xmlns:a16="http://schemas.microsoft.com/office/drawing/2014/main" id="{CA92B051-54E4-4B9D-8106-50EB45A81617}"/>
                </a:ext>
              </a:extLst>
            </p:cNvPr>
            <p:cNvSpPr/>
            <p:nvPr/>
          </p:nvSpPr>
          <p:spPr bwMode="auto">
            <a:xfrm>
              <a:off x="10221316" y="2997104"/>
              <a:ext cx="2001306" cy="413275"/>
            </a:xfrm>
            <a:prstGeom prst="rect">
              <a:avLst/>
            </a:prstGeom>
            <a:solidFill>
              <a:schemeClr val="bg1">
                <a:lumMod val="60000"/>
                <a:lumOff val="40000"/>
                <a:alpha val="5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a:extLst>
                <a:ext uri="{FF2B5EF4-FFF2-40B4-BE49-F238E27FC236}">
                  <a16:creationId xmlns:a16="http://schemas.microsoft.com/office/drawing/2014/main" id="{A27EE0DE-845E-4298-9D10-B7424CA9A7CE}"/>
                </a:ext>
              </a:extLst>
            </p:cNvPr>
            <p:cNvPicPr>
              <a:picLocks noChangeAspect="1"/>
            </p:cNvPicPr>
            <p:nvPr/>
          </p:nvPicPr>
          <p:blipFill>
            <a:blip r:embed="rId8"/>
            <a:stretch>
              <a:fillRect/>
            </a:stretch>
          </p:blipFill>
          <p:spPr>
            <a:xfrm>
              <a:off x="10271302" y="1349395"/>
              <a:ext cx="1901334" cy="2030625"/>
            </a:xfrm>
            <a:prstGeom prst="rect">
              <a:avLst/>
            </a:prstGeom>
          </p:spPr>
        </p:pic>
      </p:grpSp>
      <p:grpSp>
        <p:nvGrpSpPr>
          <p:cNvPr id="8" name="Group 7">
            <a:extLst>
              <a:ext uri="{FF2B5EF4-FFF2-40B4-BE49-F238E27FC236}">
                <a16:creationId xmlns:a16="http://schemas.microsoft.com/office/drawing/2014/main" id="{B61A5E5E-3C9C-4656-86C4-CB13A6D94DF4}"/>
              </a:ext>
            </a:extLst>
          </p:cNvPr>
          <p:cNvGrpSpPr/>
          <p:nvPr/>
        </p:nvGrpSpPr>
        <p:grpSpPr>
          <a:xfrm>
            <a:off x="617456" y="4033033"/>
            <a:ext cx="11018521" cy="2396027"/>
            <a:chOff x="1246" y="4683957"/>
            <a:chExt cx="12436475" cy="1898269"/>
          </a:xfrm>
          <a:solidFill>
            <a:schemeClr val="bg1">
              <a:lumMod val="95000"/>
            </a:schemeClr>
          </a:solidFill>
        </p:grpSpPr>
        <p:sp>
          <p:nvSpPr>
            <p:cNvPr id="9" name="Rectangle 8">
              <a:extLst>
                <a:ext uri="{FF2B5EF4-FFF2-40B4-BE49-F238E27FC236}">
                  <a16:creationId xmlns:a16="http://schemas.microsoft.com/office/drawing/2014/main" id="{EDE57D89-49B9-4651-AAB7-4780BF28C688}"/>
                </a:ext>
              </a:extLst>
            </p:cNvPr>
            <p:cNvSpPr/>
            <p:nvPr/>
          </p:nvSpPr>
          <p:spPr bwMode="auto">
            <a:xfrm>
              <a:off x="1246" y="4683957"/>
              <a:ext cx="12436475" cy="1898269"/>
            </a:xfrm>
            <a:prstGeom prst="rect">
              <a:avLst/>
            </a:prstGeom>
            <a:grpFill/>
            <a:ln>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a:extLst>
                <a:ext uri="{FF2B5EF4-FFF2-40B4-BE49-F238E27FC236}">
                  <a16:creationId xmlns:a16="http://schemas.microsoft.com/office/drawing/2014/main" id="{579647C3-C718-4634-9D15-2404DD1FA61A}"/>
                </a:ext>
              </a:extLst>
            </p:cNvPr>
            <p:cNvSpPr/>
            <p:nvPr/>
          </p:nvSpPr>
          <p:spPr>
            <a:xfrm>
              <a:off x="139829" y="4837947"/>
              <a:ext cx="9368452" cy="822547"/>
            </a:xfrm>
            <a:prstGeom prst="rect">
              <a:avLst/>
            </a:prstGeom>
            <a:grpFill/>
          </p:spPr>
          <p:txBody>
            <a:bodyPr wrap="square">
              <a:spAutoFit/>
            </a:bodyPr>
            <a:lstStyle/>
            <a:p>
              <a:pPr marL="905377" lvl="1" indent="-448193">
                <a:lnSpc>
                  <a:spcPct val="90000"/>
                </a:lnSpc>
                <a:spcAft>
                  <a:spcPts val="588"/>
                </a:spcAft>
                <a:buFont typeface="Arial" panose="020B0604020202020204" pitchFamily="34" charset="0"/>
                <a:buChar char="•"/>
              </a:pPr>
              <a:endParaRPr lang="en-US" sz="3137" dirty="0">
                <a:solidFill>
                  <a:schemeClr val="tx2"/>
                </a:solidFill>
              </a:endParaRPr>
            </a:p>
            <a:p>
              <a:pPr marL="905377" lvl="1" indent="-448193">
                <a:lnSpc>
                  <a:spcPct val="90000"/>
                </a:lnSpc>
                <a:spcAft>
                  <a:spcPts val="588"/>
                </a:spcAft>
                <a:buFont typeface="Arial" panose="020B0604020202020204" pitchFamily="34" charset="0"/>
                <a:buChar char="•"/>
              </a:pPr>
              <a:endParaRPr lang="en-US" sz="3137" dirty="0">
                <a:solidFill>
                  <a:schemeClr val="tx2"/>
                </a:solidFill>
              </a:endParaRPr>
            </a:p>
          </p:txBody>
        </p:sp>
      </p:grpSp>
      <p:sp>
        <p:nvSpPr>
          <p:cNvPr id="11" name="Rectangle 10">
            <a:extLst>
              <a:ext uri="{FF2B5EF4-FFF2-40B4-BE49-F238E27FC236}">
                <a16:creationId xmlns:a16="http://schemas.microsoft.com/office/drawing/2014/main" id="{D8E8412E-5395-4DA0-B5FB-A85CE7CB523E}"/>
              </a:ext>
            </a:extLst>
          </p:cNvPr>
          <p:cNvSpPr/>
          <p:nvPr/>
        </p:nvSpPr>
        <p:spPr>
          <a:xfrm>
            <a:off x="6661729" y="4935766"/>
            <a:ext cx="3566160" cy="416383"/>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High reliability</a:t>
            </a:r>
          </a:p>
        </p:txBody>
      </p:sp>
      <p:sp>
        <p:nvSpPr>
          <p:cNvPr id="12" name="Rectangle 11">
            <a:extLst>
              <a:ext uri="{FF2B5EF4-FFF2-40B4-BE49-F238E27FC236}">
                <a16:creationId xmlns:a16="http://schemas.microsoft.com/office/drawing/2014/main" id="{A29FD8EC-CAC7-4EC6-A61B-0E660D48750A}"/>
              </a:ext>
            </a:extLst>
          </p:cNvPr>
          <p:cNvSpPr/>
          <p:nvPr/>
        </p:nvSpPr>
        <p:spPr>
          <a:xfrm>
            <a:off x="673703" y="4890023"/>
            <a:ext cx="6126480" cy="418191"/>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Declarative model for multi-host apps</a:t>
            </a:r>
          </a:p>
        </p:txBody>
      </p:sp>
      <p:sp>
        <p:nvSpPr>
          <p:cNvPr id="13" name="Rectangle 12">
            <a:extLst>
              <a:ext uri="{FF2B5EF4-FFF2-40B4-BE49-F238E27FC236}">
                <a16:creationId xmlns:a16="http://schemas.microsoft.com/office/drawing/2014/main" id="{37515173-129B-4772-8C22-765CC4233E5A}"/>
              </a:ext>
            </a:extLst>
          </p:cNvPr>
          <p:cNvSpPr/>
          <p:nvPr/>
        </p:nvSpPr>
        <p:spPr>
          <a:xfrm>
            <a:off x="673704" y="5111143"/>
            <a:ext cx="6126480" cy="744050"/>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Desired state reconciliation</a:t>
            </a:r>
          </a:p>
        </p:txBody>
      </p:sp>
      <p:sp>
        <p:nvSpPr>
          <p:cNvPr id="14" name="Rectangle 13">
            <a:extLst>
              <a:ext uri="{FF2B5EF4-FFF2-40B4-BE49-F238E27FC236}">
                <a16:creationId xmlns:a16="http://schemas.microsoft.com/office/drawing/2014/main" id="{4CF0227A-7B95-4C5A-8D0B-2F608DC215A7}"/>
              </a:ext>
            </a:extLst>
          </p:cNvPr>
          <p:cNvSpPr/>
          <p:nvPr/>
        </p:nvSpPr>
        <p:spPr>
          <a:xfrm>
            <a:off x="6662063" y="5336972"/>
            <a:ext cx="3566160" cy="416383"/>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Health monitoring</a:t>
            </a:r>
          </a:p>
        </p:txBody>
      </p:sp>
      <p:sp>
        <p:nvSpPr>
          <p:cNvPr id="15" name="Rectangle 14">
            <a:extLst>
              <a:ext uri="{FF2B5EF4-FFF2-40B4-BE49-F238E27FC236}">
                <a16:creationId xmlns:a16="http://schemas.microsoft.com/office/drawing/2014/main" id="{7F97F5ED-6BB3-49E4-A312-8B3F64AEB5F0}"/>
              </a:ext>
            </a:extLst>
          </p:cNvPr>
          <p:cNvSpPr/>
          <p:nvPr/>
        </p:nvSpPr>
        <p:spPr>
          <a:xfrm>
            <a:off x="6662063" y="5711721"/>
            <a:ext cx="3566160" cy="416383"/>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Security features </a:t>
            </a:r>
          </a:p>
        </p:txBody>
      </p:sp>
      <p:sp>
        <p:nvSpPr>
          <p:cNvPr id="16" name="Rectangle 15">
            <a:extLst>
              <a:ext uri="{FF2B5EF4-FFF2-40B4-BE49-F238E27FC236}">
                <a16:creationId xmlns:a16="http://schemas.microsoft.com/office/drawing/2014/main" id="{A2EA068E-EC05-4BF6-AE8E-1A1F6006845E}"/>
              </a:ext>
            </a:extLst>
          </p:cNvPr>
          <p:cNvSpPr/>
          <p:nvPr/>
        </p:nvSpPr>
        <p:spPr>
          <a:xfrm>
            <a:off x="673703" y="5515530"/>
            <a:ext cx="6126480" cy="744050"/>
          </a:xfrm>
          <a:prstGeom prst="rect">
            <a:avLst/>
          </a:prstGeom>
        </p:spPr>
        <p:txBody>
          <a:bodyPr wrap="square" anchor="ctr">
            <a:spAutoFit/>
          </a:bodyPr>
          <a:lstStyle/>
          <a:p>
            <a:pPr marL="793328" lvl="1" indent="-336145">
              <a:lnSpc>
                <a:spcPct val="90000"/>
              </a:lnSpc>
              <a:spcAft>
                <a:spcPts val="588"/>
              </a:spcAft>
              <a:buFont typeface="Wingdings" panose="05000000000000000000" pitchFamily="2" charset="2"/>
              <a:buChar char="ü"/>
            </a:pPr>
            <a:r>
              <a:rPr lang="en-US" sz="2353" dirty="0">
                <a:solidFill>
                  <a:schemeClr val="tx2"/>
                </a:solidFill>
              </a:rPr>
              <a:t>Dynamic scaling</a:t>
            </a:r>
          </a:p>
        </p:txBody>
      </p:sp>
      <p:sp>
        <p:nvSpPr>
          <p:cNvPr id="17" name="Rectangle 16">
            <a:extLst>
              <a:ext uri="{FF2B5EF4-FFF2-40B4-BE49-F238E27FC236}">
                <a16:creationId xmlns:a16="http://schemas.microsoft.com/office/drawing/2014/main" id="{8DAB4C0A-5F74-443B-8330-44566F7C4026}"/>
              </a:ext>
            </a:extLst>
          </p:cNvPr>
          <p:cNvSpPr/>
          <p:nvPr/>
        </p:nvSpPr>
        <p:spPr>
          <a:xfrm>
            <a:off x="9330613" y="5893398"/>
            <a:ext cx="2278776" cy="418191"/>
          </a:xfrm>
          <a:prstGeom prst="rect">
            <a:avLst/>
          </a:prstGeom>
        </p:spPr>
        <p:txBody>
          <a:bodyPr wrap="square">
            <a:spAutoFit/>
          </a:bodyPr>
          <a:lstStyle/>
          <a:p>
            <a:pPr lvl="1">
              <a:lnSpc>
                <a:spcPct val="90000"/>
              </a:lnSpc>
              <a:spcAft>
                <a:spcPts val="588"/>
              </a:spcAft>
            </a:pPr>
            <a:r>
              <a:rPr lang="en-US" sz="2353" dirty="0">
                <a:solidFill>
                  <a:schemeClr val="tx2"/>
                </a:solidFill>
              </a:rPr>
              <a:t>(And more!)</a:t>
            </a:r>
          </a:p>
        </p:txBody>
      </p:sp>
      <p:sp>
        <p:nvSpPr>
          <p:cNvPr id="18" name="TextBox 17">
            <a:extLst>
              <a:ext uri="{FF2B5EF4-FFF2-40B4-BE49-F238E27FC236}">
                <a16:creationId xmlns:a16="http://schemas.microsoft.com/office/drawing/2014/main" id="{867C1031-23D5-4CE4-8FBD-FAF4097DCB47}"/>
              </a:ext>
            </a:extLst>
          </p:cNvPr>
          <p:cNvSpPr txBox="1"/>
          <p:nvPr/>
        </p:nvSpPr>
        <p:spPr>
          <a:xfrm>
            <a:off x="9982334" y="1312866"/>
            <a:ext cx="2241038" cy="1267251"/>
          </a:xfrm>
          <a:prstGeom prst="rect">
            <a:avLst/>
          </a:prstGeom>
          <a:noFill/>
        </p:spPr>
        <p:txBody>
          <a:bodyPr wrap="square" lIns="179285" tIns="143428" rIns="179285" bIns="143428" rtlCol="0">
            <a:spAutoFit/>
          </a:bodyPr>
          <a:lstStyle/>
          <a:p>
            <a:pPr>
              <a:lnSpc>
                <a:spcPct val="90000"/>
              </a:lnSpc>
              <a:spcAft>
                <a:spcPts val="588"/>
              </a:spcAft>
            </a:pPr>
            <a:r>
              <a:rPr lang="en-US" sz="7058" b="1" dirty="0"/>
              <a:t>…</a:t>
            </a:r>
          </a:p>
        </p:txBody>
      </p:sp>
      <p:sp>
        <p:nvSpPr>
          <p:cNvPr id="20" name="Title 19">
            <a:extLst>
              <a:ext uri="{FF2B5EF4-FFF2-40B4-BE49-F238E27FC236}">
                <a16:creationId xmlns:a16="http://schemas.microsoft.com/office/drawing/2014/main" id="{5A2ADC32-3D14-43CA-9C8A-DF087B8D56BC}"/>
              </a:ext>
            </a:extLst>
          </p:cNvPr>
          <p:cNvSpPr>
            <a:spLocks noGrp="1"/>
          </p:cNvSpPr>
          <p:nvPr>
            <p:ph type="title"/>
          </p:nvPr>
        </p:nvSpPr>
        <p:spPr/>
        <p:txBody>
          <a:bodyPr/>
          <a:lstStyle/>
          <a:p>
            <a:r>
              <a:rPr lang="en-US"/>
              <a:t>What do container orchestrators provide?</a:t>
            </a:r>
            <a:endParaRPr lang="en-US" dirty="0"/>
          </a:p>
        </p:txBody>
      </p:sp>
    </p:spTree>
    <p:extLst>
      <p:ext uri="{BB962C8B-B14F-4D97-AF65-F5344CB8AC3E}">
        <p14:creationId xmlns:p14="http://schemas.microsoft.com/office/powerpoint/2010/main" val="64864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7D1EC-F6D5-42D4-807C-A0C599CB593C}"/>
              </a:ext>
            </a:extLst>
          </p:cNvPr>
          <p:cNvSpPr>
            <a:spLocks noGrp="1"/>
          </p:cNvSpPr>
          <p:nvPr>
            <p:ph type="title"/>
          </p:nvPr>
        </p:nvSpPr>
        <p:spPr/>
        <p:txBody>
          <a:bodyPr/>
          <a:lstStyle/>
          <a:p>
            <a:r>
              <a:rPr lang="en-US"/>
              <a:t>Docker Enterprise Edition:  Docker Datacenter</a:t>
            </a:r>
          </a:p>
        </p:txBody>
      </p:sp>
      <p:sp>
        <p:nvSpPr>
          <p:cNvPr id="5" name="Rectangle 4">
            <a:extLst>
              <a:ext uri="{FF2B5EF4-FFF2-40B4-BE49-F238E27FC236}">
                <a16:creationId xmlns:a16="http://schemas.microsoft.com/office/drawing/2014/main" id="{4B74FD59-ACFE-4882-A097-C51B16076E10}"/>
              </a:ext>
            </a:extLst>
          </p:cNvPr>
          <p:cNvSpPr/>
          <p:nvPr/>
        </p:nvSpPr>
        <p:spPr bwMode="auto">
          <a:xfrm>
            <a:off x="179656" y="1189494"/>
            <a:ext cx="6364547" cy="896425"/>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dirty="0"/>
              <a:t>Windows Server, Linux and mainframe </a:t>
            </a:r>
          </a:p>
          <a:p>
            <a:pPr defTabSz="914102" fontAlgn="base">
              <a:lnSpc>
                <a:spcPct val="90000"/>
              </a:lnSpc>
              <a:spcBef>
                <a:spcPct val="0"/>
              </a:spcBef>
              <a:spcAft>
                <a:spcPct val="0"/>
              </a:spcAft>
            </a:pPr>
            <a:r>
              <a:rPr lang="en-US" sz="2353" dirty="0"/>
              <a:t>on-</a:t>
            </a:r>
            <a:r>
              <a:rPr lang="en-US" sz="2353" dirty="0" err="1"/>
              <a:t>prem</a:t>
            </a:r>
            <a:r>
              <a:rPr lang="en-US" sz="2353" dirty="0"/>
              <a:t> and cloud</a:t>
            </a:r>
          </a:p>
        </p:txBody>
      </p:sp>
      <p:sp>
        <p:nvSpPr>
          <p:cNvPr id="6" name="Rectangle 5">
            <a:extLst>
              <a:ext uri="{FF2B5EF4-FFF2-40B4-BE49-F238E27FC236}">
                <a16:creationId xmlns:a16="http://schemas.microsoft.com/office/drawing/2014/main" id="{823A2325-D223-4D8B-A205-82721700137E}"/>
              </a:ext>
            </a:extLst>
          </p:cNvPr>
          <p:cNvSpPr/>
          <p:nvPr/>
        </p:nvSpPr>
        <p:spPr bwMode="auto">
          <a:xfrm>
            <a:off x="179659" y="3392426"/>
            <a:ext cx="6364547" cy="896425"/>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Self healing, rolling updates and health checks</a:t>
            </a:r>
          </a:p>
        </p:txBody>
      </p:sp>
      <p:sp>
        <p:nvSpPr>
          <p:cNvPr id="7" name="Rectangle 6">
            <a:extLst>
              <a:ext uri="{FF2B5EF4-FFF2-40B4-BE49-F238E27FC236}">
                <a16:creationId xmlns:a16="http://schemas.microsoft.com/office/drawing/2014/main" id="{160DC613-D3B5-4EE8-914A-DBEBF099F1B0}"/>
              </a:ext>
            </a:extLst>
          </p:cNvPr>
          <p:cNvSpPr/>
          <p:nvPr/>
        </p:nvSpPr>
        <p:spPr bwMode="auto">
          <a:xfrm>
            <a:off x="179654" y="4493893"/>
            <a:ext cx="6364547" cy="896425"/>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E2E security, image scanning, signing, secrets</a:t>
            </a:r>
          </a:p>
        </p:txBody>
      </p:sp>
      <p:sp>
        <p:nvSpPr>
          <p:cNvPr id="8" name="Rectangle 7">
            <a:extLst>
              <a:ext uri="{FF2B5EF4-FFF2-40B4-BE49-F238E27FC236}">
                <a16:creationId xmlns:a16="http://schemas.microsoft.com/office/drawing/2014/main" id="{17BA94A2-E48A-43B1-B0C6-788542F9E83E}"/>
              </a:ext>
            </a:extLst>
          </p:cNvPr>
          <p:cNvSpPr/>
          <p:nvPr/>
        </p:nvSpPr>
        <p:spPr bwMode="auto">
          <a:xfrm>
            <a:off x="179654" y="5595360"/>
            <a:ext cx="6364547" cy="896425"/>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Granular role based and LDAP/AD access control</a:t>
            </a:r>
          </a:p>
        </p:txBody>
      </p:sp>
      <p:pic>
        <p:nvPicPr>
          <p:cNvPr id="9" name="Picture 8">
            <a:extLst>
              <a:ext uri="{FF2B5EF4-FFF2-40B4-BE49-F238E27FC236}">
                <a16:creationId xmlns:a16="http://schemas.microsoft.com/office/drawing/2014/main" id="{1C17A45B-51D7-4BB2-8098-65C8C858C278}"/>
              </a:ext>
            </a:extLst>
          </p:cNvPr>
          <p:cNvPicPr>
            <a:picLocks noChangeAspect="1"/>
          </p:cNvPicPr>
          <p:nvPr/>
        </p:nvPicPr>
        <p:blipFill>
          <a:blip r:embed="rId3"/>
          <a:stretch>
            <a:fillRect/>
          </a:stretch>
        </p:blipFill>
        <p:spPr>
          <a:xfrm>
            <a:off x="6694943" y="1503272"/>
            <a:ext cx="5317399" cy="2684263"/>
          </a:xfrm>
          <a:prstGeom prst="rect">
            <a:avLst/>
          </a:prstGeom>
          <a:ln>
            <a:noFill/>
          </a:ln>
          <a:effectLst/>
        </p:spPr>
      </p:pic>
      <p:sp>
        <p:nvSpPr>
          <p:cNvPr id="12" name="Rectangle 11">
            <a:extLst>
              <a:ext uri="{FF2B5EF4-FFF2-40B4-BE49-F238E27FC236}">
                <a16:creationId xmlns:a16="http://schemas.microsoft.com/office/drawing/2014/main" id="{51CC3EAA-9A3C-4390-9C50-912E1A5A7F11}"/>
              </a:ext>
            </a:extLst>
          </p:cNvPr>
          <p:cNvSpPr/>
          <p:nvPr/>
        </p:nvSpPr>
        <p:spPr bwMode="auto">
          <a:xfrm>
            <a:off x="179656" y="2290960"/>
            <a:ext cx="6364547" cy="896425"/>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Frictionless deployment experience</a:t>
            </a:r>
          </a:p>
        </p:txBody>
      </p:sp>
      <p:sp>
        <p:nvSpPr>
          <p:cNvPr id="14" name="Rectangle 13">
            <a:extLst>
              <a:ext uri="{FF2B5EF4-FFF2-40B4-BE49-F238E27FC236}">
                <a16:creationId xmlns:a16="http://schemas.microsoft.com/office/drawing/2014/main" id="{1137E5A6-8CC9-4931-BE80-4EF10F5CB2AE}"/>
              </a:ext>
            </a:extLst>
          </p:cNvPr>
          <p:cNvSpPr/>
          <p:nvPr/>
        </p:nvSpPr>
        <p:spPr bwMode="auto">
          <a:xfrm>
            <a:off x="7148764" y="4628357"/>
            <a:ext cx="4409757" cy="627497"/>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765"/>
              <a:t>https://dockertrial.com</a:t>
            </a:r>
            <a:endParaRPr lang="en-US" sz="1961" i="1">
              <a:gradFill>
                <a:gsLst>
                  <a:gs pos="0">
                    <a:srgbClr val="FFFFFF"/>
                  </a:gs>
                  <a:gs pos="100000">
                    <a:srgbClr val="FFFFFF"/>
                  </a:gs>
                </a:gsLst>
                <a:lin ang="5400000" scaled="0"/>
              </a:gradFill>
              <a:cs typeface="Segoe UI" pitchFamily="34" charset="0"/>
            </a:endParaRPr>
          </a:p>
        </p:txBody>
      </p:sp>
      <p:sp>
        <p:nvSpPr>
          <p:cNvPr id="15" name="Rectangle 14">
            <a:extLst>
              <a:ext uri="{FF2B5EF4-FFF2-40B4-BE49-F238E27FC236}">
                <a16:creationId xmlns:a16="http://schemas.microsoft.com/office/drawing/2014/main" id="{CE9B4E8D-06EB-45F4-B921-B1950EA3F6D4}"/>
              </a:ext>
            </a:extLst>
          </p:cNvPr>
          <p:cNvSpPr/>
          <p:nvPr/>
        </p:nvSpPr>
        <p:spPr bwMode="auto">
          <a:xfrm>
            <a:off x="7148764" y="5416075"/>
            <a:ext cx="4409757" cy="627497"/>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961">
                <a:gradFill>
                  <a:gsLst>
                    <a:gs pos="0">
                      <a:srgbClr val="FFFFFF"/>
                    </a:gs>
                    <a:gs pos="100000">
                      <a:srgbClr val="FFFFFF"/>
                    </a:gs>
                  </a:gsLst>
                  <a:lin ang="5400000" scaled="0"/>
                </a:gradFill>
                <a:cs typeface="Segoe UI" pitchFamily="34" charset="0"/>
              </a:rPr>
              <a:t>http://www.docker.com/enterprise</a:t>
            </a:r>
          </a:p>
        </p:txBody>
      </p:sp>
    </p:spTree>
    <p:extLst>
      <p:ext uri="{BB962C8B-B14F-4D97-AF65-F5344CB8AC3E}">
        <p14:creationId xmlns:p14="http://schemas.microsoft.com/office/powerpoint/2010/main" val="4074158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7D1EC-F6D5-42D4-807C-A0C599CB593C}"/>
              </a:ext>
            </a:extLst>
          </p:cNvPr>
          <p:cNvSpPr>
            <a:spLocks noGrp="1"/>
          </p:cNvSpPr>
          <p:nvPr>
            <p:ph type="title"/>
          </p:nvPr>
        </p:nvSpPr>
        <p:spPr/>
        <p:txBody>
          <a:bodyPr/>
          <a:lstStyle/>
          <a:p>
            <a:r>
              <a:rPr lang="en-US"/>
              <a:t>Kubernetes</a:t>
            </a:r>
            <a:endParaRPr lang="en-US" dirty="0"/>
          </a:p>
        </p:txBody>
      </p:sp>
      <p:sp>
        <p:nvSpPr>
          <p:cNvPr id="5" name="Rectangle 4">
            <a:extLst>
              <a:ext uri="{FF2B5EF4-FFF2-40B4-BE49-F238E27FC236}">
                <a16:creationId xmlns:a16="http://schemas.microsoft.com/office/drawing/2014/main" id="{4B74FD59-ACFE-4882-A097-C51B16076E10}"/>
              </a:ext>
            </a:extLst>
          </p:cNvPr>
          <p:cNvSpPr/>
          <p:nvPr/>
        </p:nvSpPr>
        <p:spPr bwMode="auto">
          <a:xfrm>
            <a:off x="179660" y="1114812"/>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dirty="0"/>
              <a:t>Preview Support for </a:t>
            </a:r>
          </a:p>
          <a:p>
            <a:pPr defTabSz="914102" fontAlgn="base">
              <a:lnSpc>
                <a:spcPct val="90000"/>
              </a:lnSpc>
              <a:spcBef>
                <a:spcPct val="0"/>
              </a:spcBef>
              <a:spcAft>
                <a:spcPct val="0"/>
              </a:spcAft>
            </a:pPr>
            <a:r>
              <a:rPr lang="en-US" sz="2353" dirty="0"/>
              <a:t>Windows Server Containers</a:t>
            </a:r>
          </a:p>
        </p:txBody>
      </p:sp>
      <p:sp>
        <p:nvSpPr>
          <p:cNvPr id="6" name="Rectangle 5">
            <a:extLst>
              <a:ext uri="{FF2B5EF4-FFF2-40B4-BE49-F238E27FC236}">
                <a16:creationId xmlns:a16="http://schemas.microsoft.com/office/drawing/2014/main" id="{823A2325-D223-4D8B-A205-82721700137E}"/>
              </a:ext>
            </a:extLst>
          </p:cNvPr>
          <p:cNvSpPr/>
          <p:nvPr/>
        </p:nvSpPr>
        <p:spPr bwMode="auto">
          <a:xfrm>
            <a:off x="179660" y="2083989"/>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dirty="0"/>
              <a:t>Control plane runs on Linux nodes,</a:t>
            </a:r>
          </a:p>
          <a:p>
            <a:pPr defTabSz="914102" fontAlgn="base">
              <a:lnSpc>
                <a:spcPct val="90000"/>
              </a:lnSpc>
              <a:spcBef>
                <a:spcPct val="0"/>
              </a:spcBef>
              <a:spcAft>
                <a:spcPct val="0"/>
              </a:spcAft>
            </a:pPr>
            <a:r>
              <a:rPr lang="en-US" sz="2353" dirty="0" err="1"/>
              <a:t>Kubelet</a:t>
            </a:r>
            <a:r>
              <a:rPr lang="en-US" sz="2353" dirty="0"/>
              <a:t>/</a:t>
            </a:r>
            <a:r>
              <a:rPr lang="en-US" sz="2353" dirty="0" err="1"/>
              <a:t>kube</a:t>
            </a:r>
            <a:r>
              <a:rPr lang="en-US" sz="2353" dirty="0"/>
              <a:t>-proxy run on Windows</a:t>
            </a:r>
          </a:p>
        </p:txBody>
      </p:sp>
      <p:sp>
        <p:nvSpPr>
          <p:cNvPr id="7" name="Rectangle 6">
            <a:extLst>
              <a:ext uri="{FF2B5EF4-FFF2-40B4-BE49-F238E27FC236}">
                <a16:creationId xmlns:a16="http://schemas.microsoft.com/office/drawing/2014/main" id="{160DC613-D3B5-4EE8-914A-DBEBF099F1B0}"/>
              </a:ext>
            </a:extLst>
          </p:cNvPr>
          <p:cNvSpPr/>
          <p:nvPr/>
        </p:nvSpPr>
        <p:spPr bwMode="auto">
          <a:xfrm>
            <a:off x="179660" y="3053166"/>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Network is achieved using L3 routing</a:t>
            </a:r>
          </a:p>
        </p:txBody>
      </p:sp>
      <p:sp>
        <p:nvSpPr>
          <p:cNvPr id="8" name="Rectangle 7">
            <a:extLst>
              <a:ext uri="{FF2B5EF4-FFF2-40B4-BE49-F238E27FC236}">
                <a16:creationId xmlns:a16="http://schemas.microsoft.com/office/drawing/2014/main" id="{17BA94A2-E48A-43B1-B0C6-788542F9E83E}"/>
              </a:ext>
            </a:extLst>
          </p:cNvPr>
          <p:cNvSpPr/>
          <p:nvPr/>
        </p:nvSpPr>
        <p:spPr bwMode="auto">
          <a:xfrm>
            <a:off x="179660" y="4022343"/>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dirty="0"/>
              <a:t>Area of continual </a:t>
            </a:r>
            <a:r>
              <a:rPr lang="en-US" sz="2353" dirty="0" err="1"/>
              <a:t>improvment</a:t>
            </a:r>
            <a:endParaRPr lang="en-US" sz="2353" dirty="0"/>
          </a:p>
        </p:txBody>
      </p:sp>
      <p:pic>
        <p:nvPicPr>
          <p:cNvPr id="9" name="Picture 8">
            <a:extLst>
              <a:ext uri="{FF2B5EF4-FFF2-40B4-BE49-F238E27FC236}">
                <a16:creationId xmlns:a16="http://schemas.microsoft.com/office/drawing/2014/main" id="{F02939CF-36F0-4CF2-82E6-90E26E55D267}"/>
              </a:ext>
            </a:extLst>
          </p:cNvPr>
          <p:cNvPicPr>
            <a:picLocks noChangeAspect="1"/>
          </p:cNvPicPr>
          <p:nvPr/>
        </p:nvPicPr>
        <p:blipFill>
          <a:blip r:embed="rId3"/>
          <a:stretch>
            <a:fillRect/>
          </a:stretch>
        </p:blipFill>
        <p:spPr>
          <a:xfrm>
            <a:off x="6804943" y="2021313"/>
            <a:ext cx="5201332" cy="3352277"/>
          </a:xfrm>
          <a:prstGeom prst="rect">
            <a:avLst/>
          </a:prstGeom>
          <a:ln>
            <a:noFill/>
          </a:ln>
          <a:effectLst/>
        </p:spPr>
      </p:pic>
      <p:sp>
        <p:nvSpPr>
          <p:cNvPr id="12" name="Rectangle 11">
            <a:extLst>
              <a:ext uri="{FF2B5EF4-FFF2-40B4-BE49-F238E27FC236}">
                <a16:creationId xmlns:a16="http://schemas.microsoft.com/office/drawing/2014/main" id="{A96D3689-3909-44EF-8EE3-C37937071C36}"/>
              </a:ext>
            </a:extLst>
          </p:cNvPr>
          <p:cNvSpPr/>
          <p:nvPr/>
        </p:nvSpPr>
        <p:spPr bwMode="auto">
          <a:xfrm>
            <a:off x="179659" y="4991520"/>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dirty="0">
                <a:solidFill>
                  <a:schemeClr val="bg1"/>
                </a:solidFill>
              </a:rPr>
              <a:t>https://aka.ms/ignite17/acs-k8-win</a:t>
            </a:r>
          </a:p>
          <a:p>
            <a:pPr defTabSz="914102" fontAlgn="base">
              <a:lnSpc>
                <a:spcPct val="90000"/>
              </a:lnSpc>
              <a:spcBef>
                <a:spcPct val="0"/>
              </a:spcBef>
              <a:spcAft>
                <a:spcPct val="0"/>
              </a:spcAft>
            </a:pPr>
            <a:r>
              <a:rPr lang="en-US" sz="2353" dirty="0">
                <a:solidFill>
                  <a:schemeClr val="bg1"/>
                </a:solidFill>
              </a:rPr>
              <a:t>https://aka.ms/ignite17/k8-gettingstarted</a:t>
            </a:r>
          </a:p>
        </p:txBody>
      </p:sp>
    </p:spTree>
    <p:extLst>
      <p:ext uri="{BB962C8B-B14F-4D97-AF65-F5344CB8AC3E}">
        <p14:creationId xmlns:p14="http://schemas.microsoft.com/office/powerpoint/2010/main" val="1062853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D7D1EC-F6D5-42D4-807C-A0C599CB593C}"/>
              </a:ext>
            </a:extLst>
          </p:cNvPr>
          <p:cNvSpPr>
            <a:spLocks noGrp="1"/>
          </p:cNvSpPr>
          <p:nvPr>
            <p:ph type="title"/>
          </p:nvPr>
        </p:nvSpPr>
        <p:spPr/>
        <p:txBody>
          <a:bodyPr/>
          <a:lstStyle/>
          <a:p>
            <a:r>
              <a:rPr lang="en-US"/>
              <a:t>Azure Service Fabric</a:t>
            </a:r>
          </a:p>
        </p:txBody>
      </p:sp>
      <p:sp>
        <p:nvSpPr>
          <p:cNvPr id="5" name="Rectangle 4">
            <a:extLst>
              <a:ext uri="{FF2B5EF4-FFF2-40B4-BE49-F238E27FC236}">
                <a16:creationId xmlns:a16="http://schemas.microsoft.com/office/drawing/2014/main" id="{4B74FD59-ACFE-4882-A097-C51B16076E10}"/>
              </a:ext>
            </a:extLst>
          </p:cNvPr>
          <p:cNvSpPr/>
          <p:nvPr/>
        </p:nvSpPr>
        <p:spPr bwMode="auto">
          <a:xfrm>
            <a:off x="179660" y="1187938"/>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Support for Windows Server containers, Hyper-V isolation and Linux containers!</a:t>
            </a:r>
          </a:p>
        </p:txBody>
      </p:sp>
      <p:sp>
        <p:nvSpPr>
          <p:cNvPr id="6" name="Rectangle 5">
            <a:extLst>
              <a:ext uri="{FF2B5EF4-FFF2-40B4-BE49-F238E27FC236}">
                <a16:creationId xmlns:a16="http://schemas.microsoft.com/office/drawing/2014/main" id="{823A2325-D223-4D8B-A205-82721700137E}"/>
              </a:ext>
            </a:extLst>
          </p:cNvPr>
          <p:cNvSpPr/>
          <p:nvPr/>
        </p:nvSpPr>
        <p:spPr bwMode="auto">
          <a:xfrm>
            <a:off x="179660" y="2157115"/>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Image deployment and activation</a:t>
            </a:r>
          </a:p>
        </p:txBody>
      </p:sp>
      <p:sp>
        <p:nvSpPr>
          <p:cNvPr id="7" name="Rectangle 6">
            <a:extLst>
              <a:ext uri="{FF2B5EF4-FFF2-40B4-BE49-F238E27FC236}">
                <a16:creationId xmlns:a16="http://schemas.microsoft.com/office/drawing/2014/main" id="{160DC613-D3B5-4EE8-914A-DBEBF099F1B0}"/>
              </a:ext>
            </a:extLst>
          </p:cNvPr>
          <p:cNvSpPr/>
          <p:nvPr/>
        </p:nvSpPr>
        <p:spPr bwMode="auto">
          <a:xfrm>
            <a:off x="179660" y="3126292"/>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Volume driver support</a:t>
            </a:r>
          </a:p>
        </p:txBody>
      </p:sp>
      <p:sp>
        <p:nvSpPr>
          <p:cNvPr id="8" name="Rectangle 7">
            <a:extLst>
              <a:ext uri="{FF2B5EF4-FFF2-40B4-BE49-F238E27FC236}">
                <a16:creationId xmlns:a16="http://schemas.microsoft.com/office/drawing/2014/main" id="{17BA94A2-E48A-43B1-B0C6-788542F9E83E}"/>
              </a:ext>
            </a:extLst>
          </p:cNvPr>
          <p:cNvSpPr/>
          <p:nvPr/>
        </p:nvSpPr>
        <p:spPr bwMode="auto">
          <a:xfrm>
            <a:off x="179660" y="4095469"/>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Networking and DNS discovery</a:t>
            </a:r>
          </a:p>
        </p:txBody>
      </p:sp>
      <p:sp>
        <p:nvSpPr>
          <p:cNvPr id="10" name="Rectangle 9">
            <a:extLst>
              <a:ext uri="{FF2B5EF4-FFF2-40B4-BE49-F238E27FC236}">
                <a16:creationId xmlns:a16="http://schemas.microsoft.com/office/drawing/2014/main" id="{E372925B-FCC1-4E2A-B4EC-F31745D39675}"/>
              </a:ext>
            </a:extLst>
          </p:cNvPr>
          <p:cNvSpPr/>
          <p:nvPr/>
        </p:nvSpPr>
        <p:spPr bwMode="auto">
          <a:xfrm>
            <a:off x="179659" y="5064644"/>
            <a:ext cx="6364547" cy="827949"/>
          </a:xfrm>
          <a:prstGeom prst="rect">
            <a:avLst/>
          </a:prstGeom>
          <a:solidFill>
            <a:schemeClr val="tx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02" fontAlgn="base">
              <a:lnSpc>
                <a:spcPct val="90000"/>
              </a:lnSpc>
              <a:spcBef>
                <a:spcPct val="0"/>
              </a:spcBef>
              <a:spcAft>
                <a:spcPct val="0"/>
              </a:spcAft>
            </a:pPr>
            <a:r>
              <a:rPr lang="en-US" sz="2353"/>
              <a:t>Resource governance</a:t>
            </a:r>
          </a:p>
        </p:txBody>
      </p:sp>
      <p:pic>
        <p:nvPicPr>
          <p:cNvPr id="12" name="Picture 11">
            <a:extLst>
              <a:ext uri="{FF2B5EF4-FFF2-40B4-BE49-F238E27FC236}">
                <a16:creationId xmlns:a16="http://schemas.microsoft.com/office/drawing/2014/main" id="{EA1EF718-69B7-406F-89F9-AEDF57549C23}"/>
              </a:ext>
            </a:extLst>
          </p:cNvPr>
          <p:cNvPicPr>
            <a:picLocks noChangeAspect="1"/>
          </p:cNvPicPr>
          <p:nvPr/>
        </p:nvPicPr>
        <p:blipFill>
          <a:blip r:embed="rId3"/>
          <a:stretch>
            <a:fillRect/>
          </a:stretch>
        </p:blipFill>
        <p:spPr>
          <a:xfrm>
            <a:off x="6723491" y="2177967"/>
            <a:ext cx="5333307" cy="3152576"/>
          </a:xfrm>
          <a:prstGeom prst="rect">
            <a:avLst/>
          </a:prstGeom>
          <a:ln>
            <a:noFill/>
          </a:ln>
          <a:effectLst/>
        </p:spPr>
      </p:pic>
    </p:spTree>
    <p:extLst>
      <p:ext uri="{BB962C8B-B14F-4D97-AF65-F5344CB8AC3E}">
        <p14:creationId xmlns:p14="http://schemas.microsoft.com/office/powerpoint/2010/main" val="2519801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grpSp>
        <p:nvGrpSpPr>
          <p:cNvPr id="805" name="Shape 805"/>
          <p:cNvGrpSpPr/>
          <p:nvPr/>
        </p:nvGrpSpPr>
        <p:grpSpPr>
          <a:xfrm>
            <a:off x="10041561" y="2564262"/>
            <a:ext cx="1240634" cy="901249"/>
            <a:chOff x="4949050" y="1526862"/>
            <a:chExt cx="1593654" cy="1157697"/>
          </a:xfrm>
          <a:solidFill>
            <a:schemeClr val="tx1">
              <a:lumMod val="95000"/>
            </a:schemeClr>
          </a:solidFill>
        </p:grpSpPr>
        <p:cxnSp>
          <p:nvCxnSpPr>
            <p:cNvPr id="806" name="Shape 806"/>
            <p:cNvCxnSpPr/>
            <p:nvPr/>
          </p:nvCxnSpPr>
          <p:spPr>
            <a:xfrm rot="10800000" flipH="1">
              <a:off x="5697414" y="1826431"/>
              <a:ext cx="207900" cy="1680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07" name="Shape 807"/>
            <p:cNvCxnSpPr/>
            <p:nvPr/>
          </p:nvCxnSpPr>
          <p:spPr>
            <a:xfrm rot="10800000">
              <a:off x="6188646" y="2010866"/>
              <a:ext cx="72000" cy="1680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08" name="Shape 808"/>
            <p:cNvCxnSpPr/>
            <p:nvPr/>
          </p:nvCxnSpPr>
          <p:spPr>
            <a:xfrm>
              <a:off x="5681039" y="2517869"/>
              <a:ext cx="371700" cy="876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nvGrpSpPr>
            <p:cNvPr id="809" name="Shape 809"/>
            <p:cNvGrpSpPr/>
            <p:nvPr/>
          </p:nvGrpSpPr>
          <p:grpSpPr>
            <a:xfrm>
              <a:off x="4949050" y="1526862"/>
              <a:ext cx="1593654" cy="1157697"/>
              <a:chOff x="4314198" y="1570214"/>
              <a:chExt cx="1593654" cy="1157697"/>
            </a:xfrm>
            <a:grpFill/>
          </p:grpSpPr>
          <p:grpSp>
            <p:nvGrpSpPr>
              <p:cNvPr id="810" name="Shape 810"/>
              <p:cNvGrpSpPr/>
              <p:nvPr/>
            </p:nvGrpSpPr>
            <p:grpSpPr>
              <a:xfrm>
                <a:off x="4314198" y="1923527"/>
                <a:ext cx="739188" cy="725553"/>
                <a:chOff x="-633412" y="1071562"/>
                <a:chExt cx="646200" cy="646200"/>
              </a:xfrm>
              <a:grpFill/>
            </p:grpSpPr>
            <p:sp>
              <p:nvSpPr>
                <p:cNvPr id="811" name="Shape 811"/>
                <p:cNvSpPr/>
                <p:nvPr/>
              </p:nvSpPr>
              <p:spPr>
                <a:xfrm>
                  <a:off x="-633412" y="1071562"/>
                  <a:ext cx="646200" cy="646200"/>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sz="2353">
                    <a:gradFill>
                      <a:gsLst>
                        <a:gs pos="0">
                          <a:srgbClr val="FFFFFF"/>
                        </a:gs>
                        <a:gs pos="100000">
                          <a:srgbClr val="FFFFFF"/>
                        </a:gs>
                      </a:gsLst>
                      <a:lin ang="5400000" scaled="0"/>
                    </a:gradFill>
                    <a:latin typeface="Segoe UI Semilight"/>
                    <a:cs typeface="Segoe UI" pitchFamily="34" charset="0"/>
                    <a:sym typeface="Arial"/>
                  </a:endParaRPr>
                </a:p>
              </p:txBody>
            </p:sp>
            <p:cxnSp>
              <p:nvCxnSpPr>
                <p:cNvPr id="812" name="Shape 812"/>
                <p:cNvCxnSpPr/>
                <p:nvPr/>
              </p:nvCxnSpPr>
              <p:spPr>
                <a:xfrm rot="10800000">
                  <a:off x="-4556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13" name="Shape 813"/>
                <p:cNvCxnSpPr/>
                <p:nvPr/>
              </p:nvCxnSpPr>
              <p:spPr>
                <a:xfrm rot="10800000">
                  <a:off x="-361937"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14" name="Shape 814"/>
                <p:cNvCxnSpPr/>
                <p:nvPr/>
              </p:nvCxnSpPr>
              <p:spPr>
                <a:xfrm rot="10800000">
                  <a:off x="-2635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15" name="Shape 815"/>
                <p:cNvCxnSpPr/>
                <p:nvPr/>
              </p:nvCxnSpPr>
              <p:spPr>
                <a:xfrm rot="10800000">
                  <a:off x="-168268"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816" name="Shape 816"/>
              <p:cNvGrpSpPr/>
              <p:nvPr/>
            </p:nvGrpSpPr>
            <p:grpSpPr>
              <a:xfrm>
                <a:off x="5282601" y="1570214"/>
                <a:ext cx="488462" cy="479415"/>
                <a:chOff x="-633412" y="1071562"/>
                <a:chExt cx="646200" cy="646200"/>
              </a:xfrm>
              <a:grpFill/>
            </p:grpSpPr>
            <p:sp>
              <p:nvSpPr>
                <p:cNvPr id="817" name="Shape 817"/>
                <p:cNvSpPr/>
                <p:nvPr/>
              </p:nvSpPr>
              <p:spPr>
                <a:xfrm>
                  <a:off x="-633412" y="1071562"/>
                  <a:ext cx="646200" cy="646200"/>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sz="2353">
                    <a:gradFill>
                      <a:gsLst>
                        <a:gs pos="0">
                          <a:srgbClr val="FFFFFF"/>
                        </a:gs>
                        <a:gs pos="100000">
                          <a:srgbClr val="FFFFFF"/>
                        </a:gs>
                      </a:gsLst>
                      <a:lin ang="5400000" scaled="0"/>
                    </a:gradFill>
                    <a:latin typeface="Segoe UI Semilight"/>
                    <a:cs typeface="Segoe UI" pitchFamily="34" charset="0"/>
                    <a:sym typeface="Arial"/>
                  </a:endParaRPr>
                </a:p>
              </p:txBody>
            </p:sp>
            <p:cxnSp>
              <p:nvCxnSpPr>
                <p:cNvPr id="818" name="Shape 818"/>
                <p:cNvCxnSpPr/>
                <p:nvPr/>
              </p:nvCxnSpPr>
              <p:spPr>
                <a:xfrm rot="10800000">
                  <a:off x="-4556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19" name="Shape 819"/>
                <p:cNvCxnSpPr/>
                <p:nvPr/>
              </p:nvCxnSpPr>
              <p:spPr>
                <a:xfrm rot="10800000">
                  <a:off x="-361937"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20" name="Shape 820"/>
                <p:cNvCxnSpPr/>
                <p:nvPr/>
              </p:nvCxnSpPr>
              <p:spPr>
                <a:xfrm rot="10800000">
                  <a:off x="-2635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21" name="Shape 821"/>
                <p:cNvCxnSpPr/>
                <p:nvPr/>
              </p:nvCxnSpPr>
              <p:spPr>
                <a:xfrm rot="10800000">
                  <a:off x="-168268"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nvGrpSpPr>
              <p:cNvPr id="822" name="Shape 822"/>
              <p:cNvGrpSpPr/>
              <p:nvPr/>
            </p:nvGrpSpPr>
            <p:grpSpPr>
              <a:xfrm>
                <a:off x="5419390" y="2248496"/>
                <a:ext cx="488462" cy="479415"/>
                <a:chOff x="-633412" y="1071562"/>
                <a:chExt cx="646200" cy="646200"/>
              </a:xfrm>
              <a:grpFill/>
            </p:grpSpPr>
            <p:sp>
              <p:nvSpPr>
                <p:cNvPr id="823" name="Shape 823"/>
                <p:cNvSpPr/>
                <p:nvPr/>
              </p:nvSpPr>
              <p:spPr>
                <a:xfrm>
                  <a:off x="-633412" y="1071562"/>
                  <a:ext cx="646200" cy="646200"/>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sz="2353">
                    <a:gradFill>
                      <a:gsLst>
                        <a:gs pos="0">
                          <a:srgbClr val="FFFFFF"/>
                        </a:gs>
                        <a:gs pos="100000">
                          <a:srgbClr val="FFFFFF"/>
                        </a:gs>
                      </a:gsLst>
                      <a:lin ang="5400000" scaled="0"/>
                    </a:gradFill>
                    <a:latin typeface="Segoe UI Semilight"/>
                    <a:cs typeface="Segoe UI" pitchFamily="34" charset="0"/>
                    <a:sym typeface="Arial"/>
                  </a:endParaRPr>
                </a:p>
              </p:txBody>
            </p:sp>
            <p:cxnSp>
              <p:nvCxnSpPr>
                <p:cNvPr id="824" name="Shape 824"/>
                <p:cNvCxnSpPr/>
                <p:nvPr/>
              </p:nvCxnSpPr>
              <p:spPr>
                <a:xfrm rot="10800000">
                  <a:off x="-4556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25" name="Shape 825"/>
                <p:cNvCxnSpPr/>
                <p:nvPr/>
              </p:nvCxnSpPr>
              <p:spPr>
                <a:xfrm rot="10800000">
                  <a:off x="-361937"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26" name="Shape 826"/>
                <p:cNvCxnSpPr/>
                <p:nvPr/>
              </p:nvCxnSpPr>
              <p:spPr>
                <a:xfrm rot="10800000">
                  <a:off x="-263512"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827" name="Shape 827"/>
                <p:cNvCxnSpPr/>
                <p:nvPr/>
              </p:nvCxnSpPr>
              <p:spPr>
                <a:xfrm rot="10800000">
                  <a:off x="-168268" y="1227024"/>
                  <a:ext cx="0" cy="319200"/>
                </a:xfrm>
                <a:prstGeom prst="straightConnector1">
                  <a:avLst/>
                </a:prstGeom>
                <a:grp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grpSp>
      </p:grpSp>
      <p:sp>
        <p:nvSpPr>
          <p:cNvPr id="62" name="Shape 1484">
            <a:extLst>
              <a:ext uri="{FF2B5EF4-FFF2-40B4-BE49-F238E27FC236}">
                <a16:creationId xmlns:a16="http://schemas.microsoft.com/office/drawing/2014/main" id="{C6BC08A3-6642-418F-928D-5CBA9512A584}"/>
              </a:ext>
            </a:extLst>
          </p:cNvPr>
          <p:cNvSpPr txBox="1">
            <a:spLocks noGrp="1"/>
          </p:cNvSpPr>
          <p:nvPr>
            <p:ph type="title"/>
          </p:nvPr>
        </p:nvSpPr>
        <p:spPr/>
        <p:txBody>
          <a:bodyPr/>
          <a:lstStyle/>
          <a:p>
            <a:pPr lvl="0"/>
            <a:r>
              <a:rPr lang="en-US" sz="4704" dirty="0">
                <a:sym typeface="Quattrocento Sans"/>
              </a:rPr>
              <a:t>From legacy to cloud-ready to microservices</a:t>
            </a:r>
            <a:endParaRPr lang="en" sz="4704" dirty="0"/>
          </a:p>
        </p:txBody>
      </p:sp>
      <p:grpSp>
        <p:nvGrpSpPr>
          <p:cNvPr id="14" name="Group 13">
            <a:extLst>
              <a:ext uri="{FF2B5EF4-FFF2-40B4-BE49-F238E27FC236}">
                <a16:creationId xmlns:a16="http://schemas.microsoft.com/office/drawing/2014/main" id="{F1A7262F-D111-427C-B5AE-DF2DD66C9DAD}"/>
              </a:ext>
            </a:extLst>
          </p:cNvPr>
          <p:cNvGrpSpPr/>
          <p:nvPr/>
        </p:nvGrpSpPr>
        <p:grpSpPr>
          <a:xfrm>
            <a:off x="877750" y="2394717"/>
            <a:ext cx="653358" cy="1114388"/>
            <a:chOff x="881925" y="2093921"/>
            <a:chExt cx="870675" cy="1485052"/>
          </a:xfrm>
        </p:grpSpPr>
        <p:sp>
          <p:nvSpPr>
            <p:cNvPr id="86" name="Browser_4">
              <a:extLst>
                <a:ext uri="{FF2B5EF4-FFF2-40B4-BE49-F238E27FC236}">
                  <a16:creationId xmlns:a16="http://schemas.microsoft.com/office/drawing/2014/main" id="{8F197418-660B-4E91-A696-B7F07E30619E}"/>
                </a:ext>
              </a:extLst>
            </p:cNvPr>
            <p:cNvSpPr>
              <a:spLocks noChangeAspect="1" noEditPoints="1"/>
            </p:cNvSpPr>
            <p:nvPr/>
          </p:nvSpPr>
          <p:spPr bwMode="auto">
            <a:xfrm>
              <a:off x="881925" y="2093921"/>
              <a:ext cx="870675" cy="644357"/>
            </a:xfrm>
            <a:custGeom>
              <a:avLst/>
              <a:gdLst>
                <a:gd name="T0" fmla="*/ 80 w 604"/>
                <a:gd name="T1" fmla="*/ 244 h 447"/>
                <a:gd name="T2" fmla="*/ 320 w 604"/>
                <a:gd name="T3" fmla="*/ 244 h 447"/>
                <a:gd name="T4" fmla="*/ 80 w 604"/>
                <a:gd name="T5" fmla="*/ 367 h 447"/>
                <a:gd name="T6" fmla="*/ 320 w 604"/>
                <a:gd name="T7" fmla="*/ 367 h 447"/>
                <a:gd name="T8" fmla="*/ 525 w 604"/>
                <a:gd name="T9" fmla="*/ 305 h 447"/>
                <a:gd name="T10" fmla="*/ 525 w 604"/>
                <a:gd name="T11" fmla="*/ 244 h 447"/>
                <a:gd name="T12" fmla="*/ 403 w 604"/>
                <a:gd name="T13" fmla="*/ 244 h 447"/>
                <a:gd name="T14" fmla="*/ 403 w 604"/>
                <a:gd name="T15" fmla="*/ 367 h 447"/>
                <a:gd name="T16" fmla="*/ 525 w 604"/>
                <a:gd name="T17" fmla="*/ 367 h 447"/>
                <a:gd name="T18" fmla="*/ 525 w 604"/>
                <a:gd name="T19" fmla="*/ 305 h 447"/>
                <a:gd name="T20" fmla="*/ 525 w 604"/>
                <a:gd name="T21" fmla="*/ 123 h 447"/>
                <a:gd name="T22" fmla="*/ 525 w 604"/>
                <a:gd name="T23" fmla="*/ 80 h 447"/>
                <a:gd name="T24" fmla="*/ 82 w 604"/>
                <a:gd name="T25" fmla="*/ 80 h 447"/>
                <a:gd name="T26" fmla="*/ 82 w 604"/>
                <a:gd name="T27" fmla="*/ 166 h 447"/>
                <a:gd name="T28" fmla="*/ 525 w 604"/>
                <a:gd name="T29" fmla="*/ 166 h 447"/>
                <a:gd name="T30" fmla="*/ 525 w 604"/>
                <a:gd name="T31" fmla="*/ 123 h 447"/>
                <a:gd name="T32" fmla="*/ 604 w 604"/>
                <a:gd name="T33" fmla="*/ 225 h 447"/>
                <a:gd name="T34" fmla="*/ 604 w 604"/>
                <a:gd name="T35" fmla="*/ 0 h 447"/>
                <a:gd name="T36" fmla="*/ 0 w 604"/>
                <a:gd name="T37" fmla="*/ 0 h 447"/>
                <a:gd name="T38" fmla="*/ 0 w 604"/>
                <a:gd name="T39" fmla="*/ 447 h 447"/>
                <a:gd name="T40" fmla="*/ 604 w 604"/>
                <a:gd name="T41" fmla="*/ 447 h 447"/>
                <a:gd name="T42" fmla="*/ 604 w 604"/>
                <a:gd name="T43" fmla="*/ 225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4" h="447">
                  <a:moveTo>
                    <a:pt x="80" y="244"/>
                  </a:moveTo>
                  <a:lnTo>
                    <a:pt x="320" y="244"/>
                  </a:lnTo>
                  <a:moveTo>
                    <a:pt x="80" y="367"/>
                  </a:moveTo>
                  <a:lnTo>
                    <a:pt x="320" y="367"/>
                  </a:lnTo>
                  <a:moveTo>
                    <a:pt x="525" y="305"/>
                  </a:moveTo>
                  <a:lnTo>
                    <a:pt x="525" y="244"/>
                  </a:lnTo>
                  <a:lnTo>
                    <a:pt x="403" y="244"/>
                  </a:lnTo>
                  <a:lnTo>
                    <a:pt x="403" y="367"/>
                  </a:lnTo>
                  <a:lnTo>
                    <a:pt x="525" y="367"/>
                  </a:lnTo>
                  <a:lnTo>
                    <a:pt x="525" y="305"/>
                  </a:lnTo>
                  <a:moveTo>
                    <a:pt x="525" y="123"/>
                  </a:moveTo>
                  <a:lnTo>
                    <a:pt x="525" y="80"/>
                  </a:lnTo>
                  <a:lnTo>
                    <a:pt x="82" y="80"/>
                  </a:lnTo>
                  <a:lnTo>
                    <a:pt x="82" y="166"/>
                  </a:lnTo>
                  <a:lnTo>
                    <a:pt x="525" y="166"/>
                  </a:lnTo>
                  <a:lnTo>
                    <a:pt x="525" y="123"/>
                  </a:lnTo>
                  <a:moveTo>
                    <a:pt x="604" y="225"/>
                  </a:moveTo>
                  <a:lnTo>
                    <a:pt x="604" y="0"/>
                  </a:lnTo>
                  <a:lnTo>
                    <a:pt x="0" y="0"/>
                  </a:lnTo>
                  <a:lnTo>
                    <a:pt x="0" y="447"/>
                  </a:lnTo>
                  <a:lnTo>
                    <a:pt x="604" y="447"/>
                  </a:lnTo>
                  <a:lnTo>
                    <a:pt x="604" y="225"/>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sp>
          <p:nvSpPr>
            <p:cNvPr id="57" name="server">
              <a:extLst>
                <a:ext uri="{FF2B5EF4-FFF2-40B4-BE49-F238E27FC236}">
                  <a16:creationId xmlns:a16="http://schemas.microsoft.com/office/drawing/2014/main" id="{498B1AE2-E918-4033-BA59-2AC025884B61}"/>
                </a:ext>
              </a:extLst>
            </p:cNvPr>
            <p:cNvSpPr>
              <a:spLocks noChangeAspect="1" noEditPoints="1"/>
            </p:cNvSpPr>
            <p:nvPr/>
          </p:nvSpPr>
          <p:spPr bwMode="auto">
            <a:xfrm>
              <a:off x="1060638" y="2604123"/>
              <a:ext cx="513249" cy="9748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tx1">
                <a:lumMod val="95000"/>
              </a:schemeClr>
            </a:solidFill>
            <a:ln w="19050">
              <a:solidFill>
                <a:schemeClr val="bg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grpSp>
      <p:grpSp>
        <p:nvGrpSpPr>
          <p:cNvPr id="17" name="Group 16">
            <a:extLst>
              <a:ext uri="{FF2B5EF4-FFF2-40B4-BE49-F238E27FC236}">
                <a16:creationId xmlns:a16="http://schemas.microsoft.com/office/drawing/2014/main" id="{E1235766-3C67-4349-A69B-511DB62F6914}"/>
              </a:ext>
            </a:extLst>
          </p:cNvPr>
          <p:cNvGrpSpPr/>
          <p:nvPr/>
        </p:nvGrpSpPr>
        <p:grpSpPr>
          <a:xfrm>
            <a:off x="7884581" y="2399119"/>
            <a:ext cx="868099" cy="1109985"/>
            <a:chOff x="5295431" y="2099789"/>
            <a:chExt cx="1156842" cy="1479184"/>
          </a:xfrm>
        </p:grpSpPr>
        <p:sp>
          <p:nvSpPr>
            <p:cNvPr id="59" name="Freeform: Shape 58">
              <a:extLst>
                <a:ext uri="{FF2B5EF4-FFF2-40B4-BE49-F238E27FC236}">
                  <a16:creationId xmlns:a16="http://schemas.microsoft.com/office/drawing/2014/main" id="{BDB6E6B9-C358-4B9C-9FB0-C40FCE47BF14}"/>
                </a:ext>
              </a:extLst>
            </p:cNvPr>
            <p:cNvSpPr/>
            <p:nvPr/>
          </p:nvSpPr>
          <p:spPr bwMode="auto">
            <a:xfrm>
              <a:off x="5295431" y="2099789"/>
              <a:ext cx="1156842" cy="638490"/>
            </a:xfrm>
            <a:custGeom>
              <a:avLst/>
              <a:gdLst>
                <a:gd name="connsiteX0" fmla="*/ 3361107 w 6810924"/>
                <a:gd name="connsiteY0" fmla="*/ 0 h 3759126"/>
                <a:gd name="connsiteX1" fmla="*/ 4838321 w 6810924"/>
                <a:gd name="connsiteY1" fmla="*/ 979163 h 3759126"/>
                <a:gd name="connsiteX2" fmla="*/ 4860282 w 6810924"/>
                <a:gd name="connsiteY2" fmla="*/ 1039166 h 3759126"/>
                <a:gd name="connsiteX3" fmla="*/ 4977487 w 6810924"/>
                <a:gd name="connsiteY3" fmla="*/ 996268 h 3759126"/>
                <a:gd name="connsiteX4" fmla="*/ 5397728 w 6810924"/>
                <a:gd name="connsiteY4" fmla="*/ 932734 h 3759126"/>
                <a:gd name="connsiteX5" fmla="*/ 6810924 w 6810924"/>
                <a:gd name="connsiteY5" fmla="*/ 2345930 h 3759126"/>
                <a:gd name="connsiteX6" fmla="*/ 5542219 w 6810924"/>
                <a:gd name="connsiteY6" fmla="*/ 3751830 h 3759126"/>
                <a:gd name="connsiteX7" fmla="*/ 5469009 w 6810924"/>
                <a:gd name="connsiteY7" fmla="*/ 3755527 h 3759126"/>
                <a:gd name="connsiteX8" fmla="*/ 5469009 w 6810924"/>
                <a:gd name="connsiteY8" fmla="*/ 3759125 h 3759126"/>
                <a:gd name="connsiteX9" fmla="*/ 5397748 w 6810924"/>
                <a:gd name="connsiteY9" fmla="*/ 3759125 h 3759126"/>
                <a:gd name="connsiteX10" fmla="*/ 5397728 w 6810924"/>
                <a:gd name="connsiteY10" fmla="*/ 3759126 h 3759126"/>
                <a:gd name="connsiteX11" fmla="*/ 5397708 w 6810924"/>
                <a:gd name="connsiteY11" fmla="*/ 3759125 h 3759126"/>
                <a:gd name="connsiteX12" fmla="*/ 779509 w 6810924"/>
                <a:gd name="connsiteY12" fmla="*/ 3759125 h 3759126"/>
                <a:gd name="connsiteX13" fmla="*/ 779489 w 6810924"/>
                <a:gd name="connsiteY13" fmla="*/ 3759126 h 3759126"/>
                <a:gd name="connsiteX14" fmla="*/ 779470 w 6810924"/>
                <a:gd name="connsiteY14" fmla="*/ 3759125 h 3759126"/>
                <a:gd name="connsiteX15" fmla="*/ 760443 w 6810924"/>
                <a:gd name="connsiteY15" fmla="*/ 3759125 h 3759126"/>
                <a:gd name="connsiteX16" fmla="*/ 760443 w 6810924"/>
                <a:gd name="connsiteY16" fmla="*/ 3758165 h 3759126"/>
                <a:gd name="connsiteX17" fmla="*/ 699791 w 6810924"/>
                <a:gd name="connsiteY17" fmla="*/ 3755102 h 3759126"/>
                <a:gd name="connsiteX18" fmla="*/ 0 w 6810924"/>
                <a:gd name="connsiteY18" fmla="*/ 2979637 h 3759126"/>
                <a:gd name="connsiteX19" fmla="*/ 779489 w 6810924"/>
                <a:gd name="connsiteY19" fmla="*/ 2200148 h 3759126"/>
                <a:gd name="connsiteX20" fmla="*/ 869383 w 6810924"/>
                <a:gd name="connsiteY20" fmla="*/ 2205818 h 3759126"/>
                <a:gd name="connsiteX21" fmla="*/ 855381 w 6810924"/>
                <a:gd name="connsiteY21" fmla="*/ 2066924 h 3759126"/>
                <a:gd name="connsiteX22" fmla="*/ 1782273 w 6810924"/>
                <a:gd name="connsiteY22" fmla="*/ 1140032 h 3759126"/>
                <a:gd name="connsiteX23" fmla="*/ 1825926 w 6810924"/>
                <a:gd name="connsiteY23" fmla="*/ 1142236 h 3759126"/>
                <a:gd name="connsiteX24" fmla="*/ 1829983 w 6810924"/>
                <a:gd name="connsiteY24" fmla="*/ 1126458 h 3759126"/>
                <a:gd name="connsiteX25" fmla="*/ 3361107 w 6810924"/>
                <a:gd name="connsiteY25" fmla="*/ 0 h 37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810924" h="3759126">
                  <a:moveTo>
                    <a:pt x="3361107" y="0"/>
                  </a:moveTo>
                  <a:cubicBezTo>
                    <a:pt x="4025175" y="0"/>
                    <a:pt x="4594941" y="403750"/>
                    <a:pt x="4838321" y="979163"/>
                  </a:cubicBezTo>
                  <a:lnTo>
                    <a:pt x="4860282" y="1039166"/>
                  </a:lnTo>
                  <a:lnTo>
                    <a:pt x="4977487" y="996268"/>
                  </a:lnTo>
                  <a:cubicBezTo>
                    <a:pt x="5110241" y="954978"/>
                    <a:pt x="5251387" y="932734"/>
                    <a:pt x="5397728" y="932734"/>
                  </a:cubicBezTo>
                  <a:cubicBezTo>
                    <a:pt x="6178215" y="932734"/>
                    <a:pt x="6810924" y="1565443"/>
                    <a:pt x="6810924" y="2345930"/>
                  </a:cubicBezTo>
                  <a:cubicBezTo>
                    <a:pt x="6810924" y="3077637"/>
                    <a:pt x="6254832" y="3679460"/>
                    <a:pt x="5542219" y="3751830"/>
                  </a:cubicBezTo>
                  <a:lnTo>
                    <a:pt x="5469009" y="3755527"/>
                  </a:lnTo>
                  <a:lnTo>
                    <a:pt x="5469009" y="3759125"/>
                  </a:lnTo>
                  <a:lnTo>
                    <a:pt x="5397748" y="3759125"/>
                  </a:lnTo>
                  <a:lnTo>
                    <a:pt x="5397728" y="3759126"/>
                  </a:lnTo>
                  <a:lnTo>
                    <a:pt x="5397708" y="3759125"/>
                  </a:lnTo>
                  <a:lnTo>
                    <a:pt x="779509" y="3759125"/>
                  </a:lnTo>
                  <a:lnTo>
                    <a:pt x="779489" y="3759126"/>
                  </a:lnTo>
                  <a:lnTo>
                    <a:pt x="779470" y="3759125"/>
                  </a:lnTo>
                  <a:lnTo>
                    <a:pt x="760443" y="3759125"/>
                  </a:lnTo>
                  <a:lnTo>
                    <a:pt x="760443" y="3758165"/>
                  </a:lnTo>
                  <a:lnTo>
                    <a:pt x="699791" y="3755102"/>
                  </a:lnTo>
                  <a:cubicBezTo>
                    <a:pt x="306729" y="3715184"/>
                    <a:pt x="0" y="3383231"/>
                    <a:pt x="0" y="2979637"/>
                  </a:cubicBezTo>
                  <a:cubicBezTo>
                    <a:pt x="0" y="2549137"/>
                    <a:pt x="348989" y="2200148"/>
                    <a:pt x="779489" y="2200148"/>
                  </a:cubicBezTo>
                  <a:lnTo>
                    <a:pt x="869383" y="2205818"/>
                  </a:lnTo>
                  <a:lnTo>
                    <a:pt x="855381" y="2066924"/>
                  </a:lnTo>
                  <a:cubicBezTo>
                    <a:pt x="855381" y="1555016"/>
                    <a:pt x="1270365" y="1140032"/>
                    <a:pt x="1782273" y="1140032"/>
                  </a:cubicBezTo>
                  <a:lnTo>
                    <a:pt x="1825926" y="1142236"/>
                  </a:lnTo>
                  <a:lnTo>
                    <a:pt x="1829983" y="1126458"/>
                  </a:lnTo>
                  <a:cubicBezTo>
                    <a:pt x="2032967" y="473846"/>
                    <a:pt x="2641701" y="0"/>
                    <a:pt x="3361107" y="0"/>
                  </a:cubicBezTo>
                  <a:close/>
                </a:path>
              </a:pathLst>
            </a:cu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defRPr/>
              </a:pPr>
              <a:endParaRPr lang="en-US" sz="2353"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server">
              <a:extLst>
                <a:ext uri="{FF2B5EF4-FFF2-40B4-BE49-F238E27FC236}">
                  <a16:creationId xmlns:a16="http://schemas.microsoft.com/office/drawing/2014/main" id="{B3AB46D8-EDDE-4B8E-98AD-8C27BFA254A3}"/>
                </a:ext>
              </a:extLst>
            </p:cNvPr>
            <p:cNvSpPr>
              <a:spLocks noChangeAspect="1" noEditPoints="1"/>
            </p:cNvSpPr>
            <p:nvPr/>
          </p:nvSpPr>
          <p:spPr bwMode="auto">
            <a:xfrm>
              <a:off x="5617228" y="2604123"/>
              <a:ext cx="513249" cy="97485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solidFill>
              <a:schemeClr val="tx1">
                <a:lumMod val="95000"/>
              </a:schemeClr>
            </a:solidFill>
            <a:ln w="19050">
              <a:solidFill>
                <a:schemeClr val="bg1"/>
              </a:solid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grpSp>
      <p:grpSp>
        <p:nvGrpSpPr>
          <p:cNvPr id="13" name="Group 12">
            <a:extLst>
              <a:ext uri="{FF2B5EF4-FFF2-40B4-BE49-F238E27FC236}">
                <a16:creationId xmlns:a16="http://schemas.microsoft.com/office/drawing/2014/main" id="{96D60E29-560B-4838-84A2-86CBA2DA8C60}"/>
              </a:ext>
            </a:extLst>
          </p:cNvPr>
          <p:cNvGrpSpPr/>
          <p:nvPr/>
        </p:nvGrpSpPr>
        <p:grpSpPr>
          <a:xfrm>
            <a:off x="5628594" y="2749524"/>
            <a:ext cx="654093" cy="654679"/>
            <a:chOff x="7943120" y="2255523"/>
            <a:chExt cx="824599" cy="825337"/>
          </a:xfrm>
        </p:grpSpPr>
        <p:grpSp>
          <p:nvGrpSpPr>
            <p:cNvPr id="3" name="Group 4">
              <a:extLst>
                <a:ext uri="{FF2B5EF4-FFF2-40B4-BE49-F238E27FC236}">
                  <a16:creationId xmlns:a16="http://schemas.microsoft.com/office/drawing/2014/main" id="{B47B6E9B-F13B-4F57-B2E0-B843924166D2}"/>
                </a:ext>
              </a:extLst>
            </p:cNvPr>
            <p:cNvGrpSpPr>
              <a:grpSpLocks noChangeAspect="1"/>
            </p:cNvGrpSpPr>
            <p:nvPr/>
          </p:nvGrpSpPr>
          <p:grpSpPr bwMode="auto">
            <a:xfrm>
              <a:off x="7943120" y="2255523"/>
              <a:ext cx="824599" cy="825337"/>
              <a:chOff x="3358" y="1642"/>
              <a:chExt cx="1118" cy="1119"/>
            </a:xfrm>
          </p:grpSpPr>
          <p:sp>
            <p:nvSpPr>
              <p:cNvPr id="5" name="Freeform 5">
                <a:extLst>
                  <a:ext uri="{FF2B5EF4-FFF2-40B4-BE49-F238E27FC236}">
                    <a16:creationId xmlns:a16="http://schemas.microsoft.com/office/drawing/2014/main" id="{2A9675DE-5217-4A2D-8B69-4E905C41F6BF}"/>
                  </a:ext>
                </a:extLst>
              </p:cNvPr>
              <p:cNvSpPr>
                <a:spLocks/>
              </p:cNvSpPr>
              <p:nvPr/>
            </p:nvSpPr>
            <p:spPr bwMode="auto">
              <a:xfrm>
                <a:off x="3358" y="1642"/>
                <a:ext cx="433" cy="432"/>
              </a:xfrm>
              <a:custGeom>
                <a:avLst/>
                <a:gdLst>
                  <a:gd name="T0" fmla="*/ 318 w 318"/>
                  <a:gd name="T1" fmla="*/ 0 h 317"/>
                  <a:gd name="T2" fmla="*/ 0 w 318"/>
                  <a:gd name="T3" fmla="*/ 317 h 317"/>
                </a:gdLst>
                <a:ahLst/>
                <a:cxnLst>
                  <a:cxn ang="0">
                    <a:pos x="T0" y="T1"/>
                  </a:cxn>
                  <a:cxn ang="0">
                    <a:pos x="T2" y="T3"/>
                  </a:cxn>
                </a:cxnLst>
                <a:rect l="0" t="0" r="r" b="b"/>
                <a:pathLst>
                  <a:path w="318" h="317">
                    <a:moveTo>
                      <a:pt x="318" y="0"/>
                    </a:moveTo>
                    <a:cubicBezTo>
                      <a:pt x="160" y="35"/>
                      <a:pt x="35" y="159"/>
                      <a:pt x="0" y="317"/>
                    </a:cubicBezTo>
                  </a:path>
                </a:pathLst>
              </a:custGeom>
              <a:noFill/>
              <a:ln w="19050">
                <a:solidFill>
                  <a:schemeClr val="tx1"/>
                </a:solidFill>
                <a:headEnd type="arrow" w="med" len="sm"/>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6" name="Freeform 6">
                <a:extLst>
                  <a:ext uri="{FF2B5EF4-FFF2-40B4-BE49-F238E27FC236}">
                    <a16:creationId xmlns:a16="http://schemas.microsoft.com/office/drawing/2014/main" id="{7704B470-D886-4AC7-A3E7-8417A56FC445}"/>
                  </a:ext>
                </a:extLst>
              </p:cNvPr>
              <p:cNvSpPr>
                <a:spLocks/>
              </p:cNvSpPr>
              <p:nvPr/>
            </p:nvSpPr>
            <p:spPr bwMode="auto">
              <a:xfrm>
                <a:off x="3358" y="1642"/>
                <a:ext cx="433" cy="432"/>
              </a:xfrm>
              <a:custGeom>
                <a:avLst/>
                <a:gdLst>
                  <a:gd name="T0" fmla="*/ 318 w 318"/>
                  <a:gd name="T1" fmla="*/ 0 h 317"/>
                  <a:gd name="T2" fmla="*/ 0 w 318"/>
                  <a:gd name="T3" fmla="*/ 317 h 317"/>
                </a:gdLst>
                <a:ahLst/>
                <a:cxnLst>
                  <a:cxn ang="0">
                    <a:pos x="T0" y="T1"/>
                  </a:cxn>
                  <a:cxn ang="0">
                    <a:pos x="T2" y="T3"/>
                  </a:cxn>
                </a:cxnLst>
                <a:rect l="0" t="0" r="r" b="b"/>
                <a:pathLst>
                  <a:path w="318" h="317">
                    <a:moveTo>
                      <a:pt x="318" y="0"/>
                    </a:moveTo>
                    <a:cubicBezTo>
                      <a:pt x="160" y="35"/>
                      <a:pt x="35" y="159"/>
                      <a:pt x="0" y="317"/>
                    </a:cubicBezTo>
                  </a:path>
                </a:pathLst>
              </a:custGeom>
              <a:noFill/>
              <a:ln w="19050">
                <a:solidFill>
                  <a:schemeClr val="tx1"/>
                </a:solidFill>
                <a:headEnd type="arrow" w="med" len="sm"/>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7" name="Freeform 7">
                <a:extLst>
                  <a:ext uri="{FF2B5EF4-FFF2-40B4-BE49-F238E27FC236}">
                    <a16:creationId xmlns:a16="http://schemas.microsoft.com/office/drawing/2014/main" id="{37AFCC66-9762-4A1C-86D0-C61611B82851}"/>
                  </a:ext>
                </a:extLst>
              </p:cNvPr>
              <p:cNvSpPr>
                <a:spLocks/>
              </p:cNvSpPr>
              <p:nvPr/>
            </p:nvSpPr>
            <p:spPr bwMode="auto">
              <a:xfrm>
                <a:off x="4043" y="1642"/>
                <a:ext cx="433" cy="432"/>
              </a:xfrm>
              <a:custGeom>
                <a:avLst/>
                <a:gdLst>
                  <a:gd name="T0" fmla="*/ 318 w 318"/>
                  <a:gd name="T1" fmla="*/ 317 h 317"/>
                  <a:gd name="T2" fmla="*/ 0 w 318"/>
                  <a:gd name="T3" fmla="*/ 0 h 317"/>
                </a:gdLst>
                <a:ahLst/>
                <a:cxnLst>
                  <a:cxn ang="0">
                    <a:pos x="T0" y="T1"/>
                  </a:cxn>
                  <a:cxn ang="0">
                    <a:pos x="T2" y="T3"/>
                  </a:cxn>
                </a:cxnLst>
                <a:rect l="0" t="0" r="r" b="b"/>
                <a:pathLst>
                  <a:path w="318" h="317">
                    <a:moveTo>
                      <a:pt x="318" y="317"/>
                    </a:moveTo>
                    <a:cubicBezTo>
                      <a:pt x="282" y="159"/>
                      <a:pt x="158" y="35"/>
                      <a:pt x="0" y="0"/>
                    </a:cubicBezTo>
                  </a:path>
                </a:pathLst>
              </a:custGeom>
              <a:noFill/>
              <a:ln w="19050">
                <a:solidFill>
                  <a:schemeClr val="tx1"/>
                </a:solidFill>
                <a:headEnd type="arrow" w="med" len="sm"/>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8" name="Freeform 8">
                <a:extLst>
                  <a:ext uri="{FF2B5EF4-FFF2-40B4-BE49-F238E27FC236}">
                    <a16:creationId xmlns:a16="http://schemas.microsoft.com/office/drawing/2014/main" id="{DA66D59B-7E08-4D79-A0A8-B98D954F0C88}"/>
                  </a:ext>
                </a:extLst>
              </p:cNvPr>
              <p:cNvSpPr>
                <a:spLocks/>
              </p:cNvSpPr>
              <p:nvPr/>
            </p:nvSpPr>
            <p:spPr bwMode="auto">
              <a:xfrm>
                <a:off x="4043" y="1642"/>
                <a:ext cx="433" cy="432"/>
              </a:xfrm>
              <a:custGeom>
                <a:avLst/>
                <a:gdLst>
                  <a:gd name="T0" fmla="*/ 318 w 318"/>
                  <a:gd name="T1" fmla="*/ 317 h 317"/>
                  <a:gd name="T2" fmla="*/ 0 w 318"/>
                  <a:gd name="T3" fmla="*/ 0 h 317"/>
                </a:gdLst>
                <a:ahLst/>
                <a:cxnLst>
                  <a:cxn ang="0">
                    <a:pos x="T0" y="T1"/>
                  </a:cxn>
                  <a:cxn ang="0">
                    <a:pos x="T2" y="T3"/>
                  </a:cxn>
                </a:cxnLst>
                <a:rect l="0" t="0" r="r" b="b"/>
                <a:pathLst>
                  <a:path w="318" h="317">
                    <a:moveTo>
                      <a:pt x="318" y="317"/>
                    </a:moveTo>
                    <a:cubicBezTo>
                      <a:pt x="282" y="159"/>
                      <a:pt x="158" y="35"/>
                      <a:pt x="0" y="0"/>
                    </a:cubicBezTo>
                  </a:path>
                </a:pathLst>
              </a:custGeom>
              <a:noFill/>
              <a:ln w="19050">
                <a:solidFill>
                  <a:schemeClr val="tx1"/>
                </a:solidFill>
                <a:headEnd type="arrow" w="med" len="sm"/>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9" name="Freeform 9">
                <a:extLst>
                  <a:ext uri="{FF2B5EF4-FFF2-40B4-BE49-F238E27FC236}">
                    <a16:creationId xmlns:a16="http://schemas.microsoft.com/office/drawing/2014/main" id="{572E099F-6B69-40F1-92F7-80C8540B7FF9}"/>
                  </a:ext>
                </a:extLst>
              </p:cNvPr>
              <p:cNvSpPr>
                <a:spLocks/>
              </p:cNvSpPr>
              <p:nvPr/>
            </p:nvSpPr>
            <p:spPr bwMode="auto">
              <a:xfrm>
                <a:off x="4043" y="2328"/>
                <a:ext cx="433" cy="433"/>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158" y="282"/>
                      <a:pt x="282" y="158"/>
                      <a:pt x="318" y="0"/>
                    </a:cubicBezTo>
                  </a:path>
                </a:pathLst>
              </a:custGeom>
              <a:noFill/>
              <a:ln w="19050">
                <a:solidFill>
                  <a:schemeClr val="tx1"/>
                </a:solidFill>
                <a:headEnd type="arrow" w="med" len="sm"/>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10" name="Freeform 10">
                <a:extLst>
                  <a:ext uri="{FF2B5EF4-FFF2-40B4-BE49-F238E27FC236}">
                    <a16:creationId xmlns:a16="http://schemas.microsoft.com/office/drawing/2014/main" id="{E2ADA744-BA6D-43C5-BF5B-B670FCAD5403}"/>
                  </a:ext>
                </a:extLst>
              </p:cNvPr>
              <p:cNvSpPr>
                <a:spLocks/>
              </p:cNvSpPr>
              <p:nvPr/>
            </p:nvSpPr>
            <p:spPr bwMode="auto">
              <a:xfrm>
                <a:off x="4043" y="2328"/>
                <a:ext cx="433" cy="433"/>
              </a:xfrm>
              <a:custGeom>
                <a:avLst/>
                <a:gdLst>
                  <a:gd name="T0" fmla="*/ 0 w 318"/>
                  <a:gd name="T1" fmla="*/ 318 h 318"/>
                  <a:gd name="T2" fmla="*/ 318 w 318"/>
                  <a:gd name="T3" fmla="*/ 0 h 318"/>
                </a:gdLst>
                <a:ahLst/>
                <a:cxnLst>
                  <a:cxn ang="0">
                    <a:pos x="T0" y="T1"/>
                  </a:cxn>
                  <a:cxn ang="0">
                    <a:pos x="T2" y="T3"/>
                  </a:cxn>
                </a:cxnLst>
                <a:rect l="0" t="0" r="r" b="b"/>
                <a:pathLst>
                  <a:path w="318" h="318">
                    <a:moveTo>
                      <a:pt x="0" y="318"/>
                    </a:moveTo>
                    <a:cubicBezTo>
                      <a:pt x="158" y="282"/>
                      <a:pt x="282" y="158"/>
                      <a:pt x="318" y="0"/>
                    </a:cubicBezTo>
                  </a:path>
                </a:pathLst>
              </a:custGeom>
              <a:noFill/>
              <a:ln w="19050">
                <a:solidFill>
                  <a:schemeClr val="tx1"/>
                </a:solidFill>
                <a:headEnd type="arrow" w="med" len="sm"/>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11" name="Freeform 11">
                <a:extLst>
                  <a:ext uri="{FF2B5EF4-FFF2-40B4-BE49-F238E27FC236}">
                    <a16:creationId xmlns:a16="http://schemas.microsoft.com/office/drawing/2014/main" id="{F6A726E6-696D-446B-BD4E-6CCDCF66578C}"/>
                  </a:ext>
                </a:extLst>
              </p:cNvPr>
              <p:cNvSpPr>
                <a:spLocks/>
              </p:cNvSpPr>
              <p:nvPr/>
            </p:nvSpPr>
            <p:spPr bwMode="auto">
              <a:xfrm>
                <a:off x="3358" y="2328"/>
                <a:ext cx="433" cy="433"/>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35" y="158"/>
                      <a:pt x="160" y="282"/>
                      <a:pt x="318" y="318"/>
                    </a:cubicBezTo>
                  </a:path>
                </a:pathLst>
              </a:custGeom>
              <a:noFill/>
              <a:ln w="19050">
                <a:solidFill>
                  <a:schemeClr val="tx1"/>
                </a:solidFill>
                <a:headEnd type="arrow" w="med" len="sm"/>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sp>
            <p:nvSpPr>
              <p:cNvPr id="12" name="Freeform 12">
                <a:extLst>
                  <a:ext uri="{FF2B5EF4-FFF2-40B4-BE49-F238E27FC236}">
                    <a16:creationId xmlns:a16="http://schemas.microsoft.com/office/drawing/2014/main" id="{13368093-6B63-42B1-9479-001A57DBCA3A}"/>
                  </a:ext>
                </a:extLst>
              </p:cNvPr>
              <p:cNvSpPr>
                <a:spLocks/>
              </p:cNvSpPr>
              <p:nvPr/>
            </p:nvSpPr>
            <p:spPr bwMode="auto">
              <a:xfrm>
                <a:off x="3358" y="2328"/>
                <a:ext cx="433" cy="433"/>
              </a:xfrm>
              <a:custGeom>
                <a:avLst/>
                <a:gdLst>
                  <a:gd name="T0" fmla="*/ 0 w 318"/>
                  <a:gd name="T1" fmla="*/ 0 h 318"/>
                  <a:gd name="T2" fmla="*/ 318 w 318"/>
                  <a:gd name="T3" fmla="*/ 318 h 318"/>
                </a:gdLst>
                <a:ahLst/>
                <a:cxnLst>
                  <a:cxn ang="0">
                    <a:pos x="T0" y="T1"/>
                  </a:cxn>
                  <a:cxn ang="0">
                    <a:pos x="T2" y="T3"/>
                  </a:cxn>
                </a:cxnLst>
                <a:rect l="0" t="0" r="r" b="b"/>
                <a:pathLst>
                  <a:path w="318" h="318">
                    <a:moveTo>
                      <a:pt x="0" y="0"/>
                    </a:moveTo>
                    <a:cubicBezTo>
                      <a:pt x="35" y="158"/>
                      <a:pt x="160" y="282"/>
                      <a:pt x="318" y="318"/>
                    </a:cubicBezTo>
                  </a:path>
                </a:pathLst>
              </a:custGeom>
              <a:noFill/>
              <a:ln w="19050">
                <a:solidFill>
                  <a:schemeClr val="tx1"/>
                </a:solidFill>
                <a:headEnd type="arrow" w="med" len="sm"/>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grpSp>
        <p:sp>
          <p:nvSpPr>
            <p:cNvPr id="84" name="Processing_E9F5">
              <a:extLst>
                <a:ext uri="{FF2B5EF4-FFF2-40B4-BE49-F238E27FC236}">
                  <a16:creationId xmlns:a16="http://schemas.microsoft.com/office/drawing/2014/main" id="{CB8F0871-608B-486C-9363-AE6334F557AB}"/>
                </a:ext>
              </a:extLst>
            </p:cNvPr>
            <p:cNvSpPr>
              <a:spLocks noChangeAspect="1" noEditPoints="1"/>
            </p:cNvSpPr>
            <p:nvPr/>
          </p:nvSpPr>
          <p:spPr bwMode="auto">
            <a:xfrm>
              <a:off x="8145438" y="2485311"/>
              <a:ext cx="419963" cy="365760"/>
            </a:xfrm>
            <a:custGeom>
              <a:avLst/>
              <a:gdLst>
                <a:gd name="T0" fmla="*/ 924 w 3867"/>
                <a:gd name="T1" fmla="*/ 299 h 3367"/>
                <a:gd name="T2" fmla="*/ 1549 w 3867"/>
                <a:gd name="T3" fmla="*/ 924 h 3367"/>
                <a:gd name="T4" fmla="*/ 924 w 3867"/>
                <a:gd name="T5" fmla="*/ 1549 h 3367"/>
                <a:gd name="T6" fmla="*/ 299 w 3867"/>
                <a:gd name="T7" fmla="*/ 924 h 3367"/>
                <a:gd name="T8" fmla="*/ 924 w 3867"/>
                <a:gd name="T9" fmla="*/ 299 h 3367"/>
                <a:gd name="T10" fmla="*/ 1163 w 3867"/>
                <a:gd name="T11" fmla="*/ 347 h 3367"/>
                <a:gd name="T12" fmla="*/ 1307 w 3867"/>
                <a:gd name="T13" fmla="*/ 0 h 3367"/>
                <a:gd name="T14" fmla="*/ 1501 w 3867"/>
                <a:gd name="T15" fmla="*/ 685 h 3367"/>
                <a:gd name="T16" fmla="*/ 1848 w 3867"/>
                <a:gd name="T17" fmla="*/ 541 h 3367"/>
                <a:gd name="T18" fmla="*/ 1501 w 3867"/>
                <a:gd name="T19" fmla="*/ 1163 h 3367"/>
                <a:gd name="T20" fmla="*/ 1848 w 3867"/>
                <a:gd name="T21" fmla="*/ 1307 h 3367"/>
                <a:gd name="T22" fmla="*/ 1163 w 3867"/>
                <a:gd name="T23" fmla="*/ 1501 h 3367"/>
                <a:gd name="T24" fmla="*/ 1307 w 3867"/>
                <a:gd name="T25" fmla="*/ 1848 h 3367"/>
                <a:gd name="T26" fmla="*/ 685 w 3867"/>
                <a:gd name="T27" fmla="*/ 1501 h 3367"/>
                <a:gd name="T28" fmla="*/ 541 w 3867"/>
                <a:gd name="T29" fmla="*/ 1848 h 3367"/>
                <a:gd name="T30" fmla="*/ 347 w 3867"/>
                <a:gd name="T31" fmla="*/ 1163 h 3367"/>
                <a:gd name="T32" fmla="*/ 0 w 3867"/>
                <a:gd name="T33" fmla="*/ 1307 h 3367"/>
                <a:gd name="T34" fmla="*/ 0 w 3867"/>
                <a:gd name="T35" fmla="*/ 541 h 3367"/>
                <a:gd name="T36" fmla="*/ 347 w 3867"/>
                <a:gd name="T37" fmla="*/ 685 h 3367"/>
                <a:gd name="T38" fmla="*/ 685 w 3867"/>
                <a:gd name="T39" fmla="*/ 347 h 3367"/>
                <a:gd name="T40" fmla="*/ 541 w 3867"/>
                <a:gd name="T41" fmla="*/ 0 h 3367"/>
                <a:gd name="T42" fmla="*/ 2049 w 3867"/>
                <a:gd name="T43" fmla="*/ 2299 h 3367"/>
                <a:gd name="T44" fmla="*/ 2799 w 3867"/>
                <a:gd name="T45" fmla="*/ 3049 h 3367"/>
                <a:gd name="T46" fmla="*/ 3549 w 3867"/>
                <a:gd name="T47" fmla="*/ 2299 h 3367"/>
                <a:gd name="T48" fmla="*/ 2799 w 3867"/>
                <a:gd name="T49" fmla="*/ 1549 h 3367"/>
                <a:gd name="T50" fmla="*/ 2049 w 3867"/>
                <a:gd name="T51" fmla="*/ 2299 h 3367"/>
                <a:gd name="T52" fmla="*/ 2357 w 3867"/>
                <a:gd name="T53" fmla="*/ 1231 h 3367"/>
                <a:gd name="T54" fmla="*/ 2512 w 3867"/>
                <a:gd name="T55" fmla="*/ 1606 h 3367"/>
                <a:gd name="T56" fmla="*/ 2106 w 3867"/>
                <a:gd name="T57" fmla="*/ 2012 h 3367"/>
                <a:gd name="T58" fmla="*/ 1731 w 3867"/>
                <a:gd name="T59" fmla="*/ 1856 h 3367"/>
                <a:gd name="T60" fmla="*/ 2106 w 3867"/>
                <a:gd name="T61" fmla="*/ 2586 h 3367"/>
                <a:gd name="T62" fmla="*/ 1731 w 3867"/>
                <a:gd name="T63" fmla="*/ 2741 h 3367"/>
                <a:gd name="T64" fmla="*/ 2512 w 3867"/>
                <a:gd name="T65" fmla="*/ 2992 h 3367"/>
                <a:gd name="T66" fmla="*/ 2357 w 3867"/>
                <a:gd name="T67" fmla="*/ 3367 h 3367"/>
                <a:gd name="T68" fmla="*/ 3086 w 3867"/>
                <a:gd name="T69" fmla="*/ 2992 h 3367"/>
                <a:gd name="T70" fmla="*/ 3241 w 3867"/>
                <a:gd name="T71" fmla="*/ 3367 h 3367"/>
                <a:gd name="T72" fmla="*/ 3492 w 3867"/>
                <a:gd name="T73" fmla="*/ 2586 h 3367"/>
                <a:gd name="T74" fmla="*/ 3867 w 3867"/>
                <a:gd name="T75" fmla="*/ 2741 h 3367"/>
                <a:gd name="T76" fmla="*/ 3492 w 3867"/>
                <a:gd name="T77" fmla="*/ 2012 h 3367"/>
                <a:gd name="T78" fmla="*/ 3867 w 3867"/>
                <a:gd name="T79" fmla="*/ 1856 h 3367"/>
                <a:gd name="T80" fmla="*/ 3086 w 3867"/>
                <a:gd name="T81" fmla="*/ 1606 h 3367"/>
                <a:gd name="T82" fmla="*/ 3241 w 3867"/>
                <a:gd name="T83" fmla="*/ 1231 h 3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7" h="3367">
                  <a:moveTo>
                    <a:pt x="924" y="299"/>
                  </a:moveTo>
                  <a:cubicBezTo>
                    <a:pt x="1269" y="299"/>
                    <a:pt x="1549" y="579"/>
                    <a:pt x="1549" y="924"/>
                  </a:cubicBezTo>
                  <a:cubicBezTo>
                    <a:pt x="1549" y="1269"/>
                    <a:pt x="1269" y="1549"/>
                    <a:pt x="924" y="1549"/>
                  </a:cubicBezTo>
                  <a:cubicBezTo>
                    <a:pt x="579" y="1549"/>
                    <a:pt x="299" y="1269"/>
                    <a:pt x="299" y="924"/>
                  </a:cubicBezTo>
                  <a:cubicBezTo>
                    <a:pt x="299" y="579"/>
                    <a:pt x="579" y="299"/>
                    <a:pt x="924" y="299"/>
                  </a:cubicBezTo>
                  <a:close/>
                  <a:moveTo>
                    <a:pt x="1163" y="347"/>
                  </a:moveTo>
                  <a:cubicBezTo>
                    <a:pt x="1307" y="0"/>
                    <a:pt x="1307" y="0"/>
                    <a:pt x="1307" y="0"/>
                  </a:cubicBezTo>
                  <a:moveTo>
                    <a:pt x="1501" y="685"/>
                  </a:moveTo>
                  <a:cubicBezTo>
                    <a:pt x="1848" y="541"/>
                    <a:pt x="1848" y="541"/>
                    <a:pt x="1848" y="541"/>
                  </a:cubicBezTo>
                  <a:moveTo>
                    <a:pt x="1501" y="1163"/>
                  </a:moveTo>
                  <a:cubicBezTo>
                    <a:pt x="1848" y="1307"/>
                    <a:pt x="1848" y="1307"/>
                    <a:pt x="1848" y="1307"/>
                  </a:cubicBezTo>
                  <a:moveTo>
                    <a:pt x="1163" y="1501"/>
                  </a:moveTo>
                  <a:cubicBezTo>
                    <a:pt x="1307" y="1848"/>
                    <a:pt x="1307" y="1848"/>
                    <a:pt x="1307" y="1848"/>
                  </a:cubicBezTo>
                  <a:moveTo>
                    <a:pt x="685" y="1501"/>
                  </a:moveTo>
                  <a:cubicBezTo>
                    <a:pt x="541" y="1848"/>
                    <a:pt x="541" y="1848"/>
                    <a:pt x="541" y="1848"/>
                  </a:cubicBezTo>
                  <a:moveTo>
                    <a:pt x="347" y="1163"/>
                  </a:moveTo>
                  <a:cubicBezTo>
                    <a:pt x="0" y="1307"/>
                    <a:pt x="0" y="1307"/>
                    <a:pt x="0" y="1307"/>
                  </a:cubicBezTo>
                  <a:moveTo>
                    <a:pt x="0" y="541"/>
                  </a:moveTo>
                  <a:cubicBezTo>
                    <a:pt x="347" y="685"/>
                    <a:pt x="347" y="685"/>
                    <a:pt x="347" y="685"/>
                  </a:cubicBezTo>
                  <a:moveTo>
                    <a:pt x="685" y="347"/>
                  </a:moveTo>
                  <a:cubicBezTo>
                    <a:pt x="541" y="0"/>
                    <a:pt x="541" y="0"/>
                    <a:pt x="541" y="0"/>
                  </a:cubicBezTo>
                  <a:moveTo>
                    <a:pt x="2049" y="2299"/>
                  </a:moveTo>
                  <a:cubicBezTo>
                    <a:pt x="2049" y="2713"/>
                    <a:pt x="2385" y="3049"/>
                    <a:pt x="2799" y="3049"/>
                  </a:cubicBezTo>
                  <a:cubicBezTo>
                    <a:pt x="3213" y="3049"/>
                    <a:pt x="3549" y="2713"/>
                    <a:pt x="3549" y="2299"/>
                  </a:cubicBezTo>
                  <a:cubicBezTo>
                    <a:pt x="3549" y="1885"/>
                    <a:pt x="3213" y="1549"/>
                    <a:pt x="2799" y="1549"/>
                  </a:cubicBezTo>
                  <a:cubicBezTo>
                    <a:pt x="2385" y="1549"/>
                    <a:pt x="2049" y="1885"/>
                    <a:pt x="2049" y="2299"/>
                  </a:cubicBezTo>
                  <a:close/>
                  <a:moveTo>
                    <a:pt x="2357" y="1231"/>
                  </a:moveTo>
                  <a:cubicBezTo>
                    <a:pt x="2512" y="1606"/>
                    <a:pt x="2512" y="1606"/>
                    <a:pt x="2512" y="1606"/>
                  </a:cubicBezTo>
                  <a:moveTo>
                    <a:pt x="2106" y="2012"/>
                  </a:moveTo>
                  <a:cubicBezTo>
                    <a:pt x="1731" y="1856"/>
                    <a:pt x="1731" y="1856"/>
                    <a:pt x="1731" y="1856"/>
                  </a:cubicBezTo>
                  <a:moveTo>
                    <a:pt x="2106" y="2586"/>
                  </a:moveTo>
                  <a:cubicBezTo>
                    <a:pt x="1731" y="2741"/>
                    <a:pt x="1731" y="2741"/>
                    <a:pt x="1731" y="2741"/>
                  </a:cubicBezTo>
                  <a:moveTo>
                    <a:pt x="2512" y="2992"/>
                  </a:moveTo>
                  <a:cubicBezTo>
                    <a:pt x="2357" y="3367"/>
                    <a:pt x="2357" y="3367"/>
                    <a:pt x="2357" y="3367"/>
                  </a:cubicBezTo>
                  <a:moveTo>
                    <a:pt x="3086" y="2992"/>
                  </a:moveTo>
                  <a:cubicBezTo>
                    <a:pt x="3241" y="3367"/>
                    <a:pt x="3241" y="3367"/>
                    <a:pt x="3241" y="3367"/>
                  </a:cubicBezTo>
                  <a:moveTo>
                    <a:pt x="3492" y="2586"/>
                  </a:moveTo>
                  <a:cubicBezTo>
                    <a:pt x="3867" y="2741"/>
                    <a:pt x="3867" y="2741"/>
                    <a:pt x="3867" y="2741"/>
                  </a:cubicBezTo>
                  <a:moveTo>
                    <a:pt x="3492" y="2012"/>
                  </a:moveTo>
                  <a:cubicBezTo>
                    <a:pt x="3867" y="1856"/>
                    <a:pt x="3867" y="1856"/>
                    <a:pt x="3867" y="1856"/>
                  </a:cubicBezTo>
                  <a:moveTo>
                    <a:pt x="3086" y="1606"/>
                  </a:moveTo>
                  <a:cubicBezTo>
                    <a:pt x="3241" y="1231"/>
                    <a:pt x="3241" y="1231"/>
                    <a:pt x="3241" y="1231"/>
                  </a:cubicBezTo>
                </a:path>
              </a:pathLst>
            </a:custGeom>
            <a:noFill/>
            <a:ln w="19050">
              <a:solidFill>
                <a:schemeClr val="tx1"/>
              </a:solidFill>
              <a:headEnd type="none" w="med" len="med"/>
              <a:tailEnd type="none" w="med" len="med"/>
            </a:ln>
            <a:effectLst/>
            <a:extLst>
              <a:ext uri="{909E8E84-426E-40DD-AFC4-6F175D3DCCD1}">
                <a14:hiddenFill xmlns:a14="http://schemas.microsoft.com/office/drawing/2010/main">
                  <a:solidFill>
                    <a:srgbClr val="FFFFFF"/>
                  </a:solidFill>
                </a14:hiddenFill>
              </a:ex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lang="en-US" sz="2353">
                <a:gradFill>
                  <a:gsLst>
                    <a:gs pos="0">
                      <a:srgbClr val="FFFFFF"/>
                    </a:gs>
                    <a:gs pos="100000">
                      <a:srgbClr val="FFFFFF"/>
                    </a:gs>
                  </a:gsLst>
                  <a:lin ang="5400000" scaled="0"/>
                </a:gradFill>
                <a:latin typeface="Segoe UI Semilight"/>
                <a:cs typeface="Segoe UI" pitchFamily="34" charset="0"/>
              </a:endParaRPr>
            </a:p>
          </p:txBody>
        </p:sp>
      </p:grpSp>
      <p:grpSp>
        <p:nvGrpSpPr>
          <p:cNvPr id="16" name="Group 15">
            <a:extLst>
              <a:ext uri="{FF2B5EF4-FFF2-40B4-BE49-F238E27FC236}">
                <a16:creationId xmlns:a16="http://schemas.microsoft.com/office/drawing/2014/main" id="{55A67394-EF3B-4364-A6D9-14E7EFD82D09}"/>
              </a:ext>
            </a:extLst>
          </p:cNvPr>
          <p:cNvGrpSpPr/>
          <p:nvPr/>
        </p:nvGrpSpPr>
        <p:grpSpPr>
          <a:xfrm>
            <a:off x="3138265" y="2749524"/>
            <a:ext cx="710346" cy="654679"/>
            <a:chOff x="3017517" y="2337445"/>
            <a:chExt cx="923929" cy="851525"/>
          </a:xfrm>
        </p:grpSpPr>
        <p:grpSp>
          <p:nvGrpSpPr>
            <p:cNvPr id="793" name="Shape 793"/>
            <p:cNvGrpSpPr/>
            <p:nvPr/>
          </p:nvGrpSpPr>
          <p:grpSpPr>
            <a:xfrm>
              <a:off x="3017517" y="2337445"/>
              <a:ext cx="768308" cy="754103"/>
              <a:chOff x="-633412" y="1071562"/>
              <a:chExt cx="646200" cy="646200"/>
            </a:xfrm>
          </p:grpSpPr>
          <p:sp>
            <p:nvSpPr>
              <p:cNvPr id="794" name="Shape 794"/>
              <p:cNvSpPr/>
              <p:nvPr/>
            </p:nvSpPr>
            <p:spPr>
              <a:xfrm>
                <a:off x="-633412" y="1071562"/>
                <a:ext cx="646200" cy="646200"/>
              </a:xfrm>
              <a:custGeom>
                <a:avLst/>
                <a:gdLst/>
                <a:ahLst/>
                <a:cxnLst/>
                <a:rect l="0" t="0" r="0" b="0"/>
                <a:pathLst>
                  <a:path w="120000" h="120000" extrusionOk="0">
                    <a:moveTo>
                      <a:pt x="11282" y="0"/>
                    </a:moveTo>
                    <a:cubicBezTo>
                      <a:pt x="109743" y="0"/>
                      <a:pt x="109743" y="0"/>
                      <a:pt x="109743" y="0"/>
                    </a:cubicBezTo>
                    <a:cubicBezTo>
                      <a:pt x="115897" y="0"/>
                      <a:pt x="120000" y="5128"/>
                      <a:pt x="120000" y="11282"/>
                    </a:cubicBezTo>
                    <a:cubicBezTo>
                      <a:pt x="120000" y="109743"/>
                      <a:pt x="120000" y="109743"/>
                      <a:pt x="120000" y="109743"/>
                    </a:cubicBezTo>
                    <a:cubicBezTo>
                      <a:pt x="120000" y="115897"/>
                      <a:pt x="115897" y="120000"/>
                      <a:pt x="109743" y="120000"/>
                    </a:cubicBezTo>
                    <a:cubicBezTo>
                      <a:pt x="11282" y="120000"/>
                      <a:pt x="11282" y="120000"/>
                      <a:pt x="11282" y="120000"/>
                    </a:cubicBezTo>
                    <a:cubicBezTo>
                      <a:pt x="5128" y="120000"/>
                      <a:pt x="0" y="115897"/>
                      <a:pt x="0" y="109743"/>
                    </a:cubicBezTo>
                    <a:cubicBezTo>
                      <a:pt x="0" y="11282"/>
                      <a:pt x="0" y="11282"/>
                      <a:pt x="0" y="11282"/>
                    </a:cubicBezTo>
                    <a:cubicBezTo>
                      <a:pt x="0" y="5128"/>
                      <a:pt x="5128" y="0"/>
                      <a:pt x="11282" y="0"/>
                    </a:cubicBezTo>
                    <a:close/>
                  </a:path>
                </a:pathLst>
              </a:custGeom>
              <a:solidFill>
                <a:schemeClr val="tx1">
                  <a:lumMod val="9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endParaRPr sz="2353">
                  <a:gradFill>
                    <a:gsLst>
                      <a:gs pos="0">
                        <a:srgbClr val="FFFFFF"/>
                      </a:gs>
                      <a:gs pos="100000">
                        <a:srgbClr val="FFFFFF"/>
                      </a:gs>
                    </a:gsLst>
                    <a:lin ang="5400000" scaled="0"/>
                  </a:gradFill>
                  <a:latin typeface="Segoe UI Semilight"/>
                  <a:cs typeface="Segoe UI" pitchFamily="34" charset="0"/>
                  <a:sym typeface="Arial"/>
                </a:endParaRPr>
              </a:p>
            </p:txBody>
          </p:sp>
          <p:cxnSp>
            <p:nvCxnSpPr>
              <p:cNvPr id="795" name="Shape 795"/>
              <p:cNvCxnSpPr/>
              <p:nvPr/>
            </p:nvCxnSpPr>
            <p:spPr>
              <a:xfrm rot="10800000">
                <a:off x="-455612" y="1227024"/>
                <a:ext cx="0" cy="319200"/>
              </a:xfrm>
              <a:prstGeom prst="straightConnector1">
                <a:avLst/>
              </a:prstGeom>
              <a:solidFill>
                <a:schemeClr val="bg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796" name="Shape 796"/>
              <p:cNvCxnSpPr/>
              <p:nvPr/>
            </p:nvCxnSpPr>
            <p:spPr>
              <a:xfrm rot="10800000">
                <a:off x="-361937" y="1227024"/>
                <a:ext cx="0" cy="319200"/>
              </a:xfrm>
              <a:prstGeom prst="straightConnector1">
                <a:avLst/>
              </a:prstGeom>
              <a:solidFill>
                <a:schemeClr val="bg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797" name="Shape 797"/>
              <p:cNvCxnSpPr/>
              <p:nvPr/>
            </p:nvCxnSpPr>
            <p:spPr>
              <a:xfrm rot="10800000">
                <a:off x="-263512" y="1227024"/>
                <a:ext cx="0" cy="319200"/>
              </a:xfrm>
              <a:prstGeom prst="straightConnector1">
                <a:avLst/>
              </a:prstGeom>
              <a:solidFill>
                <a:schemeClr val="bg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798" name="Shape 798"/>
              <p:cNvCxnSpPr/>
              <p:nvPr/>
            </p:nvCxnSpPr>
            <p:spPr>
              <a:xfrm rot="10800000">
                <a:off x="-168268" y="1227024"/>
                <a:ext cx="0" cy="319200"/>
              </a:xfrm>
              <a:prstGeom prst="straightConnector1">
                <a:avLst/>
              </a:prstGeom>
              <a:solidFill>
                <a:schemeClr val="bg2"/>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grpSp>
        <p:sp>
          <p:nvSpPr>
            <p:cNvPr id="15" name="Rectangle: Rounded Corners 14">
              <a:extLst>
                <a:ext uri="{FF2B5EF4-FFF2-40B4-BE49-F238E27FC236}">
                  <a16:creationId xmlns:a16="http://schemas.microsoft.com/office/drawing/2014/main" id="{5D3CD866-0EB2-48DD-9834-B1230B4C31A4}"/>
                </a:ext>
              </a:extLst>
            </p:cNvPr>
            <p:cNvSpPr/>
            <p:nvPr/>
          </p:nvSpPr>
          <p:spPr bwMode="auto">
            <a:xfrm>
              <a:off x="3619500" y="2733675"/>
              <a:ext cx="321946" cy="455295"/>
            </a:xfrm>
            <a:prstGeom prst="roundRect">
              <a:avLst>
                <a:gd name="adj" fmla="val 28182"/>
              </a:avLst>
            </a:prstGeom>
            <a:solidFill>
              <a:schemeClr val="tx1">
                <a:lumMod val="95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8" name="Lock">
              <a:extLst>
                <a:ext uri="{FF2B5EF4-FFF2-40B4-BE49-F238E27FC236}">
                  <a16:creationId xmlns:a16="http://schemas.microsoft.com/office/drawing/2014/main" id="{D2337D19-1D2F-435C-8A3A-DEA6C9EE9093}"/>
                </a:ext>
              </a:extLst>
            </p:cNvPr>
            <p:cNvSpPr>
              <a:spLocks noChangeAspect="1" noEditPoints="1"/>
            </p:cNvSpPr>
            <p:nvPr/>
          </p:nvSpPr>
          <p:spPr bwMode="auto">
            <a:xfrm>
              <a:off x="3642461" y="2759443"/>
              <a:ext cx="283645" cy="396436"/>
            </a:xfrm>
            <a:custGeom>
              <a:avLst/>
              <a:gdLst>
                <a:gd name="T0" fmla="*/ 239 w 239"/>
                <a:gd name="T1" fmla="*/ 335 h 335"/>
                <a:gd name="T2" fmla="*/ 0 w 239"/>
                <a:gd name="T3" fmla="*/ 335 h 335"/>
                <a:gd name="T4" fmla="*/ 0 w 239"/>
                <a:gd name="T5" fmla="*/ 157 h 335"/>
                <a:gd name="T6" fmla="*/ 239 w 239"/>
                <a:gd name="T7" fmla="*/ 157 h 335"/>
                <a:gd name="T8" fmla="*/ 239 w 239"/>
                <a:gd name="T9" fmla="*/ 335 h 335"/>
                <a:gd name="T10" fmla="*/ 196 w 239"/>
                <a:gd name="T11" fmla="*/ 157 h 335"/>
                <a:gd name="T12" fmla="*/ 196 w 239"/>
                <a:gd name="T13" fmla="*/ 75 h 335"/>
                <a:gd name="T14" fmla="*/ 121 w 239"/>
                <a:gd name="T15" fmla="*/ 0 h 335"/>
                <a:gd name="T16" fmla="*/ 46 w 239"/>
                <a:gd name="T17" fmla="*/ 75 h 335"/>
                <a:gd name="T18" fmla="*/ 46 w 239"/>
                <a:gd name="T19" fmla="*/ 15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335">
                  <a:moveTo>
                    <a:pt x="239" y="335"/>
                  </a:moveTo>
                  <a:cubicBezTo>
                    <a:pt x="0" y="335"/>
                    <a:pt x="0" y="335"/>
                    <a:pt x="0" y="335"/>
                  </a:cubicBezTo>
                  <a:cubicBezTo>
                    <a:pt x="0" y="157"/>
                    <a:pt x="0" y="157"/>
                    <a:pt x="0" y="157"/>
                  </a:cubicBezTo>
                  <a:cubicBezTo>
                    <a:pt x="239" y="157"/>
                    <a:pt x="239" y="157"/>
                    <a:pt x="239" y="157"/>
                  </a:cubicBezTo>
                  <a:lnTo>
                    <a:pt x="239" y="335"/>
                  </a:lnTo>
                  <a:close/>
                  <a:moveTo>
                    <a:pt x="196" y="157"/>
                  </a:moveTo>
                  <a:cubicBezTo>
                    <a:pt x="196" y="75"/>
                    <a:pt x="196" y="75"/>
                    <a:pt x="196" y="75"/>
                  </a:cubicBezTo>
                  <a:cubicBezTo>
                    <a:pt x="196" y="34"/>
                    <a:pt x="163" y="0"/>
                    <a:pt x="121" y="0"/>
                  </a:cubicBezTo>
                  <a:cubicBezTo>
                    <a:pt x="79" y="0"/>
                    <a:pt x="46" y="34"/>
                    <a:pt x="46" y="75"/>
                  </a:cubicBezTo>
                  <a:cubicBezTo>
                    <a:pt x="46" y="157"/>
                    <a:pt x="46" y="157"/>
                    <a:pt x="46" y="157"/>
                  </a:cubicBezTo>
                </a:path>
              </a:pathLst>
            </a:custGeom>
            <a:noFill/>
            <a:ln w="190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44821" rIns="89642" bIns="44821" numCol="1" anchor="t" anchorCtr="0" compatLnSpc="1">
              <a:prstTxWarp prst="textNoShape">
                <a:avLst/>
              </a:prstTxWarp>
            </a:bodyPr>
            <a:lstStyle/>
            <a:p>
              <a:endParaRPr lang="en-US" sz="1765"/>
            </a:p>
          </p:txBody>
        </p:sp>
      </p:grpSp>
      <p:sp>
        <p:nvSpPr>
          <p:cNvPr id="91" name="PageRight_E761">
            <a:extLst>
              <a:ext uri="{FF2B5EF4-FFF2-40B4-BE49-F238E27FC236}">
                <a16:creationId xmlns:a16="http://schemas.microsoft.com/office/drawing/2014/main" id="{BE08BDBC-91E9-47D6-8D65-2842ECCB5017}"/>
              </a:ext>
            </a:extLst>
          </p:cNvPr>
          <p:cNvSpPr>
            <a:spLocks noChangeAspect="1" noEditPoints="1"/>
          </p:cNvSpPr>
          <p:nvPr/>
        </p:nvSpPr>
        <p:spPr bwMode="auto">
          <a:xfrm>
            <a:off x="2121422" y="2838283"/>
            <a:ext cx="358307" cy="35857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92" name="PageRight_E761">
            <a:extLst>
              <a:ext uri="{FF2B5EF4-FFF2-40B4-BE49-F238E27FC236}">
                <a16:creationId xmlns:a16="http://schemas.microsoft.com/office/drawing/2014/main" id="{9B3F9C7C-72A0-4D0E-AD49-2530038C1AD3}"/>
              </a:ext>
            </a:extLst>
          </p:cNvPr>
          <p:cNvSpPr>
            <a:spLocks noChangeAspect="1" noEditPoints="1"/>
          </p:cNvSpPr>
          <p:nvPr/>
        </p:nvSpPr>
        <p:spPr bwMode="auto">
          <a:xfrm>
            <a:off x="4491776" y="2838283"/>
            <a:ext cx="358307" cy="35857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93" name="PageRight_E761">
            <a:extLst>
              <a:ext uri="{FF2B5EF4-FFF2-40B4-BE49-F238E27FC236}">
                <a16:creationId xmlns:a16="http://schemas.microsoft.com/office/drawing/2014/main" id="{8E3A58A1-F49E-45C2-BCA1-8E30A810730F}"/>
              </a:ext>
            </a:extLst>
          </p:cNvPr>
          <p:cNvSpPr>
            <a:spLocks noChangeAspect="1" noEditPoints="1"/>
          </p:cNvSpPr>
          <p:nvPr/>
        </p:nvSpPr>
        <p:spPr bwMode="auto">
          <a:xfrm>
            <a:off x="9262683" y="2838283"/>
            <a:ext cx="358307" cy="35857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94" name="PageRight_E761">
            <a:extLst>
              <a:ext uri="{FF2B5EF4-FFF2-40B4-BE49-F238E27FC236}">
                <a16:creationId xmlns:a16="http://schemas.microsoft.com/office/drawing/2014/main" id="{A03E6595-CA8F-4158-BA58-BDBB5EDE70C2}"/>
              </a:ext>
            </a:extLst>
          </p:cNvPr>
          <p:cNvSpPr>
            <a:spLocks noChangeAspect="1" noEditPoints="1"/>
          </p:cNvSpPr>
          <p:nvPr/>
        </p:nvSpPr>
        <p:spPr bwMode="auto">
          <a:xfrm>
            <a:off x="6849518" y="2838284"/>
            <a:ext cx="358307" cy="358570"/>
          </a:xfrm>
          <a:custGeom>
            <a:avLst/>
            <a:gdLst>
              <a:gd name="T0" fmla="*/ 1613 w 3225"/>
              <a:gd name="T1" fmla="*/ 0 h 3225"/>
              <a:gd name="T2" fmla="*/ 3225 w 3225"/>
              <a:gd name="T3" fmla="*/ 1612 h 3225"/>
              <a:gd name="T4" fmla="*/ 1613 w 3225"/>
              <a:gd name="T5" fmla="*/ 3225 h 3225"/>
              <a:gd name="T6" fmla="*/ 0 w 3225"/>
              <a:gd name="T7" fmla="*/ 1612 h 3225"/>
              <a:gd name="T8" fmla="*/ 1613 w 3225"/>
              <a:gd name="T9" fmla="*/ 0 h 3225"/>
              <a:gd name="T10" fmla="*/ 1354 w 3225"/>
              <a:gd name="T11" fmla="*/ 2433 h 3225"/>
              <a:gd name="T12" fmla="*/ 2164 w 3225"/>
              <a:gd name="T13" fmla="*/ 1622 h 3225"/>
              <a:gd name="T14" fmla="*/ 1354 w 3225"/>
              <a:gd name="T15" fmla="*/ 811 h 32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5" h="3225">
                <a:moveTo>
                  <a:pt x="1613" y="0"/>
                </a:moveTo>
                <a:cubicBezTo>
                  <a:pt x="2503" y="0"/>
                  <a:pt x="3225" y="722"/>
                  <a:pt x="3225" y="1612"/>
                </a:cubicBezTo>
                <a:cubicBezTo>
                  <a:pt x="3225" y="2503"/>
                  <a:pt x="2503" y="3225"/>
                  <a:pt x="1613" y="3225"/>
                </a:cubicBezTo>
                <a:cubicBezTo>
                  <a:pt x="722" y="3225"/>
                  <a:pt x="0" y="2503"/>
                  <a:pt x="0" y="1612"/>
                </a:cubicBezTo>
                <a:cubicBezTo>
                  <a:pt x="0" y="722"/>
                  <a:pt x="722" y="0"/>
                  <a:pt x="1613" y="0"/>
                </a:cubicBezTo>
                <a:close/>
                <a:moveTo>
                  <a:pt x="1354" y="2433"/>
                </a:moveTo>
                <a:cubicBezTo>
                  <a:pt x="2164" y="1622"/>
                  <a:pt x="2164" y="1622"/>
                  <a:pt x="2164" y="1622"/>
                </a:cubicBezTo>
                <a:cubicBezTo>
                  <a:pt x="1354" y="811"/>
                  <a:pt x="1354" y="811"/>
                  <a:pt x="1354" y="811"/>
                </a:cubicBezTo>
              </a:path>
            </a:pathLst>
          </a:custGeom>
          <a:noFill/>
          <a:ln w="15875" cap="sq">
            <a:solidFill>
              <a:schemeClr val="tx1"/>
            </a:solidFill>
            <a:prstDash val="solid"/>
            <a:miter lim="800000"/>
            <a:headEnd/>
            <a:tailEnd/>
          </a:ln>
        </p:spPr>
        <p:txBody>
          <a:bodyPr vert="horz" wrap="square" lIns="89642" tIns="44821" rIns="89642" bIns="44821" numCol="1" anchor="t" anchorCtr="0" compatLnSpc="1">
            <a:prstTxWarp prst="textNoShape">
              <a:avLst/>
            </a:prstTxWarp>
          </a:bodyPr>
          <a:lstStyle/>
          <a:p>
            <a:endParaRPr lang="en-US" sz="882">
              <a:gradFill>
                <a:gsLst>
                  <a:gs pos="0">
                    <a:srgbClr val="505050"/>
                  </a:gs>
                  <a:gs pos="100000">
                    <a:srgbClr val="505050"/>
                  </a:gs>
                </a:gsLst>
                <a:lin ang="5400000" scaled="1"/>
              </a:gradFill>
            </a:endParaRPr>
          </a:p>
        </p:txBody>
      </p:sp>
      <p:sp>
        <p:nvSpPr>
          <p:cNvPr id="97" name="Rectangle 96">
            <a:extLst>
              <a:ext uri="{FF2B5EF4-FFF2-40B4-BE49-F238E27FC236}">
                <a16:creationId xmlns:a16="http://schemas.microsoft.com/office/drawing/2014/main" id="{C037A156-E94C-4700-B205-DE2EC70E79FB}"/>
              </a:ext>
            </a:extLst>
          </p:cNvPr>
          <p:cNvSpPr/>
          <p:nvPr/>
        </p:nvSpPr>
        <p:spPr bwMode="auto">
          <a:xfrm>
            <a:off x="685092" y="3877214"/>
            <a:ext cx="2061777" cy="5974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defRPr/>
            </a:pPr>
            <a:r>
              <a:rPr lang="en" sz="1961" kern="0" dirty="0">
                <a:solidFill>
                  <a:schemeClr val="tx1"/>
                </a:solidFill>
                <a:cs typeface="Segoe UI" panose="020B0502040204020203" pitchFamily="34" charset="0"/>
                <a:sym typeface="Arial"/>
              </a:rPr>
              <a:t>Existing </a:t>
            </a:r>
            <a:br>
              <a:rPr lang="en" sz="1961" kern="0" dirty="0">
                <a:solidFill>
                  <a:schemeClr val="tx1"/>
                </a:solidFill>
                <a:cs typeface="Segoe UI" panose="020B0502040204020203" pitchFamily="34" charset="0"/>
                <a:sym typeface="Arial"/>
              </a:rPr>
            </a:br>
            <a:r>
              <a:rPr lang="en" sz="1961" kern="0" dirty="0">
                <a:solidFill>
                  <a:schemeClr val="tx1"/>
                </a:solidFill>
                <a:cs typeface="Segoe UI" panose="020B0502040204020203" pitchFamily="34" charset="0"/>
                <a:sym typeface="Arial"/>
              </a:rPr>
              <a:t>Application</a:t>
            </a:r>
          </a:p>
        </p:txBody>
      </p:sp>
      <p:sp>
        <p:nvSpPr>
          <p:cNvPr id="98" name="Rectangle 97">
            <a:extLst>
              <a:ext uri="{FF2B5EF4-FFF2-40B4-BE49-F238E27FC236}">
                <a16:creationId xmlns:a16="http://schemas.microsoft.com/office/drawing/2014/main" id="{6F83288F-2CC1-45A5-8644-2E49F987410A}"/>
              </a:ext>
            </a:extLst>
          </p:cNvPr>
          <p:cNvSpPr/>
          <p:nvPr/>
        </p:nvSpPr>
        <p:spPr bwMode="auto">
          <a:xfrm>
            <a:off x="2975702" y="3877213"/>
            <a:ext cx="2061777" cy="8964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buClr>
                <a:srgbClr val="44546A"/>
              </a:buClr>
              <a:buSzPct val="25000"/>
              <a:defRPr/>
            </a:pPr>
            <a:r>
              <a:rPr lang="en" sz="1961" kern="0">
                <a:solidFill>
                  <a:schemeClr val="tx1"/>
                </a:solidFill>
                <a:cs typeface="Segoe UI" panose="020B0502040204020203" pitchFamily="34" charset="0"/>
                <a:sym typeface="Arial"/>
              </a:rPr>
              <a:t>Convert to container</a:t>
            </a:r>
          </a:p>
        </p:txBody>
      </p:sp>
      <p:grpSp>
        <p:nvGrpSpPr>
          <p:cNvPr id="19" name="Group 18">
            <a:extLst>
              <a:ext uri="{FF2B5EF4-FFF2-40B4-BE49-F238E27FC236}">
                <a16:creationId xmlns:a16="http://schemas.microsoft.com/office/drawing/2014/main" id="{27BCE036-634A-456B-8F32-9C5042B8C498}"/>
              </a:ext>
            </a:extLst>
          </p:cNvPr>
          <p:cNvGrpSpPr/>
          <p:nvPr/>
        </p:nvGrpSpPr>
        <p:grpSpPr>
          <a:xfrm>
            <a:off x="7684102" y="3877213"/>
            <a:ext cx="2061777" cy="1310592"/>
            <a:chOff x="5371911" y="3954463"/>
            <a:chExt cx="2103120" cy="1336872"/>
          </a:xfrm>
        </p:grpSpPr>
        <p:sp>
          <p:nvSpPr>
            <p:cNvPr id="95" name="TextBox 94">
              <a:extLst>
                <a:ext uri="{FF2B5EF4-FFF2-40B4-BE49-F238E27FC236}">
                  <a16:creationId xmlns:a16="http://schemas.microsoft.com/office/drawing/2014/main" id="{A0738284-5826-44BB-A20C-489BCA3B57FB}"/>
                </a:ext>
              </a:extLst>
            </p:cNvPr>
            <p:cNvSpPr txBox="1"/>
            <p:nvPr/>
          </p:nvSpPr>
          <p:spPr>
            <a:xfrm>
              <a:off x="5371911" y="4552671"/>
              <a:ext cx="1994653" cy="738664"/>
            </a:xfrm>
            <a:prstGeom prst="rect">
              <a:avLst/>
            </a:prstGeom>
            <a:noFill/>
          </p:spPr>
          <p:txBody>
            <a:bodyPr wrap="square" lIns="179285" tIns="143428" rIns="179285" bIns="143428" rtlCol="0">
              <a:spAutoFit/>
            </a:bodyPr>
            <a:lstStyle/>
            <a:p>
              <a:pPr>
                <a:lnSpc>
                  <a:spcPct val="90000"/>
                </a:lnSpc>
                <a:spcAft>
                  <a:spcPts val="588"/>
                </a:spcAft>
                <a:buClr>
                  <a:srgbClr val="44546A"/>
                </a:buClr>
                <a:buSzPct val="25000"/>
                <a:defRPr/>
              </a:pPr>
              <a:r>
                <a:rPr lang="en" sz="1568">
                  <a:solidFill>
                    <a:schemeClr val="tx1">
                      <a:lumMod val="75000"/>
                    </a:schemeClr>
                  </a:solidFill>
                  <a:latin typeface="Segoe UI Semibold" panose="020B0702040204020203" pitchFamily="34" charset="0"/>
                  <a:cs typeface="Segoe UI Semibold" panose="020B0702040204020203" pitchFamily="34" charset="0"/>
                  <a:sym typeface="Arial"/>
                </a:rPr>
                <a:t>Move to cloud </a:t>
              </a:r>
              <a:br>
                <a:rPr lang="en" sz="1568">
                  <a:solidFill>
                    <a:schemeClr val="tx1">
                      <a:lumMod val="75000"/>
                    </a:schemeClr>
                  </a:solidFill>
                  <a:latin typeface="Segoe UI Semibold" panose="020B0702040204020203" pitchFamily="34" charset="0"/>
                  <a:cs typeface="Segoe UI Semibold" panose="020B0702040204020203" pitchFamily="34" charset="0"/>
                  <a:sym typeface="Arial"/>
                </a:rPr>
              </a:br>
              <a:r>
                <a:rPr lang="en" sz="1568">
                  <a:solidFill>
                    <a:schemeClr val="tx1">
                      <a:lumMod val="75000"/>
                    </a:schemeClr>
                  </a:solidFill>
                  <a:latin typeface="Segoe UI Semibold" panose="020B0702040204020203" pitchFamily="34" charset="0"/>
                  <a:cs typeface="Segoe UI Semibold" panose="020B0702040204020203" pitchFamily="34" charset="0"/>
                  <a:sym typeface="Arial"/>
                </a:rPr>
                <a:t>or refresh HW</a:t>
              </a:r>
            </a:p>
          </p:txBody>
        </p:sp>
        <p:sp>
          <p:nvSpPr>
            <p:cNvPr id="99" name="Rectangle 98">
              <a:extLst>
                <a:ext uri="{FF2B5EF4-FFF2-40B4-BE49-F238E27FC236}">
                  <a16:creationId xmlns:a16="http://schemas.microsoft.com/office/drawing/2014/main" id="{CDA14D7A-32E0-4EB6-A773-69C6F613BEFC}"/>
                </a:ext>
              </a:extLst>
            </p:cNvPr>
            <p:cNvSpPr/>
            <p:nvPr/>
          </p:nvSpPr>
          <p:spPr bwMode="auto">
            <a:xfrm>
              <a:off x="5371911" y="3954463"/>
              <a:ext cx="2103120" cy="6094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buClr>
                  <a:srgbClr val="44546A"/>
                </a:buClr>
                <a:buSzPct val="25000"/>
                <a:defRPr/>
              </a:pPr>
              <a:r>
                <a:rPr lang="en" sz="1961" kern="0" dirty="0">
                  <a:solidFill>
                    <a:schemeClr val="tx1"/>
                  </a:solidFill>
                  <a:cs typeface="Segoe UI" panose="020B0502040204020203" pitchFamily="34" charset="0"/>
                  <a:sym typeface="Arial"/>
                </a:rPr>
                <a:t>Modern Infrastructure</a:t>
              </a:r>
            </a:p>
          </p:txBody>
        </p:sp>
      </p:grpSp>
      <p:sp>
        <p:nvSpPr>
          <p:cNvPr id="101" name="Freeform: Shape 100">
            <a:extLst>
              <a:ext uri="{FF2B5EF4-FFF2-40B4-BE49-F238E27FC236}">
                <a16:creationId xmlns:a16="http://schemas.microsoft.com/office/drawing/2014/main" id="{7AE0BFB7-857D-4FB7-8B66-21BFC43B342B}"/>
              </a:ext>
            </a:extLst>
          </p:cNvPr>
          <p:cNvSpPr/>
          <p:nvPr/>
        </p:nvSpPr>
        <p:spPr bwMode="auto">
          <a:xfrm>
            <a:off x="877750" y="3802511"/>
            <a:ext cx="756358" cy="0"/>
          </a:xfrm>
          <a:custGeom>
            <a:avLst/>
            <a:gdLst>
              <a:gd name="connsiteX0" fmla="*/ 0 w 771525"/>
              <a:gd name="connsiteY0" fmla="*/ 0 h 0"/>
              <a:gd name="connsiteX1" fmla="*/ 771525 w 771525"/>
              <a:gd name="connsiteY1" fmla="*/ 0 h 0"/>
            </a:gdLst>
            <a:ahLst/>
            <a:cxnLst>
              <a:cxn ang="0">
                <a:pos x="connsiteX0" y="connsiteY0"/>
              </a:cxn>
              <a:cxn ang="0">
                <a:pos x="connsiteX1" y="connsiteY1"/>
              </a:cxn>
            </a:cxnLst>
            <a:rect l="l" t="t" r="r" b="b"/>
            <a:pathLst>
              <a:path w="771525">
                <a:moveTo>
                  <a:pt x="0" y="0"/>
                </a:moveTo>
                <a:lnTo>
                  <a:pt x="771525" y="0"/>
                </a:lnTo>
              </a:path>
            </a:pathLst>
          </a:custGeom>
          <a:noFill/>
          <a:ln w="1270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5"/>
          </a:p>
        </p:txBody>
      </p:sp>
      <p:sp>
        <p:nvSpPr>
          <p:cNvPr id="102" name="Freeform: Shape 101">
            <a:extLst>
              <a:ext uri="{FF2B5EF4-FFF2-40B4-BE49-F238E27FC236}">
                <a16:creationId xmlns:a16="http://schemas.microsoft.com/office/drawing/2014/main" id="{E38B909C-9F08-4AAE-AC8D-3E8BEB8AB064}"/>
              </a:ext>
            </a:extLst>
          </p:cNvPr>
          <p:cNvSpPr/>
          <p:nvPr/>
        </p:nvSpPr>
        <p:spPr bwMode="auto">
          <a:xfrm>
            <a:off x="3138264" y="3793174"/>
            <a:ext cx="756358" cy="0"/>
          </a:xfrm>
          <a:custGeom>
            <a:avLst/>
            <a:gdLst>
              <a:gd name="connsiteX0" fmla="*/ 0 w 771525"/>
              <a:gd name="connsiteY0" fmla="*/ 0 h 0"/>
              <a:gd name="connsiteX1" fmla="*/ 771525 w 771525"/>
              <a:gd name="connsiteY1" fmla="*/ 0 h 0"/>
            </a:gdLst>
            <a:ahLst/>
            <a:cxnLst>
              <a:cxn ang="0">
                <a:pos x="connsiteX0" y="connsiteY0"/>
              </a:cxn>
              <a:cxn ang="0">
                <a:pos x="connsiteX1" y="connsiteY1"/>
              </a:cxn>
            </a:cxnLst>
            <a:rect l="l" t="t" r="r" b="b"/>
            <a:pathLst>
              <a:path w="771525">
                <a:moveTo>
                  <a:pt x="0" y="0"/>
                </a:moveTo>
                <a:lnTo>
                  <a:pt x="771525" y="0"/>
                </a:lnTo>
              </a:path>
            </a:pathLst>
          </a:custGeom>
          <a:noFill/>
          <a:ln w="1270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5"/>
          </a:p>
        </p:txBody>
      </p:sp>
      <p:sp>
        <p:nvSpPr>
          <p:cNvPr id="103" name="Freeform: Shape 102">
            <a:extLst>
              <a:ext uri="{FF2B5EF4-FFF2-40B4-BE49-F238E27FC236}">
                <a16:creationId xmlns:a16="http://schemas.microsoft.com/office/drawing/2014/main" id="{EFAC8431-D4D2-46D9-9BEC-EDF8D9DBE928}"/>
              </a:ext>
            </a:extLst>
          </p:cNvPr>
          <p:cNvSpPr/>
          <p:nvPr/>
        </p:nvSpPr>
        <p:spPr bwMode="auto">
          <a:xfrm>
            <a:off x="7884582" y="3793174"/>
            <a:ext cx="756358" cy="0"/>
          </a:xfrm>
          <a:custGeom>
            <a:avLst/>
            <a:gdLst>
              <a:gd name="connsiteX0" fmla="*/ 0 w 771525"/>
              <a:gd name="connsiteY0" fmla="*/ 0 h 0"/>
              <a:gd name="connsiteX1" fmla="*/ 771525 w 771525"/>
              <a:gd name="connsiteY1" fmla="*/ 0 h 0"/>
            </a:gdLst>
            <a:ahLst/>
            <a:cxnLst>
              <a:cxn ang="0">
                <a:pos x="connsiteX0" y="connsiteY0"/>
              </a:cxn>
              <a:cxn ang="0">
                <a:pos x="connsiteX1" y="connsiteY1"/>
              </a:cxn>
            </a:cxnLst>
            <a:rect l="l" t="t" r="r" b="b"/>
            <a:pathLst>
              <a:path w="771525">
                <a:moveTo>
                  <a:pt x="0" y="0"/>
                </a:moveTo>
                <a:lnTo>
                  <a:pt x="771525" y="0"/>
                </a:lnTo>
              </a:path>
            </a:pathLst>
          </a:custGeom>
          <a:noFill/>
          <a:ln w="1270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5"/>
          </a:p>
        </p:txBody>
      </p:sp>
      <p:sp>
        <p:nvSpPr>
          <p:cNvPr id="104" name="Freeform: Shape 103">
            <a:extLst>
              <a:ext uri="{FF2B5EF4-FFF2-40B4-BE49-F238E27FC236}">
                <a16:creationId xmlns:a16="http://schemas.microsoft.com/office/drawing/2014/main" id="{4C532AB4-1E73-4C94-90A7-3BFAD881F5D7}"/>
              </a:ext>
            </a:extLst>
          </p:cNvPr>
          <p:cNvSpPr/>
          <p:nvPr/>
        </p:nvSpPr>
        <p:spPr bwMode="auto">
          <a:xfrm>
            <a:off x="5628594" y="3793175"/>
            <a:ext cx="756358" cy="0"/>
          </a:xfrm>
          <a:custGeom>
            <a:avLst/>
            <a:gdLst>
              <a:gd name="connsiteX0" fmla="*/ 0 w 771525"/>
              <a:gd name="connsiteY0" fmla="*/ 0 h 0"/>
              <a:gd name="connsiteX1" fmla="*/ 771525 w 771525"/>
              <a:gd name="connsiteY1" fmla="*/ 0 h 0"/>
            </a:gdLst>
            <a:ahLst/>
            <a:cxnLst>
              <a:cxn ang="0">
                <a:pos x="connsiteX0" y="connsiteY0"/>
              </a:cxn>
              <a:cxn ang="0">
                <a:pos x="connsiteX1" y="connsiteY1"/>
              </a:cxn>
            </a:cxnLst>
            <a:rect l="l" t="t" r="r" b="b"/>
            <a:pathLst>
              <a:path w="771525">
                <a:moveTo>
                  <a:pt x="0" y="0"/>
                </a:moveTo>
                <a:lnTo>
                  <a:pt x="771525" y="0"/>
                </a:lnTo>
              </a:path>
            </a:pathLst>
          </a:custGeom>
          <a:noFill/>
          <a:ln w="1270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5"/>
          </a:p>
        </p:txBody>
      </p:sp>
      <p:sp>
        <p:nvSpPr>
          <p:cNvPr id="105" name="Freeform: Shape 104">
            <a:extLst>
              <a:ext uri="{FF2B5EF4-FFF2-40B4-BE49-F238E27FC236}">
                <a16:creationId xmlns:a16="http://schemas.microsoft.com/office/drawing/2014/main" id="{BB21AE51-99D1-4915-8866-682B70A65DB0}"/>
              </a:ext>
            </a:extLst>
          </p:cNvPr>
          <p:cNvSpPr/>
          <p:nvPr/>
        </p:nvSpPr>
        <p:spPr bwMode="auto">
          <a:xfrm>
            <a:off x="10041561" y="3793174"/>
            <a:ext cx="756358" cy="0"/>
          </a:xfrm>
          <a:custGeom>
            <a:avLst/>
            <a:gdLst>
              <a:gd name="connsiteX0" fmla="*/ 0 w 771525"/>
              <a:gd name="connsiteY0" fmla="*/ 0 h 0"/>
              <a:gd name="connsiteX1" fmla="*/ 771525 w 771525"/>
              <a:gd name="connsiteY1" fmla="*/ 0 h 0"/>
            </a:gdLst>
            <a:ahLst/>
            <a:cxnLst>
              <a:cxn ang="0">
                <a:pos x="connsiteX0" y="connsiteY0"/>
              </a:cxn>
              <a:cxn ang="0">
                <a:pos x="connsiteX1" y="connsiteY1"/>
              </a:cxn>
            </a:cxnLst>
            <a:rect l="l" t="t" r="r" b="b"/>
            <a:pathLst>
              <a:path w="771525">
                <a:moveTo>
                  <a:pt x="0" y="0"/>
                </a:moveTo>
                <a:lnTo>
                  <a:pt x="771525" y="0"/>
                </a:lnTo>
              </a:path>
            </a:pathLst>
          </a:custGeom>
          <a:noFill/>
          <a:ln w="12700" cap="rnd">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765"/>
          </a:p>
        </p:txBody>
      </p:sp>
      <p:grpSp>
        <p:nvGrpSpPr>
          <p:cNvPr id="20" name="Group 19">
            <a:extLst>
              <a:ext uri="{FF2B5EF4-FFF2-40B4-BE49-F238E27FC236}">
                <a16:creationId xmlns:a16="http://schemas.microsoft.com/office/drawing/2014/main" id="{2D3E65F8-8EA6-4AB8-BB05-5FCA63D4D250}"/>
              </a:ext>
            </a:extLst>
          </p:cNvPr>
          <p:cNvGrpSpPr/>
          <p:nvPr/>
        </p:nvGrpSpPr>
        <p:grpSpPr>
          <a:xfrm>
            <a:off x="5449757" y="3877215"/>
            <a:ext cx="2061777" cy="1527835"/>
            <a:chOff x="7708452" y="3954463"/>
            <a:chExt cx="2103120" cy="1558471"/>
          </a:xfrm>
        </p:grpSpPr>
        <p:sp>
          <p:nvSpPr>
            <p:cNvPr id="100" name="Rectangle 99">
              <a:extLst>
                <a:ext uri="{FF2B5EF4-FFF2-40B4-BE49-F238E27FC236}">
                  <a16:creationId xmlns:a16="http://schemas.microsoft.com/office/drawing/2014/main" id="{9FF38651-8F9D-48C4-BEA4-AFFE9BD3A231}"/>
                </a:ext>
              </a:extLst>
            </p:cNvPr>
            <p:cNvSpPr/>
            <p:nvPr/>
          </p:nvSpPr>
          <p:spPr bwMode="auto">
            <a:xfrm>
              <a:off x="7708452" y="3954463"/>
              <a:ext cx="2103120" cy="6094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buClr>
                  <a:srgbClr val="44546A"/>
                </a:buClr>
                <a:buSzPct val="25000"/>
                <a:defRPr/>
              </a:pPr>
              <a:r>
                <a:rPr lang="en" sz="1961" kern="0" dirty="0">
                  <a:solidFill>
                    <a:schemeClr val="tx1"/>
                  </a:solidFill>
                  <a:cs typeface="Segoe UI" panose="020B0502040204020203" pitchFamily="34" charset="0"/>
                  <a:sym typeface="Arial"/>
                </a:rPr>
                <a:t>Modern Methodologies</a:t>
              </a:r>
            </a:p>
          </p:txBody>
        </p:sp>
        <p:sp>
          <p:nvSpPr>
            <p:cNvPr id="106" name="TextBox 105">
              <a:extLst>
                <a:ext uri="{FF2B5EF4-FFF2-40B4-BE49-F238E27FC236}">
                  <a16:creationId xmlns:a16="http://schemas.microsoft.com/office/drawing/2014/main" id="{5E13CCAE-6B5A-40FE-8D00-815051568DE7}"/>
                </a:ext>
              </a:extLst>
            </p:cNvPr>
            <p:cNvSpPr txBox="1"/>
            <p:nvPr/>
          </p:nvSpPr>
          <p:spPr>
            <a:xfrm>
              <a:off x="7708452" y="4552671"/>
              <a:ext cx="2103120" cy="960263"/>
            </a:xfrm>
            <a:prstGeom prst="rect">
              <a:avLst/>
            </a:prstGeom>
            <a:noFill/>
          </p:spPr>
          <p:txBody>
            <a:bodyPr wrap="square" lIns="179285" tIns="143428" rIns="179285" bIns="143428" rtlCol="0">
              <a:spAutoFit/>
            </a:bodyPr>
            <a:lstStyle/>
            <a:p>
              <a:pPr>
                <a:lnSpc>
                  <a:spcPct val="90000"/>
                </a:lnSpc>
                <a:spcAft>
                  <a:spcPts val="588"/>
                </a:spcAft>
                <a:buClr>
                  <a:srgbClr val="44546A"/>
                </a:buClr>
                <a:buSzPct val="25000"/>
                <a:defRPr/>
              </a:pPr>
              <a:r>
                <a:rPr lang="en" sz="1568" dirty="0">
                  <a:solidFill>
                    <a:schemeClr val="tx1">
                      <a:lumMod val="65000"/>
                    </a:schemeClr>
                  </a:solidFill>
                  <a:latin typeface="Segoe UI Semibold" panose="020B0702040204020203" pitchFamily="34" charset="0"/>
                  <a:cs typeface="Segoe UI Semibold" panose="020B0702040204020203" pitchFamily="34" charset="0"/>
                  <a:sym typeface="Arial"/>
                </a:rPr>
                <a:t>Integrate </a:t>
              </a:r>
              <a:r>
                <a:rPr lang="en-US" sz="1568" dirty="0">
                  <a:solidFill>
                    <a:schemeClr val="tx1">
                      <a:lumMod val="65000"/>
                    </a:schemeClr>
                  </a:solidFill>
                  <a:latin typeface="Segoe UI Semibold" panose="020B0702040204020203" pitchFamily="34" charset="0"/>
                  <a:cs typeface="Segoe UI Semibold" panose="020B0702040204020203" pitchFamily="34" charset="0"/>
                  <a:sym typeface="Arial"/>
                </a:rPr>
                <a:t>with DevOps and Agile programming</a:t>
              </a:r>
            </a:p>
          </p:txBody>
        </p:sp>
      </p:grpSp>
      <p:grpSp>
        <p:nvGrpSpPr>
          <p:cNvPr id="21" name="Group 20">
            <a:extLst>
              <a:ext uri="{FF2B5EF4-FFF2-40B4-BE49-F238E27FC236}">
                <a16:creationId xmlns:a16="http://schemas.microsoft.com/office/drawing/2014/main" id="{FCC98F74-2132-4975-96CB-BADCCFAC81B7}"/>
              </a:ext>
            </a:extLst>
          </p:cNvPr>
          <p:cNvGrpSpPr/>
          <p:nvPr/>
        </p:nvGrpSpPr>
        <p:grpSpPr>
          <a:xfrm>
            <a:off x="9847529" y="3877213"/>
            <a:ext cx="2179504" cy="1745078"/>
            <a:chOff x="10044992" y="3954463"/>
            <a:chExt cx="2223208" cy="1780070"/>
          </a:xfrm>
        </p:grpSpPr>
        <p:sp>
          <p:nvSpPr>
            <p:cNvPr id="107" name="Rectangle 106">
              <a:extLst>
                <a:ext uri="{FF2B5EF4-FFF2-40B4-BE49-F238E27FC236}">
                  <a16:creationId xmlns:a16="http://schemas.microsoft.com/office/drawing/2014/main" id="{B44090D5-3038-42B0-8DF3-76F240D51115}"/>
                </a:ext>
              </a:extLst>
            </p:cNvPr>
            <p:cNvSpPr/>
            <p:nvPr/>
          </p:nvSpPr>
          <p:spPr bwMode="auto">
            <a:xfrm>
              <a:off x="10044992" y="3954463"/>
              <a:ext cx="2103120" cy="6094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3751" fontAlgn="base">
                <a:lnSpc>
                  <a:spcPct val="90000"/>
                </a:lnSpc>
                <a:spcBef>
                  <a:spcPct val="0"/>
                </a:spcBef>
                <a:spcAft>
                  <a:spcPct val="0"/>
                </a:spcAft>
                <a:buClr>
                  <a:srgbClr val="44546A"/>
                </a:buClr>
                <a:buSzPct val="25000"/>
                <a:defRPr/>
              </a:pPr>
              <a:r>
                <a:rPr lang="en" sz="1961" kern="0" dirty="0">
                  <a:solidFill>
                    <a:schemeClr val="tx1"/>
                  </a:solidFill>
                  <a:cs typeface="Segoe UI" panose="020B0502040204020203" pitchFamily="34" charset="0"/>
                  <a:sym typeface="Arial"/>
                </a:rPr>
                <a:t>Modern Microservices</a:t>
              </a:r>
            </a:p>
          </p:txBody>
        </p:sp>
        <p:sp>
          <p:nvSpPr>
            <p:cNvPr id="109" name="TextBox 108">
              <a:extLst>
                <a:ext uri="{FF2B5EF4-FFF2-40B4-BE49-F238E27FC236}">
                  <a16:creationId xmlns:a16="http://schemas.microsoft.com/office/drawing/2014/main" id="{5099130D-F006-467B-AA7F-302251DC12FC}"/>
                </a:ext>
              </a:extLst>
            </p:cNvPr>
            <p:cNvSpPr txBox="1"/>
            <p:nvPr/>
          </p:nvSpPr>
          <p:spPr>
            <a:xfrm>
              <a:off x="10044992" y="4552671"/>
              <a:ext cx="2223208" cy="1181862"/>
            </a:xfrm>
            <a:prstGeom prst="rect">
              <a:avLst/>
            </a:prstGeom>
            <a:noFill/>
          </p:spPr>
          <p:txBody>
            <a:bodyPr wrap="square" lIns="179285" tIns="143428" rIns="179285" bIns="143428" rtlCol="0">
              <a:spAutoFit/>
            </a:bodyPr>
            <a:lstStyle/>
            <a:p>
              <a:pPr>
                <a:lnSpc>
                  <a:spcPct val="90000"/>
                </a:lnSpc>
                <a:spcAft>
                  <a:spcPts val="588"/>
                </a:spcAft>
                <a:buClr>
                  <a:srgbClr val="44546A"/>
                </a:buClr>
                <a:buSzPct val="25000"/>
                <a:defRPr/>
              </a:pPr>
              <a:r>
                <a:rPr lang="en" sz="1568" dirty="0">
                  <a:solidFill>
                    <a:schemeClr val="tx1">
                      <a:lumMod val="75000"/>
                    </a:schemeClr>
                  </a:solidFill>
                  <a:latin typeface="Segoe UI Semibold" panose="020B0702040204020203" pitchFamily="34" charset="0"/>
                  <a:cs typeface="Segoe UI Semibold" panose="020B0702040204020203" pitchFamily="34" charset="0"/>
                  <a:sym typeface="Arial"/>
                </a:rPr>
                <a:t>Add new services </a:t>
              </a:r>
              <a:br>
                <a:rPr lang="en" sz="1568" dirty="0">
                  <a:solidFill>
                    <a:schemeClr val="tx1">
                      <a:lumMod val="75000"/>
                    </a:schemeClr>
                  </a:solidFill>
                  <a:latin typeface="Segoe UI Semibold" panose="020B0702040204020203" pitchFamily="34" charset="0"/>
                  <a:cs typeface="Segoe UI Semibold" panose="020B0702040204020203" pitchFamily="34" charset="0"/>
                  <a:sym typeface="Arial"/>
                </a:rPr>
              </a:br>
              <a:r>
                <a:rPr lang="en" sz="1568" dirty="0">
                  <a:solidFill>
                    <a:schemeClr val="tx1">
                      <a:lumMod val="75000"/>
                    </a:schemeClr>
                  </a:solidFill>
                  <a:latin typeface="Segoe UI Semibold" panose="020B0702040204020203" pitchFamily="34" charset="0"/>
                  <a:cs typeface="Segoe UI Semibold" panose="020B0702040204020203" pitchFamily="34" charset="0"/>
                  <a:sym typeface="Arial"/>
                </a:rPr>
                <a:t>or start peeling </a:t>
              </a:r>
              <a:br>
                <a:rPr lang="en" sz="1568" dirty="0">
                  <a:solidFill>
                    <a:schemeClr val="tx1">
                      <a:lumMod val="75000"/>
                    </a:schemeClr>
                  </a:solidFill>
                  <a:latin typeface="Segoe UI Semibold" panose="020B0702040204020203" pitchFamily="34" charset="0"/>
                  <a:cs typeface="Segoe UI Semibold" panose="020B0702040204020203" pitchFamily="34" charset="0"/>
                  <a:sym typeface="Arial"/>
                </a:rPr>
              </a:br>
              <a:r>
                <a:rPr lang="en" sz="1568" dirty="0">
                  <a:solidFill>
                    <a:schemeClr val="tx1">
                      <a:lumMod val="75000"/>
                    </a:schemeClr>
                  </a:solidFill>
                  <a:latin typeface="Segoe UI Semibold" panose="020B0702040204020203" pitchFamily="34" charset="0"/>
                  <a:cs typeface="Segoe UI Semibold" panose="020B0702040204020203" pitchFamily="34" charset="0"/>
                  <a:sym typeface="Arial"/>
                </a:rPr>
                <a:t>off services from monolith code base</a:t>
              </a:r>
            </a:p>
          </p:txBody>
        </p:sp>
      </p:grpSp>
      <p:pic>
        <p:nvPicPr>
          <p:cNvPr id="73" name="Picture Placeholder 4">
            <a:extLst>
              <a:ext uri="{FF2B5EF4-FFF2-40B4-BE49-F238E27FC236}">
                <a16:creationId xmlns:a16="http://schemas.microsoft.com/office/drawing/2014/main" id="{57260D6B-D9B4-4CC6-9735-E15CECDD37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536" b="5536"/>
          <a:stretch/>
        </p:blipFill>
        <p:spPr>
          <a:xfrm>
            <a:off x="-7066505" y="-67057"/>
            <a:ext cx="6962233" cy="6959672"/>
          </a:xfrm>
          <a:prstGeom prst="rect">
            <a:avLst/>
          </a:prstGeom>
        </p:spPr>
      </p:pic>
      <p:sp>
        <p:nvSpPr>
          <p:cNvPr id="76" name="Rectangle 75">
            <a:extLst>
              <a:ext uri="{FF2B5EF4-FFF2-40B4-BE49-F238E27FC236}">
                <a16:creationId xmlns:a16="http://schemas.microsoft.com/office/drawing/2014/main" id="{1DEFD31F-3A4F-4BDC-B3D8-3597E351CF57}"/>
              </a:ext>
            </a:extLst>
          </p:cNvPr>
          <p:cNvSpPr/>
          <p:nvPr/>
        </p:nvSpPr>
        <p:spPr bwMode="auto">
          <a:xfrm>
            <a:off x="12251138" y="-67057"/>
            <a:ext cx="5348980" cy="695967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6797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63" presetClass="path" presetSubtype="0" decel="100000" fill="hold" grpId="1" nodeType="withEffect">
                                  <p:stCondLst>
                                    <p:cond delay="0"/>
                                  </p:stCondLst>
                                  <p:childTnLst>
                                    <p:animMotion origin="layout" path="M 0 -5.71947E-7 L 0.07161 -5.71947E-7 " pathEditMode="relative" rAng="0" ptsTypes="AA">
                                      <p:cBhvr>
                                        <p:cTn id="9" dur="750" spd="-100000" fill="hold"/>
                                        <p:tgtEl>
                                          <p:spTgt spid="62"/>
                                        </p:tgtEl>
                                        <p:attrNameLst>
                                          <p:attrName>ppt_x</p:attrName>
                                          <p:attrName>ppt_y</p:attrName>
                                        </p:attrNameLst>
                                      </p:cBhvr>
                                      <p:rCtr x="3574" y="0"/>
                                    </p:animMotion>
                                  </p:childTnLst>
                                </p:cTn>
                              </p:par>
                              <p:par>
                                <p:cTn id="10" presetID="10" presetClass="entr" presetSubtype="0"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400"/>
                                        <p:tgtEl>
                                          <p:spTgt spid="14"/>
                                        </p:tgtEl>
                                      </p:cBhvr>
                                    </p:animEffect>
                                  </p:childTnLst>
                                </p:cTn>
                              </p:par>
                              <p:par>
                                <p:cTn id="13" presetID="42" presetClass="path" presetSubtype="0" decel="100000" fill="hold" nodeType="withEffect">
                                  <p:stCondLst>
                                    <p:cond delay="300"/>
                                  </p:stCondLst>
                                  <p:childTnLst>
                                    <p:animMotion origin="layout" path="M -3.26781E-7 -9.71403E-7 L -3.26781E-7 0.09623 " pathEditMode="relative" rAng="0" ptsTypes="AA">
                                      <p:cBhvr>
                                        <p:cTn id="14" dur="700" spd="-100000" fill="hold"/>
                                        <p:tgtEl>
                                          <p:spTgt spid="14"/>
                                        </p:tgtEl>
                                        <p:attrNameLst>
                                          <p:attrName>ppt_x</p:attrName>
                                          <p:attrName>ppt_y</p:attrName>
                                        </p:attrNameLst>
                                      </p:cBhvr>
                                      <p:rCtr x="0" y="4812"/>
                                    </p:animMotion>
                                  </p:childTnLst>
                                </p:cTn>
                              </p:par>
                              <p:par>
                                <p:cTn id="15" presetID="10" presetClass="entr" presetSubtype="0" fill="hold" nodeType="withEffect">
                                  <p:stCondLst>
                                    <p:cond delay="7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400"/>
                                        <p:tgtEl>
                                          <p:spTgt spid="16"/>
                                        </p:tgtEl>
                                      </p:cBhvr>
                                    </p:animEffect>
                                  </p:childTnLst>
                                </p:cTn>
                              </p:par>
                              <p:par>
                                <p:cTn id="18" presetID="42" presetClass="path" presetSubtype="0" decel="100000" fill="hold" nodeType="withEffect">
                                  <p:stCondLst>
                                    <p:cond delay="400"/>
                                  </p:stCondLst>
                                  <p:childTnLst>
                                    <p:animMotion origin="layout" path="M -3.26781E-7 -9.71403E-7 L -3.26781E-7 0.09623 " pathEditMode="relative" rAng="0" ptsTypes="AA">
                                      <p:cBhvr>
                                        <p:cTn id="19" dur="700" spd="-100000" fill="hold"/>
                                        <p:tgtEl>
                                          <p:spTgt spid="16"/>
                                        </p:tgtEl>
                                        <p:attrNameLst>
                                          <p:attrName>ppt_x</p:attrName>
                                          <p:attrName>ppt_y</p:attrName>
                                        </p:attrNameLst>
                                      </p:cBhvr>
                                      <p:rCtr x="0" y="4812"/>
                                    </p:animMotion>
                                  </p:childTnLst>
                                </p:cTn>
                              </p:par>
                              <p:par>
                                <p:cTn id="20" presetID="10" presetClass="entr" presetSubtype="0" fill="hold" nodeType="withEffect">
                                  <p:stCondLst>
                                    <p:cond delay="8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400"/>
                                        <p:tgtEl>
                                          <p:spTgt spid="17"/>
                                        </p:tgtEl>
                                      </p:cBhvr>
                                    </p:animEffect>
                                  </p:childTnLst>
                                </p:cTn>
                              </p:par>
                              <p:par>
                                <p:cTn id="23" presetID="42" presetClass="path" presetSubtype="0" decel="100000" fill="hold" nodeType="withEffect">
                                  <p:stCondLst>
                                    <p:cond delay="500"/>
                                  </p:stCondLst>
                                  <p:childTnLst>
                                    <p:animMotion origin="layout" path="M -3.26781E-7 -9.71403E-7 L -3.26781E-7 0.09623 " pathEditMode="relative" rAng="0" ptsTypes="AA">
                                      <p:cBhvr>
                                        <p:cTn id="24" dur="700" spd="-100000" fill="hold"/>
                                        <p:tgtEl>
                                          <p:spTgt spid="17"/>
                                        </p:tgtEl>
                                        <p:attrNameLst>
                                          <p:attrName>ppt_x</p:attrName>
                                          <p:attrName>ppt_y</p:attrName>
                                        </p:attrNameLst>
                                      </p:cBhvr>
                                      <p:rCtr x="0" y="4812"/>
                                    </p:animMotion>
                                  </p:childTnLst>
                                </p:cTn>
                              </p:par>
                              <p:par>
                                <p:cTn id="25" presetID="10" presetClass="entr" presetSubtype="0"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400"/>
                                        <p:tgtEl>
                                          <p:spTgt spid="13"/>
                                        </p:tgtEl>
                                      </p:cBhvr>
                                    </p:animEffect>
                                  </p:childTnLst>
                                </p:cTn>
                              </p:par>
                              <p:par>
                                <p:cTn id="28" presetID="42" presetClass="path" presetSubtype="0" decel="100000" fill="hold" nodeType="withEffect">
                                  <p:stCondLst>
                                    <p:cond delay="600"/>
                                  </p:stCondLst>
                                  <p:childTnLst>
                                    <p:animMotion origin="layout" path="M -3.26781E-7 -9.71403E-7 L -3.26781E-7 0.09623 " pathEditMode="relative" rAng="0" ptsTypes="AA">
                                      <p:cBhvr>
                                        <p:cTn id="29" dur="700" spd="-100000" fill="hold"/>
                                        <p:tgtEl>
                                          <p:spTgt spid="13"/>
                                        </p:tgtEl>
                                        <p:attrNameLst>
                                          <p:attrName>ppt_x</p:attrName>
                                          <p:attrName>ppt_y</p:attrName>
                                        </p:attrNameLst>
                                      </p:cBhvr>
                                      <p:rCtr x="0" y="4812"/>
                                    </p:animMotion>
                                  </p:childTnLst>
                                </p:cTn>
                              </p:par>
                              <p:par>
                                <p:cTn id="30" presetID="10" presetClass="entr" presetSubtype="0" fill="hold" nodeType="withEffect">
                                  <p:stCondLst>
                                    <p:cond delay="1000"/>
                                  </p:stCondLst>
                                  <p:childTnLst>
                                    <p:set>
                                      <p:cBhvr>
                                        <p:cTn id="31" dur="1" fill="hold">
                                          <p:stCondLst>
                                            <p:cond delay="0"/>
                                          </p:stCondLst>
                                        </p:cTn>
                                        <p:tgtEl>
                                          <p:spTgt spid="805"/>
                                        </p:tgtEl>
                                        <p:attrNameLst>
                                          <p:attrName>style.visibility</p:attrName>
                                        </p:attrNameLst>
                                      </p:cBhvr>
                                      <p:to>
                                        <p:strVal val="visible"/>
                                      </p:to>
                                    </p:set>
                                    <p:animEffect transition="in" filter="fade">
                                      <p:cBhvr>
                                        <p:cTn id="32" dur="400"/>
                                        <p:tgtEl>
                                          <p:spTgt spid="805"/>
                                        </p:tgtEl>
                                      </p:cBhvr>
                                    </p:animEffect>
                                  </p:childTnLst>
                                </p:cTn>
                              </p:par>
                              <p:par>
                                <p:cTn id="33" presetID="42" presetClass="path" presetSubtype="0" decel="100000" fill="hold" nodeType="withEffect">
                                  <p:stCondLst>
                                    <p:cond delay="700"/>
                                  </p:stCondLst>
                                  <p:childTnLst>
                                    <p:animMotion origin="layout" path="M -3.26781E-7 -9.71403E-7 L -3.26781E-7 0.09623 " pathEditMode="relative" rAng="0" ptsTypes="AA">
                                      <p:cBhvr>
                                        <p:cTn id="34" dur="700" spd="-100000" fill="hold"/>
                                        <p:tgtEl>
                                          <p:spTgt spid="805"/>
                                        </p:tgtEl>
                                        <p:attrNameLst>
                                          <p:attrName>ppt_x</p:attrName>
                                          <p:attrName>ppt_y</p:attrName>
                                        </p:attrNameLst>
                                      </p:cBhvr>
                                      <p:rCtr x="0" y="4812"/>
                                    </p:animMotion>
                                  </p:childTnLst>
                                </p:cTn>
                              </p:par>
                              <p:par>
                                <p:cTn id="35" presetID="22" presetClass="entr" presetSubtype="8" fill="hold" grpId="0" nodeType="withEffect">
                                  <p:stCondLst>
                                    <p:cond delay="500"/>
                                  </p:stCondLst>
                                  <p:childTnLst>
                                    <p:set>
                                      <p:cBhvr>
                                        <p:cTn id="36" dur="1" fill="hold">
                                          <p:stCondLst>
                                            <p:cond delay="0"/>
                                          </p:stCondLst>
                                        </p:cTn>
                                        <p:tgtEl>
                                          <p:spTgt spid="101"/>
                                        </p:tgtEl>
                                        <p:attrNameLst>
                                          <p:attrName>style.visibility</p:attrName>
                                        </p:attrNameLst>
                                      </p:cBhvr>
                                      <p:to>
                                        <p:strVal val="visible"/>
                                      </p:to>
                                    </p:set>
                                    <p:animEffect transition="in" filter="wipe(left)">
                                      <p:cBhvr>
                                        <p:cTn id="37" dur="500"/>
                                        <p:tgtEl>
                                          <p:spTgt spid="101"/>
                                        </p:tgtEl>
                                      </p:cBhvr>
                                    </p:animEffect>
                                  </p:childTnLst>
                                </p:cTn>
                              </p:par>
                              <p:par>
                                <p:cTn id="38" presetID="22" presetClass="entr" presetSubtype="8" fill="hold" grpId="0" nodeType="withEffect">
                                  <p:stCondLst>
                                    <p:cond delay="600"/>
                                  </p:stCondLst>
                                  <p:childTnLst>
                                    <p:set>
                                      <p:cBhvr>
                                        <p:cTn id="39" dur="1" fill="hold">
                                          <p:stCondLst>
                                            <p:cond delay="0"/>
                                          </p:stCondLst>
                                        </p:cTn>
                                        <p:tgtEl>
                                          <p:spTgt spid="102"/>
                                        </p:tgtEl>
                                        <p:attrNameLst>
                                          <p:attrName>style.visibility</p:attrName>
                                        </p:attrNameLst>
                                      </p:cBhvr>
                                      <p:to>
                                        <p:strVal val="visible"/>
                                      </p:to>
                                    </p:set>
                                    <p:animEffect transition="in" filter="wipe(left)">
                                      <p:cBhvr>
                                        <p:cTn id="40" dur="500"/>
                                        <p:tgtEl>
                                          <p:spTgt spid="102"/>
                                        </p:tgtEl>
                                      </p:cBhvr>
                                    </p:animEffect>
                                  </p:childTnLst>
                                </p:cTn>
                              </p:par>
                              <p:par>
                                <p:cTn id="41" presetID="22" presetClass="entr" presetSubtype="8" fill="hold" grpId="0" nodeType="withEffect">
                                  <p:stCondLst>
                                    <p:cond delay="700"/>
                                  </p:stCondLst>
                                  <p:childTnLst>
                                    <p:set>
                                      <p:cBhvr>
                                        <p:cTn id="42" dur="1" fill="hold">
                                          <p:stCondLst>
                                            <p:cond delay="0"/>
                                          </p:stCondLst>
                                        </p:cTn>
                                        <p:tgtEl>
                                          <p:spTgt spid="103"/>
                                        </p:tgtEl>
                                        <p:attrNameLst>
                                          <p:attrName>style.visibility</p:attrName>
                                        </p:attrNameLst>
                                      </p:cBhvr>
                                      <p:to>
                                        <p:strVal val="visible"/>
                                      </p:to>
                                    </p:set>
                                    <p:animEffect transition="in" filter="wipe(left)">
                                      <p:cBhvr>
                                        <p:cTn id="43" dur="500"/>
                                        <p:tgtEl>
                                          <p:spTgt spid="103"/>
                                        </p:tgtEl>
                                      </p:cBhvr>
                                    </p:animEffect>
                                  </p:childTnLst>
                                </p:cTn>
                              </p:par>
                              <p:par>
                                <p:cTn id="44" presetID="22" presetClass="entr" presetSubtype="8" fill="hold" grpId="0" nodeType="withEffect">
                                  <p:stCondLst>
                                    <p:cond delay="800"/>
                                  </p:stCondLst>
                                  <p:childTnLst>
                                    <p:set>
                                      <p:cBhvr>
                                        <p:cTn id="45" dur="1" fill="hold">
                                          <p:stCondLst>
                                            <p:cond delay="0"/>
                                          </p:stCondLst>
                                        </p:cTn>
                                        <p:tgtEl>
                                          <p:spTgt spid="104"/>
                                        </p:tgtEl>
                                        <p:attrNameLst>
                                          <p:attrName>style.visibility</p:attrName>
                                        </p:attrNameLst>
                                      </p:cBhvr>
                                      <p:to>
                                        <p:strVal val="visible"/>
                                      </p:to>
                                    </p:set>
                                    <p:animEffect transition="in" filter="wipe(left)">
                                      <p:cBhvr>
                                        <p:cTn id="46" dur="500"/>
                                        <p:tgtEl>
                                          <p:spTgt spid="104"/>
                                        </p:tgtEl>
                                      </p:cBhvr>
                                    </p:animEffect>
                                  </p:childTnLst>
                                </p:cTn>
                              </p:par>
                              <p:par>
                                <p:cTn id="47" presetID="22" presetClass="entr" presetSubtype="8" fill="hold" grpId="0" nodeType="withEffect">
                                  <p:stCondLst>
                                    <p:cond delay="90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par>
                                <p:cTn id="50" presetID="10" presetClass="entr" presetSubtype="0" fill="hold" grpId="0" nodeType="withEffect">
                                  <p:stCondLst>
                                    <p:cond delay="90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400"/>
                                        <p:tgtEl>
                                          <p:spTgt spid="97"/>
                                        </p:tgtEl>
                                      </p:cBhvr>
                                    </p:animEffect>
                                  </p:childTnLst>
                                </p:cTn>
                              </p:par>
                              <p:par>
                                <p:cTn id="53" presetID="64" presetClass="path" presetSubtype="0" decel="100000" fill="hold" grpId="1" nodeType="withEffect">
                                  <p:stCondLst>
                                    <p:cond delay="600"/>
                                  </p:stCondLst>
                                  <p:childTnLst>
                                    <p:animMotion origin="layout" path="M 2.21853E-6 -8.21607E-7 L 2.21853E-6 -0.10327 " pathEditMode="relative" rAng="0" ptsTypes="AA">
                                      <p:cBhvr>
                                        <p:cTn id="54" dur="700" spd="-100000" fill="hold"/>
                                        <p:tgtEl>
                                          <p:spTgt spid="97"/>
                                        </p:tgtEl>
                                        <p:attrNameLst>
                                          <p:attrName>ppt_x</p:attrName>
                                          <p:attrName>ppt_y</p:attrName>
                                        </p:attrNameLst>
                                      </p:cBhvr>
                                      <p:rCtr x="0" y="-5175"/>
                                    </p:animMotion>
                                  </p:childTnLst>
                                </p:cTn>
                              </p:par>
                              <p:par>
                                <p:cTn id="55" presetID="10" presetClass="entr" presetSubtype="0" fill="hold" grpId="0" nodeType="withEffect">
                                  <p:stCondLst>
                                    <p:cond delay="100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400"/>
                                        <p:tgtEl>
                                          <p:spTgt spid="98"/>
                                        </p:tgtEl>
                                      </p:cBhvr>
                                    </p:animEffect>
                                  </p:childTnLst>
                                </p:cTn>
                              </p:par>
                              <p:par>
                                <p:cTn id="58" presetID="64" presetClass="path" presetSubtype="0" decel="100000" fill="hold" grpId="1" nodeType="withEffect">
                                  <p:stCondLst>
                                    <p:cond delay="700"/>
                                  </p:stCondLst>
                                  <p:childTnLst>
                                    <p:animMotion origin="layout" path="M 2.21853E-6 -8.21607E-7 L 2.21853E-6 -0.10327 " pathEditMode="relative" rAng="0" ptsTypes="AA">
                                      <p:cBhvr>
                                        <p:cTn id="59" dur="700" spd="-100000" fill="hold"/>
                                        <p:tgtEl>
                                          <p:spTgt spid="98"/>
                                        </p:tgtEl>
                                        <p:attrNameLst>
                                          <p:attrName>ppt_x</p:attrName>
                                          <p:attrName>ppt_y</p:attrName>
                                        </p:attrNameLst>
                                      </p:cBhvr>
                                      <p:rCtr x="0" y="-5175"/>
                                    </p:animMotion>
                                  </p:childTnLst>
                                </p:cTn>
                              </p:par>
                              <p:par>
                                <p:cTn id="60" presetID="10" presetClass="entr" presetSubtype="0" fill="hold" nodeType="withEffect">
                                  <p:stCondLst>
                                    <p:cond delay="110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400"/>
                                        <p:tgtEl>
                                          <p:spTgt spid="19"/>
                                        </p:tgtEl>
                                      </p:cBhvr>
                                    </p:animEffect>
                                  </p:childTnLst>
                                </p:cTn>
                              </p:par>
                              <p:par>
                                <p:cTn id="63" presetID="64" presetClass="path" presetSubtype="0" decel="100000" fill="hold" nodeType="withEffect">
                                  <p:stCondLst>
                                    <p:cond delay="800"/>
                                  </p:stCondLst>
                                  <p:childTnLst>
                                    <p:animMotion origin="layout" path="M 3.31631E-6 3.06854E-6 L 3.31631E-6 -0.10327 " pathEditMode="relative" rAng="0" ptsTypes="AA">
                                      <p:cBhvr>
                                        <p:cTn id="64" dur="700" spd="-100000" fill="hold"/>
                                        <p:tgtEl>
                                          <p:spTgt spid="19"/>
                                        </p:tgtEl>
                                        <p:attrNameLst>
                                          <p:attrName>ppt_x</p:attrName>
                                          <p:attrName>ppt_y</p:attrName>
                                        </p:attrNameLst>
                                      </p:cBhvr>
                                      <p:rCtr x="0" y="-5175"/>
                                    </p:animMotion>
                                  </p:childTnLst>
                                </p:cTn>
                              </p:par>
                              <p:par>
                                <p:cTn id="65" presetID="10" presetClass="entr" presetSubtype="0" fill="hold" nodeType="withEffect">
                                  <p:stCondLst>
                                    <p:cond delay="120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400"/>
                                        <p:tgtEl>
                                          <p:spTgt spid="20"/>
                                        </p:tgtEl>
                                      </p:cBhvr>
                                    </p:animEffect>
                                  </p:childTnLst>
                                </p:cTn>
                              </p:par>
                              <p:par>
                                <p:cTn id="68" presetID="64" presetClass="path" presetSubtype="0" decel="100000" fill="hold" nodeType="withEffect">
                                  <p:stCondLst>
                                    <p:cond delay="900"/>
                                  </p:stCondLst>
                                  <p:childTnLst>
                                    <p:animMotion origin="layout" path="M 7.68445E-7 -4.35769E-6 L 7.68445E-7 -0.10326 " pathEditMode="relative" rAng="0" ptsTypes="AA">
                                      <p:cBhvr>
                                        <p:cTn id="69" dur="700" spd="-100000" fill="hold"/>
                                        <p:tgtEl>
                                          <p:spTgt spid="20"/>
                                        </p:tgtEl>
                                        <p:attrNameLst>
                                          <p:attrName>ppt_x</p:attrName>
                                          <p:attrName>ppt_y</p:attrName>
                                        </p:attrNameLst>
                                      </p:cBhvr>
                                      <p:rCtr x="0" y="-5175"/>
                                    </p:animMotion>
                                  </p:childTnLst>
                                </p:cTn>
                              </p:par>
                              <p:par>
                                <p:cTn id="70" presetID="10" presetClass="entr" presetSubtype="0" fill="hold" nodeType="withEffect">
                                  <p:stCondLst>
                                    <p:cond delay="130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400"/>
                                        <p:tgtEl>
                                          <p:spTgt spid="21"/>
                                        </p:tgtEl>
                                      </p:cBhvr>
                                    </p:animEffect>
                                  </p:childTnLst>
                                </p:cTn>
                              </p:par>
                              <p:par>
                                <p:cTn id="73" presetID="64" presetClass="path" presetSubtype="0" decel="100000" fill="hold" nodeType="withEffect">
                                  <p:stCondLst>
                                    <p:cond delay="1000"/>
                                  </p:stCondLst>
                                  <p:childTnLst>
                                    <p:animMotion origin="layout" path="M 4.86086E-6 -4.8207E-6 L 4.86086E-6 -0.10326 " pathEditMode="relative" rAng="0" ptsTypes="AA">
                                      <p:cBhvr>
                                        <p:cTn id="74" dur="700" spd="-100000" fill="hold"/>
                                        <p:tgtEl>
                                          <p:spTgt spid="21"/>
                                        </p:tgtEl>
                                        <p:attrNameLst>
                                          <p:attrName>ppt_x</p:attrName>
                                          <p:attrName>ppt_y</p:attrName>
                                        </p:attrNameLst>
                                      </p:cBhvr>
                                      <p:rCtr x="0" y="-5175"/>
                                    </p:animMotion>
                                  </p:childTnLst>
                                </p:cTn>
                              </p:par>
                              <p:par>
                                <p:cTn id="75" presetID="10" presetClass="entr" presetSubtype="0" fill="hold" grpId="0" nodeType="withEffect">
                                  <p:stCondLst>
                                    <p:cond delay="75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500"/>
                                        <p:tgtEl>
                                          <p:spTgt spid="91"/>
                                        </p:tgtEl>
                                      </p:cBhvr>
                                    </p:animEffect>
                                  </p:childTnLst>
                                </p:cTn>
                              </p:par>
                              <p:par>
                                <p:cTn id="78" presetID="10" presetClass="entr" presetSubtype="0" fill="hold" grpId="0" nodeType="withEffect">
                                  <p:stCondLst>
                                    <p:cond delay="85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500"/>
                                        <p:tgtEl>
                                          <p:spTgt spid="92"/>
                                        </p:tgtEl>
                                      </p:cBhvr>
                                    </p:animEffect>
                                  </p:childTnLst>
                                </p:cTn>
                              </p:par>
                              <p:par>
                                <p:cTn id="81" presetID="10" presetClass="entr" presetSubtype="0" fill="hold" grpId="0" nodeType="withEffect">
                                  <p:stCondLst>
                                    <p:cond delay="950"/>
                                  </p:stCondLst>
                                  <p:childTnLst>
                                    <p:set>
                                      <p:cBhvr>
                                        <p:cTn id="82" dur="1" fill="hold">
                                          <p:stCondLst>
                                            <p:cond delay="0"/>
                                          </p:stCondLst>
                                        </p:cTn>
                                        <p:tgtEl>
                                          <p:spTgt spid="93"/>
                                        </p:tgtEl>
                                        <p:attrNameLst>
                                          <p:attrName>style.visibility</p:attrName>
                                        </p:attrNameLst>
                                      </p:cBhvr>
                                      <p:to>
                                        <p:strVal val="visible"/>
                                      </p:to>
                                    </p:set>
                                    <p:animEffect transition="in" filter="fade">
                                      <p:cBhvr>
                                        <p:cTn id="83" dur="500"/>
                                        <p:tgtEl>
                                          <p:spTgt spid="93"/>
                                        </p:tgtEl>
                                      </p:cBhvr>
                                    </p:animEffect>
                                  </p:childTnLst>
                                </p:cTn>
                              </p:par>
                              <p:par>
                                <p:cTn id="84" presetID="10" presetClass="entr" presetSubtype="0" fill="hold" grpId="0" nodeType="withEffect">
                                  <p:stCondLst>
                                    <p:cond delay="105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91" grpId="0" animBg="1"/>
      <p:bldP spid="92" grpId="0" animBg="1"/>
      <p:bldP spid="93" grpId="0" animBg="1"/>
      <p:bldP spid="94" grpId="0" animBg="1"/>
      <p:bldP spid="97" grpId="0"/>
      <p:bldP spid="97" grpId="1"/>
      <p:bldP spid="98" grpId="0"/>
      <p:bldP spid="98" grpId="1"/>
      <p:bldP spid="101" grpId="0" animBg="1"/>
      <p:bldP spid="102" grpId="0" animBg="1"/>
      <p:bldP spid="103" grpId="0" animBg="1"/>
      <p:bldP spid="104" grpId="0" animBg="1"/>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about…</a:t>
            </a:r>
            <a:endParaRPr lang="en-US" dirty="0"/>
          </a:p>
        </p:txBody>
      </p:sp>
    </p:spTree>
    <p:extLst>
      <p:ext uri="{BB962C8B-B14F-4D97-AF65-F5344CB8AC3E}">
        <p14:creationId xmlns:p14="http://schemas.microsoft.com/office/powerpoint/2010/main" val="135639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Licensing</a:t>
            </a:r>
            <a:endParaRPr lang="en-US" dirty="0"/>
          </a:p>
        </p:txBody>
      </p:sp>
      <p:pic>
        <p:nvPicPr>
          <p:cNvPr id="5" name="Picture 4"/>
          <p:cNvPicPr>
            <a:picLocks noChangeAspect="1"/>
          </p:cNvPicPr>
          <p:nvPr/>
        </p:nvPicPr>
        <p:blipFill>
          <a:blip r:embed="rId3"/>
          <a:stretch>
            <a:fillRect/>
          </a:stretch>
        </p:blipFill>
        <p:spPr>
          <a:xfrm>
            <a:off x="1464472" y="1262640"/>
            <a:ext cx="8785274" cy="4794249"/>
          </a:xfrm>
          <a:prstGeom prst="rect">
            <a:avLst/>
          </a:prstGeom>
        </p:spPr>
      </p:pic>
      <p:sp>
        <p:nvSpPr>
          <p:cNvPr id="6" name="Rectangle 5"/>
          <p:cNvSpPr/>
          <p:nvPr/>
        </p:nvSpPr>
        <p:spPr>
          <a:xfrm>
            <a:off x="269241" y="6190058"/>
            <a:ext cx="11655840" cy="301727"/>
          </a:xfrm>
          <a:prstGeom prst="rect">
            <a:avLst/>
          </a:prstGeom>
        </p:spPr>
        <p:txBody>
          <a:bodyPr wrap="square">
            <a:spAutoFit/>
          </a:bodyPr>
          <a:lstStyle/>
          <a:p>
            <a:pPr algn="ctr"/>
            <a:r>
              <a:rPr lang="en-US" sz="1372" i="1" dirty="0"/>
              <a:t>https://www.microsoft.com/en-us/cloud-platform/windows-server-pricing</a:t>
            </a:r>
          </a:p>
        </p:txBody>
      </p:sp>
      <p:sp>
        <p:nvSpPr>
          <p:cNvPr id="8" name="Rectangle 7"/>
          <p:cNvSpPr/>
          <p:nvPr/>
        </p:nvSpPr>
        <p:spPr bwMode="auto">
          <a:xfrm>
            <a:off x="1987386" y="3758934"/>
            <a:ext cx="7769015" cy="1612320"/>
          </a:xfrm>
          <a:prstGeom prst="rect">
            <a:avLst/>
          </a:prstGeom>
          <a:solidFill>
            <a:schemeClr val="bg1">
              <a:alpha val="4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9" name="Rectangle 8"/>
          <p:cNvSpPr/>
          <p:nvPr/>
        </p:nvSpPr>
        <p:spPr bwMode="auto">
          <a:xfrm>
            <a:off x="1912684" y="2927096"/>
            <a:ext cx="7769015" cy="273130"/>
          </a:xfrm>
          <a:prstGeom prst="rect">
            <a:avLst/>
          </a:prstGeom>
          <a:solidFill>
            <a:schemeClr val="bg1">
              <a:alpha val="49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7" name="Rectangle 6"/>
          <p:cNvSpPr/>
          <p:nvPr/>
        </p:nvSpPr>
        <p:spPr bwMode="auto">
          <a:xfrm>
            <a:off x="1987386" y="3204894"/>
            <a:ext cx="7769015" cy="549372"/>
          </a:xfrm>
          <a:prstGeom prst="rect">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34799900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9942B-AC1B-4FE5-B1EA-D17032CA36AC}"/>
              </a:ext>
            </a:extLst>
          </p:cNvPr>
          <p:cNvSpPr>
            <a:spLocks noGrp="1"/>
          </p:cNvSpPr>
          <p:nvPr>
            <p:ph type="title"/>
          </p:nvPr>
        </p:nvSpPr>
        <p:spPr/>
        <p:txBody>
          <a:bodyPr/>
          <a:lstStyle/>
          <a:p>
            <a:r>
              <a:rPr lang="en-US" dirty="0"/>
              <a:t>Patching and Updates</a:t>
            </a:r>
          </a:p>
        </p:txBody>
      </p:sp>
    </p:spTree>
    <p:extLst>
      <p:ext uri="{BB962C8B-B14F-4D97-AF65-F5344CB8AC3E}">
        <p14:creationId xmlns:p14="http://schemas.microsoft.com/office/powerpoint/2010/main" val="166606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Patching and Updates</a:t>
            </a:r>
            <a:endParaRPr lang="en-US" dirty="0"/>
          </a:p>
        </p:txBody>
      </p:sp>
      <p:sp>
        <p:nvSpPr>
          <p:cNvPr id="3" name="Text Placeholder 2"/>
          <p:cNvSpPr>
            <a:spLocks noGrp="1"/>
          </p:cNvSpPr>
          <p:nvPr>
            <p:ph type="body" sz="quarter" idx="4294967295"/>
          </p:nvPr>
        </p:nvSpPr>
        <p:spPr>
          <a:xfrm>
            <a:off x="584200" y="2290763"/>
            <a:ext cx="3578225" cy="1908175"/>
          </a:xfrm>
        </p:spPr>
        <p:txBody>
          <a:bodyPr/>
          <a:lstStyle/>
          <a:p>
            <a:pPr marL="0" indent="0">
              <a:buNone/>
            </a:pPr>
            <a:r>
              <a:rPr lang="en-US" dirty="0">
                <a:solidFill>
                  <a:schemeClr val="tx2"/>
                </a:solidFill>
              </a:rPr>
              <a:t>Update Container OS Image</a:t>
            </a:r>
          </a:p>
          <a:p>
            <a:pPr marL="228600" lvl="1" indent="0">
              <a:buNone/>
            </a:pPr>
            <a:r>
              <a:rPr lang="en-US" dirty="0"/>
              <a:t>Pull updated base image</a:t>
            </a:r>
          </a:p>
          <a:p>
            <a:pPr marL="228600" lvl="1" indent="0">
              <a:buNone/>
            </a:pPr>
            <a:r>
              <a:rPr lang="en-US" dirty="0"/>
              <a:t>Rebuild containers using </a:t>
            </a:r>
            <a:r>
              <a:rPr lang="en-US" dirty="0" err="1"/>
              <a:t>dockerfiles</a:t>
            </a:r>
            <a:endParaRPr lang="en-US" dirty="0"/>
          </a:p>
        </p:txBody>
      </p:sp>
      <p:grpSp>
        <p:nvGrpSpPr>
          <p:cNvPr id="5" name="Group 4"/>
          <p:cNvGrpSpPr/>
          <p:nvPr/>
        </p:nvGrpSpPr>
        <p:grpSpPr>
          <a:xfrm>
            <a:off x="6836464" y="1968436"/>
            <a:ext cx="1734899" cy="3018516"/>
            <a:chOff x="1688931" y="3525392"/>
            <a:chExt cx="1769687" cy="3079044"/>
          </a:xfrm>
        </p:grpSpPr>
        <p:grpSp>
          <p:nvGrpSpPr>
            <p:cNvPr id="82" name="Group 81"/>
            <p:cNvGrpSpPr/>
            <p:nvPr/>
          </p:nvGrpSpPr>
          <p:grpSpPr>
            <a:xfrm>
              <a:off x="1688931" y="5677022"/>
              <a:ext cx="1769687" cy="927414"/>
              <a:chOff x="8330223" y="5599239"/>
              <a:chExt cx="2066233" cy="1082820"/>
            </a:xfrm>
          </p:grpSpPr>
          <p:grpSp>
            <p:nvGrpSpPr>
              <p:cNvPr id="83" name="Group 82"/>
              <p:cNvGrpSpPr/>
              <p:nvPr/>
            </p:nvGrpSpPr>
            <p:grpSpPr>
              <a:xfrm>
                <a:off x="8330223" y="5599239"/>
                <a:ext cx="2066233" cy="1082820"/>
                <a:chOff x="1951037" y="4049747"/>
                <a:chExt cx="2689850" cy="1409630"/>
              </a:xfrm>
            </p:grpSpPr>
            <p:sp>
              <p:nvSpPr>
                <p:cNvPr id="86" name="Rectangle 85"/>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ight Bracket 86"/>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8" name="Left Bracket 87"/>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85" name="TextBox 84"/>
              <p:cNvSpPr txBox="1"/>
              <p:nvPr/>
            </p:nvSpPr>
            <p:spPr>
              <a:xfrm>
                <a:off x="8405595" y="6065370"/>
                <a:ext cx="1904999" cy="535133"/>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10.0.14393.0</a:t>
                </a:r>
              </a:p>
            </p:txBody>
          </p:sp>
        </p:grpSp>
        <p:grpSp>
          <p:nvGrpSpPr>
            <p:cNvPr id="89" name="Group 88"/>
            <p:cNvGrpSpPr/>
            <p:nvPr/>
          </p:nvGrpSpPr>
          <p:grpSpPr>
            <a:xfrm>
              <a:off x="1688931" y="4601207"/>
              <a:ext cx="1769687" cy="927414"/>
              <a:chOff x="1951037" y="4049747"/>
              <a:chExt cx="2689850" cy="1409630"/>
            </a:xfrm>
          </p:grpSpPr>
          <p:sp>
            <p:nvSpPr>
              <p:cNvPr id="90" name="Rectangle 8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ight Bracket 9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2" name="Left Bracket 9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93" name="Group 92"/>
            <p:cNvGrpSpPr/>
            <p:nvPr/>
          </p:nvGrpSpPr>
          <p:grpSpPr>
            <a:xfrm>
              <a:off x="1688931" y="3525392"/>
              <a:ext cx="1769687" cy="927414"/>
              <a:chOff x="1951037" y="4049747"/>
              <a:chExt cx="2689850" cy="1409630"/>
            </a:xfrm>
          </p:grpSpPr>
          <p:sp>
            <p:nvSpPr>
              <p:cNvPr id="94" name="Rectangle 9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ight Bracket 9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6" name="Left Bracket 9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spTree>
    <p:extLst>
      <p:ext uri="{BB962C8B-B14F-4D97-AF65-F5344CB8AC3E}">
        <p14:creationId xmlns:p14="http://schemas.microsoft.com/office/powerpoint/2010/main" val="3116326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Patching and Updates</a:t>
            </a:r>
            <a:endParaRPr lang="en-US" dirty="0"/>
          </a:p>
        </p:txBody>
      </p:sp>
      <p:sp>
        <p:nvSpPr>
          <p:cNvPr id="3" name="Text Placeholder 2"/>
          <p:cNvSpPr>
            <a:spLocks noGrp="1"/>
          </p:cNvSpPr>
          <p:nvPr>
            <p:ph type="body" sz="quarter" idx="4294967295"/>
          </p:nvPr>
        </p:nvSpPr>
        <p:spPr>
          <a:xfrm>
            <a:off x="584200" y="2581275"/>
            <a:ext cx="3578225" cy="1908175"/>
          </a:xfrm>
        </p:spPr>
        <p:txBody>
          <a:bodyPr/>
          <a:lstStyle/>
          <a:p>
            <a:pPr marL="0" indent="0">
              <a:buNone/>
            </a:pPr>
            <a:r>
              <a:rPr lang="en-US" dirty="0">
                <a:solidFill>
                  <a:schemeClr val="tx2"/>
                </a:solidFill>
              </a:rPr>
              <a:t>Update Container OS Image</a:t>
            </a:r>
          </a:p>
          <a:p>
            <a:pPr marL="228600" lvl="1" indent="0">
              <a:buNone/>
            </a:pPr>
            <a:r>
              <a:rPr lang="en-US" dirty="0"/>
              <a:t>Pull updated base image</a:t>
            </a:r>
          </a:p>
          <a:p>
            <a:pPr marL="228600" lvl="1" indent="0">
              <a:buNone/>
            </a:pPr>
            <a:r>
              <a:rPr lang="en-US" dirty="0"/>
              <a:t>Rebuild containers using </a:t>
            </a:r>
            <a:r>
              <a:rPr lang="en-US" dirty="0" err="1"/>
              <a:t>dockerfiles</a:t>
            </a:r>
            <a:endParaRPr lang="en-US" dirty="0"/>
          </a:p>
        </p:txBody>
      </p:sp>
      <p:grpSp>
        <p:nvGrpSpPr>
          <p:cNvPr id="5" name="Group 4"/>
          <p:cNvGrpSpPr/>
          <p:nvPr/>
        </p:nvGrpSpPr>
        <p:grpSpPr>
          <a:xfrm>
            <a:off x="6903073" y="2026105"/>
            <a:ext cx="1734899" cy="3018516"/>
            <a:chOff x="1688931" y="3525392"/>
            <a:chExt cx="1769687" cy="3079044"/>
          </a:xfrm>
        </p:grpSpPr>
        <p:grpSp>
          <p:nvGrpSpPr>
            <p:cNvPr id="82" name="Group 81"/>
            <p:cNvGrpSpPr/>
            <p:nvPr/>
          </p:nvGrpSpPr>
          <p:grpSpPr>
            <a:xfrm>
              <a:off x="1688931" y="5677022"/>
              <a:ext cx="1769687" cy="927414"/>
              <a:chOff x="8330223" y="5599239"/>
              <a:chExt cx="2066233" cy="1082820"/>
            </a:xfrm>
          </p:grpSpPr>
          <p:grpSp>
            <p:nvGrpSpPr>
              <p:cNvPr id="83" name="Group 82"/>
              <p:cNvGrpSpPr/>
              <p:nvPr/>
            </p:nvGrpSpPr>
            <p:grpSpPr>
              <a:xfrm>
                <a:off x="8330223" y="5599239"/>
                <a:ext cx="2066233" cy="1082820"/>
                <a:chOff x="1951037" y="4049747"/>
                <a:chExt cx="2689850" cy="1409630"/>
              </a:xfrm>
            </p:grpSpPr>
            <p:sp>
              <p:nvSpPr>
                <p:cNvPr id="86" name="Rectangle 85"/>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ight Bracket 86"/>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8" name="Left Bracket 87"/>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85" name="TextBox 84"/>
              <p:cNvSpPr txBox="1"/>
              <p:nvPr/>
            </p:nvSpPr>
            <p:spPr>
              <a:xfrm>
                <a:off x="8405595" y="6065370"/>
                <a:ext cx="1904999" cy="535133"/>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10.0.14393.0</a:t>
                </a:r>
              </a:p>
            </p:txBody>
          </p:sp>
        </p:grpSp>
        <p:grpSp>
          <p:nvGrpSpPr>
            <p:cNvPr id="89" name="Group 88"/>
            <p:cNvGrpSpPr/>
            <p:nvPr/>
          </p:nvGrpSpPr>
          <p:grpSpPr>
            <a:xfrm>
              <a:off x="1688931" y="4601207"/>
              <a:ext cx="1769687" cy="927414"/>
              <a:chOff x="1951037" y="4049747"/>
              <a:chExt cx="2689850" cy="1409630"/>
            </a:xfrm>
          </p:grpSpPr>
          <p:sp>
            <p:nvSpPr>
              <p:cNvPr id="90" name="Rectangle 8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ight Bracket 9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2" name="Left Bracket 9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93" name="Group 92"/>
            <p:cNvGrpSpPr/>
            <p:nvPr/>
          </p:nvGrpSpPr>
          <p:grpSpPr>
            <a:xfrm>
              <a:off x="1688931" y="3525392"/>
              <a:ext cx="1769687" cy="927414"/>
              <a:chOff x="1951037" y="4049747"/>
              <a:chExt cx="2689850" cy="1409630"/>
            </a:xfrm>
          </p:grpSpPr>
          <p:sp>
            <p:nvSpPr>
              <p:cNvPr id="94" name="Rectangle 9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ight Bracket 9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6" name="Left Bracket 9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spTree>
    <p:extLst>
      <p:ext uri="{BB962C8B-B14F-4D97-AF65-F5344CB8AC3E}">
        <p14:creationId xmlns:p14="http://schemas.microsoft.com/office/powerpoint/2010/main" val="4275337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Patching and Updates</a:t>
            </a:r>
            <a:endParaRPr lang="en-US" dirty="0"/>
          </a:p>
        </p:txBody>
      </p:sp>
      <p:sp>
        <p:nvSpPr>
          <p:cNvPr id="3" name="Text Placeholder 2"/>
          <p:cNvSpPr>
            <a:spLocks noGrp="1"/>
          </p:cNvSpPr>
          <p:nvPr>
            <p:ph type="body" sz="quarter" idx="4294967295"/>
          </p:nvPr>
        </p:nvSpPr>
        <p:spPr>
          <a:xfrm>
            <a:off x="584200" y="1438275"/>
            <a:ext cx="5359400" cy="1908175"/>
          </a:xfrm>
        </p:spPr>
        <p:txBody>
          <a:bodyPr/>
          <a:lstStyle/>
          <a:p>
            <a:pPr marL="0" indent="0">
              <a:buNone/>
            </a:pPr>
            <a:r>
              <a:rPr lang="en-US" dirty="0">
                <a:solidFill>
                  <a:schemeClr val="tx2"/>
                </a:solidFill>
              </a:rPr>
              <a:t>Update Container OS Image</a:t>
            </a:r>
          </a:p>
          <a:p>
            <a:pPr marL="228600" lvl="1" indent="0">
              <a:buNone/>
            </a:pPr>
            <a:r>
              <a:rPr lang="en-US" dirty="0"/>
              <a:t>Pull updated base image</a:t>
            </a:r>
          </a:p>
          <a:p>
            <a:pPr marL="228600" lvl="1" indent="0">
              <a:buNone/>
            </a:pPr>
            <a:r>
              <a:rPr lang="en-US" dirty="0"/>
              <a:t>Rebuild containers using </a:t>
            </a:r>
            <a:r>
              <a:rPr lang="en-US" dirty="0" err="1"/>
              <a:t>dockerfiles</a:t>
            </a:r>
            <a:endParaRPr lang="en-US" dirty="0"/>
          </a:p>
        </p:txBody>
      </p:sp>
      <p:grpSp>
        <p:nvGrpSpPr>
          <p:cNvPr id="9" name="Group 8"/>
          <p:cNvGrpSpPr/>
          <p:nvPr/>
        </p:nvGrpSpPr>
        <p:grpSpPr>
          <a:xfrm>
            <a:off x="3481118" y="5656172"/>
            <a:ext cx="5300633" cy="728267"/>
            <a:chOff x="3550921" y="5769094"/>
            <a:chExt cx="5406922" cy="742870"/>
          </a:xfrm>
        </p:grpSpPr>
        <p:sp>
          <p:nvSpPr>
            <p:cNvPr id="113" name="Arrow: Right 112"/>
            <p:cNvSpPr/>
            <p:nvPr/>
          </p:nvSpPr>
          <p:spPr bwMode="auto">
            <a:xfrm>
              <a:off x="3550921" y="5769094"/>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63" name="TextBox 62"/>
            <p:cNvSpPr txBox="1"/>
            <p:nvPr/>
          </p:nvSpPr>
          <p:spPr>
            <a:xfrm>
              <a:off x="3557176" y="5895847"/>
              <a:ext cx="4901943" cy="489365"/>
            </a:xfrm>
            <a:prstGeom prst="rect">
              <a:avLst/>
            </a:prstGeom>
            <a:noFill/>
          </p:spPr>
          <p:txBody>
            <a:bodyPr wrap="square" lIns="179285" tIns="143428" rIns="179285" bIns="143428" rtlCol="0" anchor="ctr">
              <a:spAutoFit/>
            </a:bodyPr>
            <a:lstStyle/>
            <a:p>
              <a:pPr algn="ctr">
                <a:lnSpc>
                  <a:spcPct val="90000"/>
                </a:lnSpc>
                <a:spcAft>
                  <a:spcPts val="588"/>
                </a:spcAft>
              </a:pPr>
              <a:r>
                <a:rPr lang="en-US" sz="1372" dirty="0">
                  <a:solidFill>
                    <a:schemeClr val="bg1"/>
                  </a:solidFill>
                </a:rPr>
                <a:t>KB123456 = new image on Docker Hub</a:t>
              </a:r>
            </a:p>
          </p:txBody>
        </p:sp>
      </p:grpSp>
      <p:grpSp>
        <p:nvGrpSpPr>
          <p:cNvPr id="5" name="Group 4"/>
          <p:cNvGrpSpPr/>
          <p:nvPr/>
        </p:nvGrpSpPr>
        <p:grpSpPr>
          <a:xfrm>
            <a:off x="1655731" y="3456577"/>
            <a:ext cx="1734899" cy="3018516"/>
            <a:chOff x="1688931" y="3525392"/>
            <a:chExt cx="1769687" cy="3079044"/>
          </a:xfrm>
        </p:grpSpPr>
        <p:grpSp>
          <p:nvGrpSpPr>
            <p:cNvPr id="82" name="Group 81"/>
            <p:cNvGrpSpPr/>
            <p:nvPr/>
          </p:nvGrpSpPr>
          <p:grpSpPr>
            <a:xfrm>
              <a:off x="1688931" y="5677022"/>
              <a:ext cx="1769687" cy="927414"/>
              <a:chOff x="8330223" y="5599239"/>
              <a:chExt cx="2066233" cy="1082820"/>
            </a:xfrm>
          </p:grpSpPr>
          <p:grpSp>
            <p:nvGrpSpPr>
              <p:cNvPr id="83" name="Group 82"/>
              <p:cNvGrpSpPr/>
              <p:nvPr/>
            </p:nvGrpSpPr>
            <p:grpSpPr>
              <a:xfrm>
                <a:off x="8330223" y="5599239"/>
                <a:ext cx="2066233" cy="1082820"/>
                <a:chOff x="1951037" y="4049747"/>
                <a:chExt cx="2689850" cy="1409630"/>
              </a:xfrm>
            </p:grpSpPr>
            <p:sp>
              <p:nvSpPr>
                <p:cNvPr id="86" name="Rectangle 85"/>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ight Bracket 86"/>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8" name="Left Bracket 87"/>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85" name="TextBox 84"/>
              <p:cNvSpPr txBox="1"/>
              <p:nvPr/>
            </p:nvSpPr>
            <p:spPr>
              <a:xfrm>
                <a:off x="8405595" y="6065370"/>
                <a:ext cx="1904999" cy="535133"/>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10.0.14393.0</a:t>
                </a:r>
              </a:p>
            </p:txBody>
          </p:sp>
        </p:grpSp>
        <p:grpSp>
          <p:nvGrpSpPr>
            <p:cNvPr id="89" name="Group 88"/>
            <p:cNvGrpSpPr/>
            <p:nvPr/>
          </p:nvGrpSpPr>
          <p:grpSpPr>
            <a:xfrm>
              <a:off x="1688931" y="4601207"/>
              <a:ext cx="1769687" cy="927414"/>
              <a:chOff x="1951037" y="4049747"/>
              <a:chExt cx="2689850" cy="1409630"/>
            </a:xfrm>
          </p:grpSpPr>
          <p:sp>
            <p:nvSpPr>
              <p:cNvPr id="90" name="Rectangle 8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ight Bracket 9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2" name="Left Bracket 9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93" name="Group 92"/>
            <p:cNvGrpSpPr/>
            <p:nvPr/>
          </p:nvGrpSpPr>
          <p:grpSpPr>
            <a:xfrm>
              <a:off x="1688931" y="3525392"/>
              <a:ext cx="1769687" cy="927414"/>
              <a:chOff x="1951037" y="4049747"/>
              <a:chExt cx="2689850" cy="1409630"/>
            </a:xfrm>
          </p:grpSpPr>
          <p:sp>
            <p:nvSpPr>
              <p:cNvPr id="94" name="Rectangle 9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ight Bracket 9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6" name="Left Bracket 9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grpSp>
        <p:nvGrpSpPr>
          <p:cNvPr id="97" name="Group 96"/>
          <p:cNvGrpSpPr/>
          <p:nvPr/>
        </p:nvGrpSpPr>
        <p:grpSpPr>
          <a:xfrm>
            <a:off x="8859964" y="5565910"/>
            <a:ext cx="1734893" cy="909183"/>
            <a:chOff x="8330217" y="5599239"/>
            <a:chExt cx="2066227" cy="1082820"/>
          </a:xfrm>
        </p:grpSpPr>
        <p:grpSp>
          <p:nvGrpSpPr>
            <p:cNvPr id="98" name="Group 97"/>
            <p:cNvGrpSpPr/>
            <p:nvPr/>
          </p:nvGrpSpPr>
          <p:grpSpPr>
            <a:xfrm>
              <a:off x="8330217" y="5599239"/>
              <a:ext cx="2066227" cy="1082820"/>
              <a:chOff x="1951037" y="4049747"/>
              <a:chExt cx="2689850" cy="1409630"/>
            </a:xfrm>
          </p:grpSpPr>
          <p:sp>
            <p:nvSpPr>
              <p:cNvPr id="101" name="Rectangle 100"/>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ight Bracket 101"/>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03" name="Left Bracket 102"/>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100" name="TextBox 99"/>
            <p:cNvSpPr txBox="1"/>
            <p:nvPr/>
          </p:nvSpPr>
          <p:spPr>
            <a:xfrm>
              <a:off x="8405595" y="6065370"/>
              <a:ext cx="1904999" cy="539026"/>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10.0.14393.1</a:t>
              </a:r>
            </a:p>
          </p:txBody>
        </p:sp>
      </p:grpSp>
    </p:spTree>
    <p:extLst>
      <p:ext uri="{BB962C8B-B14F-4D97-AF65-F5344CB8AC3E}">
        <p14:creationId xmlns:p14="http://schemas.microsoft.com/office/powerpoint/2010/main" val="313568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250"/>
                                        <p:tgtEl>
                                          <p:spTgt spid="9"/>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Patching and Updates</a:t>
            </a:r>
          </a:p>
        </p:txBody>
      </p:sp>
      <p:sp>
        <p:nvSpPr>
          <p:cNvPr id="3" name="Text Placeholder 2"/>
          <p:cNvSpPr>
            <a:spLocks noGrp="1"/>
          </p:cNvSpPr>
          <p:nvPr>
            <p:ph type="body" sz="quarter" idx="4294967295"/>
          </p:nvPr>
        </p:nvSpPr>
        <p:spPr>
          <a:xfrm>
            <a:off x="584200" y="1528763"/>
            <a:ext cx="5702300" cy="1168400"/>
          </a:xfrm>
        </p:spPr>
        <p:txBody>
          <a:bodyPr/>
          <a:lstStyle/>
          <a:p>
            <a:pPr marL="0" indent="0">
              <a:buNone/>
            </a:pPr>
            <a:r>
              <a:rPr lang="en-US" dirty="0">
                <a:solidFill>
                  <a:schemeClr val="tx2"/>
                </a:solidFill>
              </a:rPr>
              <a:t>Update Container OS Image</a:t>
            </a:r>
          </a:p>
          <a:p>
            <a:pPr marL="228600" lvl="1" indent="0">
              <a:buNone/>
            </a:pPr>
            <a:r>
              <a:rPr lang="en-US" dirty="0"/>
              <a:t>Pull updated base image</a:t>
            </a:r>
          </a:p>
          <a:p>
            <a:pPr marL="228600" lvl="1" indent="0">
              <a:buNone/>
            </a:pPr>
            <a:r>
              <a:rPr lang="en-US" dirty="0"/>
              <a:t>Rebuild containers using </a:t>
            </a:r>
            <a:r>
              <a:rPr lang="en-US" dirty="0" err="1"/>
              <a:t>dockerfiles</a:t>
            </a:r>
            <a:endParaRPr lang="en-US" dirty="0"/>
          </a:p>
        </p:txBody>
      </p:sp>
      <p:grpSp>
        <p:nvGrpSpPr>
          <p:cNvPr id="10" name="Group 9"/>
          <p:cNvGrpSpPr/>
          <p:nvPr/>
        </p:nvGrpSpPr>
        <p:grpSpPr>
          <a:xfrm>
            <a:off x="3481118" y="4601508"/>
            <a:ext cx="5300633" cy="728267"/>
            <a:chOff x="3550921" y="4693281"/>
            <a:chExt cx="5406922" cy="742870"/>
          </a:xfrm>
        </p:grpSpPr>
        <p:sp>
          <p:nvSpPr>
            <p:cNvPr id="112" name="Arrow: Right 111"/>
            <p:cNvSpPr/>
            <p:nvPr/>
          </p:nvSpPr>
          <p:spPr bwMode="auto">
            <a:xfrm>
              <a:off x="3550921" y="4693281"/>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46" name="Rectangle 45"/>
            <p:cNvSpPr/>
            <p:nvPr/>
          </p:nvSpPr>
          <p:spPr>
            <a:xfrm>
              <a:off x="3639393" y="4856967"/>
              <a:ext cx="4819862" cy="415498"/>
            </a:xfrm>
            <a:prstGeom prst="rect">
              <a:avLst/>
            </a:prstGeom>
          </p:spPr>
          <p:txBody>
            <a:bodyPr wrap="square" lIns="0" rIns="0">
              <a:spAutoFit/>
            </a:bodyPr>
            <a:lstStyle/>
            <a:p>
              <a:pPr marL="0" lvl="2"/>
              <a:r>
                <a:rPr lang="en-US" sz="1029" dirty="0">
                  <a:solidFill>
                    <a:schemeClr val="bg1"/>
                  </a:solidFill>
                  <a:latin typeface="Consolas" panose="020B0609020204030204" pitchFamily="49" charset="0"/>
                </a:rPr>
                <a:t>FROM </a:t>
              </a:r>
              <a:r>
                <a:rPr lang="en-US" sz="1029" dirty="0" err="1">
                  <a:solidFill>
                    <a:schemeClr val="bg1"/>
                  </a:solidFill>
                  <a:latin typeface="Consolas" panose="020B0609020204030204" pitchFamily="49" charset="0"/>
                </a:rPr>
                <a:t>windowsservercore</a:t>
              </a:r>
              <a:endParaRPr lang="en-US" sz="1029" dirty="0">
                <a:solidFill>
                  <a:schemeClr val="bg1"/>
                </a:solidFill>
                <a:latin typeface="Consolas" panose="020B0609020204030204" pitchFamily="49" charset="0"/>
              </a:endParaRPr>
            </a:p>
            <a:p>
              <a:pPr marL="0" lvl="2"/>
              <a:r>
                <a:rPr lang="en-US" sz="1029" dirty="0">
                  <a:solidFill>
                    <a:schemeClr val="bg1"/>
                  </a:solidFill>
                  <a:latin typeface="Consolas" panose="020B0609020204030204" pitchFamily="49" charset="0"/>
                </a:rPr>
                <a:t>RUN </a:t>
              </a:r>
              <a:r>
                <a:rPr lang="en-US" sz="1029" dirty="0" err="1">
                  <a:solidFill>
                    <a:schemeClr val="bg1"/>
                  </a:solidFill>
                  <a:latin typeface="Consolas" panose="020B0609020204030204" pitchFamily="49" charset="0"/>
                </a:rPr>
                <a:t>powershell</a:t>
              </a:r>
              <a:r>
                <a:rPr lang="en-US" sz="1029" dirty="0">
                  <a:solidFill>
                    <a:schemeClr val="bg1"/>
                  </a:solidFill>
                  <a:latin typeface="Consolas" panose="020B0609020204030204" pitchFamily="49" charset="0"/>
                </a:rPr>
                <a:t> –command Add-</a:t>
              </a:r>
              <a:r>
                <a:rPr lang="en-US" sz="1029" dirty="0" err="1">
                  <a:solidFill>
                    <a:schemeClr val="bg1"/>
                  </a:solidFill>
                  <a:latin typeface="Consolas" panose="020B0609020204030204" pitchFamily="49" charset="0"/>
                </a:rPr>
                <a:t>WindowsFeature</a:t>
              </a:r>
              <a:r>
                <a:rPr lang="en-US" sz="1029" dirty="0">
                  <a:solidFill>
                    <a:schemeClr val="bg1"/>
                  </a:solidFill>
                  <a:latin typeface="Consolas" panose="020B0609020204030204" pitchFamily="49" charset="0"/>
                </a:rPr>
                <a:t> Web-Server</a:t>
              </a:r>
            </a:p>
          </p:txBody>
        </p:sp>
      </p:grpSp>
      <p:grpSp>
        <p:nvGrpSpPr>
          <p:cNvPr id="9" name="Group 8"/>
          <p:cNvGrpSpPr/>
          <p:nvPr/>
        </p:nvGrpSpPr>
        <p:grpSpPr>
          <a:xfrm>
            <a:off x="3481118" y="5656172"/>
            <a:ext cx="5300633" cy="728267"/>
            <a:chOff x="3550921" y="5769094"/>
            <a:chExt cx="5406922" cy="742870"/>
          </a:xfrm>
        </p:grpSpPr>
        <p:sp>
          <p:nvSpPr>
            <p:cNvPr id="113" name="Arrow: Right 112"/>
            <p:cNvSpPr/>
            <p:nvPr/>
          </p:nvSpPr>
          <p:spPr bwMode="auto">
            <a:xfrm>
              <a:off x="3550921" y="5769094"/>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63" name="TextBox 62"/>
            <p:cNvSpPr txBox="1"/>
            <p:nvPr/>
          </p:nvSpPr>
          <p:spPr>
            <a:xfrm>
              <a:off x="3557176" y="5895847"/>
              <a:ext cx="4901943" cy="489365"/>
            </a:xfrm>
            <a:prstGeom prst="rect">
              <a:avLst/>
            </a:prstGeom>
            <a:noFill/>
          </p:spPr>
          <p:txBody>
            <a:bodyPr wrap="square" lIns="179285" tIns="143428" rIns="179285" bIns="143428" rtlCol="0" anchor="ctr">
              <a:spAutoFit/>
            </a:bodyPr>
            <a:lstStyle/>
            <a:p>
              <a:pPr algn="ctr">
                <a:lnSpc>
                  <a:spcPct val="90000"/>
                </a:lnSpc>
                <a:spcAft>
                  <a:spcPts val="588"/>
                </a:spcAft>
              </a:pPr>
              <a:r>
                <a:rPr lang="en-US" sz="1372" dirty="0">
                  <a:solidFill>
                    <a:schemeClr val="bg1"/>
                  </a:solidFill>
                </a:rPr>
                <a:t>KB123456 = new image on Docker Hub</a:t>
              </a:r>
            </a:p>
          </p:txBody>
        </p:sp>
      </p:grpSp>
      <p:grpSp>
        <p:nvGrpSpPr>
          <p:cNvPr id="5" name="Group 4"/>
          <p:cNvGrpSpPr/>
          <p:nvPr/>
        </p:nvGrpSpPr>
        <p:grpSpPr>
          <a:xfrm>
            <a:off x="1655731" y="3456577"/>
            <a:ext cx="1734899" cy="3018516"/>
            <a:chOff x="1688931" y="3525392"/>
            <a:chExt cx="1769687" cy="3079044"/>
          </a:xfrm>
        </p:grpSpPr>
        <p:grpSp>
          <p:nvGrpSpPr>
            <p:cNvPr id="82" name="Group 81"/>
            <p:cNvGrpSpPr/>
            <p:nvPr/>
          </p:nvGrpSpPr>
          <p:grpSpPr>
            <a:xfrm>
              <a:off x="1688931" y="5677022"/>
              <a:ext cx="1769687" cy="927414"/>
              <a:chOff x="8330223" y="5599239"/>
              <a:chExt cx="2066233" cy="1082820"/>
            </a:xfrm>
          </p:grpSpPr>
          <p:grpSp>
            <p:nvGrpSpPr>
              <p:cNvPr id="83" name="Group 82"/>
              <p:cNvGrpSpPr/>
              <p:nvPr/>
            </p:nvGrpSpPr>
            <p:grpSpPr>
              <a:xfrm>
                <a:off x="8330223" y="5599239"/>
                <a:ext cx="2066233" cy="1082820"/>
                <a:chOff x="1951037" y="4049747"/>
                <a:chExt cx="2689850" cy="1409630"/>
              </a:xfrm>
            </p:grpSpPr>
            <p:sp>
              <p:nvSpPr>
                <p:cNvPr id="86" name="Rectangle 85"/>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ight Bracket 86"/>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8" name="Left Bracket 87"/>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85" name="TextBox 84"/>
              <p:cNvSpPr txBox="1"/>
              <p:nvPr/>
            </p:nvSpPr>
            <p:spPr>
              <a:xfrm>
                <a:off x="8405595" y="6065370"/>
                <a:ext cx="1904999" cy="535133"/>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10.0.14393.0</a:t>
                </a:r>
              </a:p>
            </p:txBody>
          </p:sp>
        </p:grpSp>
        <p:grpSp>
          <p:nvGrpSpPr>
            <p:cNvPr id="89" name="Group 88"/>
            <p:cNvGrpSpPr/>
            <p:nvPr/>
          </p:nvGrpSpPr>
          <p:grpSpPr>
            <a:xfrm>
              <a:off x="1688931" y="4601207"/>
              <a:ext cx="1769687" cy="927414"/>
              <a:chOff x="1951037" y="4049747"/>
              <a:chExt cx="2689850" cy="1409630"/>
            </a:xfrm>
          </p:grpSpPr>
          <p:sp>
            <p:nvSpPr>
              <p:cNvPr id="90" name="Rectangle 8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ight Bracket 9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2" name="Left Bracket 9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93" name="Group 92"/>
            <p:cNvGrpSpPr/>
            <p:nvPr/>
          </p:nvGrpSpPr>
          <p:grpSpPr>
            <a:xfrm>
              <a:off x="1688931" y="3525392"/>
              <a:ext cx="1769687" cy="927414"/>
              <a:chOff x="1951037" y="4049747"/>
              <a:chExt cx="2689850" cy="1409630"/>
            </a:xfrm>
          </p:grpSpPr>
          <p:sp>
            <p:nvSpPr>
              <p:cNvPr id="94" name="Rectangle 9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ight Bracket 9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6" name="Left Bracket 9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grpSp>
        <p:nvGrpSpPr>
          <p:cNvPr id="97" name="Group 96"/>
          <p:cNvGrpSpPr/>
          <p:nvPr/>
        </p:nvGrpSpPr>
        <p:grpSpPr>
          <a:xfrm>
            <a:off x="8859964" y="5565910"/>
            <a:ext cx="1734893" cy="909183"/>
            <a:chOff x="8330217" y="5599239"/>
            <a:chExt cx="2066227" cy="1082820"/>
          </a:xfrm>
        </p:grpSpPr>
        <p:grpSp>
          <p:nvGrpSpPr>
            <p:cNvPr id="98" name="Group 97"/>
            <p:cNvGrpSpPr/>
            <p:nvPr/>
          </p:nvGrpSpPr>
          <p:grpSpPr>
            <a:xfrm>
              <a:off x="8330217" y="5599239"/>
              <a:ext cx="2066227" cy="1082820"/>
              <a:chOff x="1951037" y="4049747"/>
              <a:chExt cx="2689850" cy="1409630"/>
            </a:xfrm>
          </p:grpSpPr>
          <p:sp>
            <p:nvSpPr>
              <p:cNvPr id="101" name="Rectangle 100"/>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ight Bracket 101"/>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03" name="Left Bracket 102"/>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100" name="TextBox 99"/>
            <p:cNvSpPr txBox="1"/>
            <p:nvPr/>
          </p:nvSpPr>
          <p:spPr>
            <a:xfrm>
              <a:off x="8405595" y="6065370"/>
              <a:ext cx="1904999" cy="539026"/>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10.0.14393.1</a:t>
              </a:r>
            </a:p>
          </p:txBody>
        </p:sp>
      </p:grpSp>
      <p:grpSp>
        <p:nvGrpSpPr>
          <p:cNvPr id="104" name="Group 103"/>
          <p:cNvGrpSpPr/>
          <p:nvPr/>
        </p:nvGrpSpPr>
        <p:grpSpPr>
          <a:xfrm>
            <a:off x="8859977" y="4511244"/>
            <a:ext cx="1734899" cy="909183"/>
            <a:chOff x="1951037" y="4049747"/>
            <a:chExt cx="2689850" cy="1409630"/>
          </a:xfrm>
        </p:grpSpPr>
        <p:sp>
          <p:nvSpPr>
            <p:cNvPr id="105" name="Rectangle 10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06" name="Right Bracket 10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07" name="Left Bracket 10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137248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Patching and Updates</a:t>
            </a:r>
            <a:endParaRPr lang="en-US" dirty="0"/>
          </a:p>
        </p:txBody>
      </p:sp>
      <p:sp>
        <p:nvSpPr>
          <p:cNvPr id="3" name="Text Placeholder 2"/>
          <p:cNvSpPr>
            <a:spLocks noGrp="1"/>
          </p:cNvSpPr>
          <p:nvPr>
            <p:ph type="body" sz="quarter" idx="4294967295"/>
          </p:nvPr>
        </p:nvSpPr>
        <p:spPr>
          <a:xfrm>
            <a:off x="588263" y="1376363"/>
            <a:ext cx="5580762" cy="1169987"/>
          </a:xfrm>
        </p:spPr>
        <p:txBody>
          <a:bodyPr/>
          <a:lstStyle/>
          <a:p>
            <a:pPr marL="0" indent="0">
              <a:buNone/>
            </a:pPr>
            <a:r>
              <a:rPr lang="en-US" dirty="0">
                <a:solidFill>
                  <a:schemeClr val="tx2"/>
                </a:solidFill>
              </a:rPr>
              <a:t>Update Container OS Image</a:t>
            </a:r>
          </a:p>
          <a:p>
            <a:pPr marL="228600" lvl="1" indent="0">
              <a:buNone/>
            </a:pPr>
            <a:r>
              <a:rPr lang="en-US" dirty="0"/>
              <a:t>Pull updated base image</a:t>
            </a:r>
          </a:p>
          <a:p>
            <a:pPr marL="228600" lvl="1" indent="0">
              <a:buNone/>
            </a:pPr>
            <a:r>
              <a:rPr lang="en-US" dirty="0"/>
              <a:t>Rebuild containers using </a:t>
            </a:r>
            <a:r>
              <a:rPr lang="en-US" dirty="0" err="1"/>
              <a:t>dockerfiles</a:t>
            </a:r>
            <a:endParaRPr lang="en-US" dirty="0"/>
          </a:p>
        </p:txBody>
      </p:sp>
      <p:grpSp>
        <p:nvGrpSpPr>
          <p:cNvPr id="10" name="Group 9"/>
          <p:cNvGrpSpPr/>
          <p:nvPr/>
        </p:nvGrpSpPr>
        <p:grpSpPr>
          <a:xfrm>
            <a:off x="3481118" y="4601508"/>
            <a:ext cx="5300633" cy="728267"/>
            <a:chOff x="3550921" y="4693281"/>
            <a:chExt cx="5406922" cy="742870"/>
          </a:xfrm>
        </p:grpSpPr>
        <p:sp>
          <p:nvSpPr>
            <p:cNvPr id="112" name="Arrow: Right 111"/>
            <p:cNvSpPr/>
            <p:nvPr/>
          </p:nvSpPr>
          <p:spPr bwMode="auto">
            <a:xfrm>
              <a:off x="3550921" y="4693281"/>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46" name="Rectangle 45"/>
            <p:cNvSpPr/>
            <p:nvPr/>
          </p:nvSpPr>
          <p:spPr>
            <a:xfrm>
              <a:off x="3639393" y="4856967"/>
              <a:ext cx="4819862" cy="415498"/>
            </a:xfrm>
            <a:prstGeom prst="rect">
              <a:avLst/>
            </a:prstGeom>
          </p:spPr>
          <p:txBody>
            <a:bodyPr wrap="square" lIns="0" rIns="0">
              <a:spAutoFit/>
            </a:bodyPr>
            <a:lstStyle/>
            <a:p>
              <a:pPr marL="0" lvl="2"/>
              <a:r>
                <a:rPr lang="en-US" sz="1029" dirty="0">
                  <a:solidFill>
                    <a:schemeClr val="bg1"/>
                  </a:solidFill>
                  <a:latin typeface="Consolas" panose="020B0609020204030204" pitchFamily="49" charset="0"/>
                </a:rPr>
                <a:t>FROM </a:t>
              </a:r>
              <a:r>
                <a:rPr lang="en-US" sz="1029" dirty="0" err="1">
                  <a:solidFill>
                    <a:schemeClr val="bg1"/>
                  </a:solidFill>
                  <a:latin typeface="Consolas" panose="020B0609020204030204" pitchFamily="49" charset="0"/>
                </a:rPr>
                <a:t>windowsservercore</a:t>
              </a:r>
              <a:endParaRPr lang="en-US" sz="1029" dirty="0">
                <a:solidFill>
                  <a:schemeClr val="bg1"/>
                </a:solidFill>
                <a:latin typeface="Consolas" panose="020B0609020204030204" pitchFamily="49" charset="0"/>
              </a:endParaRPr>
            </a:p>
            <a:p>
              <a:pPr marL="0" lvl="2"/>
              <a:r>
                <a:rPr lang="en-US" sz="1029" dirty="0">
                  <a:solidFill>
                    <a:schemeClr val="bg1"/>
                  </a:solidFill>
                  <a:latin typeface="Consolas" panose="020B0609020204030204" pitchFamily="49" charset="0"/>
                </a:rPr>
                <a:t>RUN </a:t>
              </a:r>
              <a:r>
                <a:rPr lang="en-US" sz="1029" dirty="0" err="1">
                  <a:solidFill>
                    <a:schemeClr val="bg1"/>
                  </a:solidFill>
                  <a:latin typeface="Consolas" panose="020B0609020204030204" pitchFamily="49" charset="0"/>
                </a:rPr>
                <a:t>powershell</a:t>
              </a:r>
              <a:r>
                <a:rPr lang="en-US" sz="1029" dirty="0">
                  <a:solidFill>
                    <a:schemeClr val="bg1"/>
                  </a:solidFill>
                  <a:latin typeface="Consolas" panose="020B0609020204030204" pitchFamily="49" charset="0"/>
                </a:rPr>
                <a:t> –command Add-</a:t>
              </a:r>
              <a:r>
                <a:rPr lang="en-US" sz="1029" dirty="0" err="1">
                  <a:solidFill>
                    <a:schemeClr val="bg1"/>
                  </a:solidFill>
                  <a:latin typeface="Consolas" panose="020B0609020204030204" pitchFamily="49" charset="0"/>
                </a:rPr>
                <a:t>WindowsFeature</a:t>
              </a:r>
              <a:r>
                <a:rPr lang="en-US" sz="1029" dirty="0">
                  <a:solidFill>
                    <a:schemeClr val="bg1"/>
                  </a:solidFill>
                  <a:latin typeface="Consolas" panose="020B0609020204030204" pitchFamily="49" charset="0"/>
                </a:rPr>
                <a:t> Web-Server</a:t>
              </a:r>
            </a:p>
          </p:txBody>
        </p:sp>
      </p:grpSp>
      <p:grpSp>
        <p:nvGrpSpPr>
          <p:cNvPr id="11" name="Group 10"/>
          <p:cNvGrpSpPr/>
          <p:nvPr/>
        </p:nvGrpSpPr>
        <p:grpSpPr>
          <a:xfrm>
            <a:off x="3481118" y="3503702"/>
            <a:ext cx="5300633" cy="728267"/>
            <a:chOff x="3550921" y="3573462"/>
            <a:chExt cx="5406922" cy="742870"/>
          </a:xfrm>
        </p:grpSpPr>
        <p:sp>
          <p:nvSpPr>
            <p:cNvPr id="65" name="Arrow: Right 64"/>
            <p:cNvSpPr/>
            <p:nvPr/>
          </p:nvSpPr>
          <p:spPr bwMode="auto">
            <a:xfrm>
              <a:off x="3550921" y="3573462"/>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47" name="Rectangle 46"/>
            <p:cNvSpPr/>
            <p:nvPr/>
          </p:nvSpPr>
          <p:spPr>
            <a:xfrm>
              <a:off x="3639257" y="3737148"/>
              <a:ext cx="4760682" cy="415498"/>
            </a:xfrm>
            <a:prstGeom prst="rect">
              <a:avLst/>
            </a:prstGeom>
          </p:spPr>
          <p:txBody>
            <a:bodyPr wrap="square" lIns="0" rIns="0">
              <a:spAutoFit/>
            </a:bodyPr>
            <a:lstStyle/>
            <a:p>
              <a:pPr marL="0" lvl="2"/>
              <a:r>
                <a:rPr lang="en-US" sz="1029" dirty="0">
                  <a:solidFill>
                    <a:schemeClr val="bg1"/>
                  </a:solidFill>
                  <a:latin typeface="Consolas" panose="020B0609020204030204" pitchFamily="49" charset="0"/>
                </a:rPr>
                <a:t>FROM </a:t>
              </a:r>
              <a:r>
                <a:rPr lang="en-US" sz="1029" dirty="0" err="1">
                  <a:solidFill>
                    <a:schemeClr val="bg1"/>
                  </a:solidFill>
                  <a:latin typeface="Consolas" panose="020B0609020204030204" pitchFamily="49" charset="0"/>
                </a:rPr>
                <a:t>iis</a:t>
              </a:r>
              <a:endParaRPr lang="en-US" sz="1029" dirty="0">
                <a:solidFill>
                  <a:schemeClr val="bg1"/>
                </a:solidFill>
                <a:latin typeface="Consolas" panose="020B0609020204030204" pitchFamily="49" charset="0"/>
              </a:endParaRPr>
            </a:p>
            <a:p>
              <a:pPr marL="0" lvl="2"/>
              <a:r>
                <a:rPr lang="en-US" sz="1029" dirty="0">
                  <a:solidFill>
                    <a:schemeClr val="bg1"/>
                  </a:solidFill>
                  <a:latin typeface="Consolas" panose="020B0609020204030204" pitchFamily="49" charset="0"/>
                </a:rPr>
                <a:t>ADD mysite.htm </a:t>
              </a:r>
              <a:r>
                <a:rPr lang="en-US" sz="1029" dirty="0" err="1">
                  <a:solidFill>
                    <a:schemeClr val="bg1"/>
                  </a:solidFill>
                  <a:latin typeface="Consolas" panose="020B0609020204030204" pitchFamily="49" charset="0"/>
                </a:rPr>
                <a:t>inetpub</a:t>
              </a:r>
              <a:r>
                <a:rPr lang="en-US" sz="1029" dirty="0">
                  <a:solidFill>
                    <a:schemeClr val="bg1"/>
                  </a:solidFill>
                  <a:latin typeface="Consolas" panose="020B0609020204030204" pitchFamily="49" charset="0"/>
                </a:rPr>
                <a:t>\mysite.htm</a:t>
              </a:r>
            </a:p>
          </p:txBody>
        </p:sp>
      </p:grpSp>
      <p:grpSp>
        <p:nvGrpSpPr>
          <p:cNvPr id="9" name="Group 8"/>
          <p:cNvGrpSpPr/>
          <p:nvPr/>
        </p:nvGrpSpPr>
        <p:grpSpPr>
          <a:xfrm>
            <a:off x="3481118" y="5656172"/>
            <a:ext cx="5300633" cy="728267"/>
            <a:chOff x="3550921" y="5769094"/>
            <a:chExt cx="5406922" cy="742870"/>
          </a:xfrm>
        </p:grpSpPr>
        <p:sp>
          <p:nvSpPr>
            <p:cNvPr id="113" name="Arrow: Right 112"/>
            <p:cNvSpPr/>
            <p:nvPr/>
          </p:nvSpPr>
          <p:spPr bwMode="auto">
            <a:xfrm>
              <a:off x="3550921" y="5769094"/>
              <a:ext cx="5406922" cy="742870"/>
            </a:xfrm>
            <a:prstGeom prst="rightArrow">
              <a:avLst>
                <a:gd name="adj1" fmla="val 58226"/>
                <a:gd name="adj2" fmla="val 9339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63" name="TextBox 62"/>
            <p:cNvSpPr txBox="1"/>
            <p:nvPr/>
          </p:nvSpPr>
          <p:spPr>
            <a:xfrm>
              <a:off x="3557176" y="5895847"/>
              <a:ext cx="4901943" cy="489365"/>
            </a:xfrm>
            <a:prstGeom prst="rect">
              <a:avLst/>
            </a:prstGeom>
            <a:noFill/>
          </p:spPr>
          <p:txBody>
            <a:bodyPr wrap="square" lIns="179285" tIns="143428" rIns="179285" bIns="143428" rtlCol="0" anchor="ctr">
              <a:spAutoFit/>
            </a:bodyPr>
            <a:lstStyle/>
            <a:p>
              <a:pPr algn="ctr">
                <a:lnSpc>
                  <a:spcPct val="90000"/>
                </a:lnSpc>
                <a:spcAft>
                  <a:spcPts val="588"/>
                </a:spcAft>
              </a:pPr>
              <a:r>
                <a:rPr lang="en-US" sz="1372" dirty="0">
                  <a:solidFill>
                    <a:schemeClr val="bg1"/>
                  </a:solidFill>
                </a:rPr>
                <a:t>KB123456 = new image on Docker Hub</a:t>
              </a:r>
            </a:p>
          </p:txBody>
        </p:sp>
      </p:grpSp>
      <p:grpSp>
        <p:nvGrpSpPr>
          <p:cNvPr id="5" name="Group 4"/>
          <p:cNvGrpSpPr/>
          <p:nvPr/>
        </p:nvGrpSpPr>
        <p:grpSpPr>
          <a:xfrm>
            <a:off x="1655731" y="3456577"/>
            <a:ext cx="1734899" cy="3018516"/>
            <a:chOff x="1688931" y="3525392"/>
            <a:chExt cx="1769687" cy="3079044"/>
          </a:xfrm>
        </p:grpSpPr>
        <p:grpSp>
          <p:nvGrpSpPr>
            <p:cNvPr id="82" name="Group 81"/>
            <p:cNvGrpSpPr/>
            <p:nvPr/>
          </p:nvGrpSpPr>
          <p:grpSpPr>
            <a:xfrm>
              <a:off x="1688931" y="5677022"/>
              <a:ext cx="1769687" cy="927414"/>
              <a:chOff x="8330223" y="5599239"/>
              <a:chExt cx="2066233" cy="1082820"/>
            </a:xfrm>
          </p:grpSpPr>
          <p:grpSp>
            <p:nvGrpSpPr>
              <p:cNvPr id="83" name="Group 82"/>
              <p:cNvGrpSpPr/>
              <p:nvPr/>
            </p:nvGrpSpPr>
            <p:grpSpPr>
              <a:xfrm>
                <a:off x="8330223" y="5599239"/>
                <a:ext cx="2066233" cy="1082820"/>
                <a:chOff x="1951037" y="4049747"/>
                <a:chExt cx="2689850" cy="1409630"/>
              </a:xfrm>
            </p:grpSpPr>
            <p:sp>
              <p:nvSpPr>
                <p:cNvPr id="86" name="Rectangle 85"/>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87" name="Right Bracket 86"/>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88" name="Left Bracket 87"/>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85" name="TextBox 84"/>
              <p:cNvSpPr txBox="1"/>
              <p:nvPr/>
            </p:nvSpPr>
            <p:spPr>
              <a:xfrm>
                <a:off x="8405595" y="6065370"/>
                <a:ext cx="1904999" cy="535133"/>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10.0.14393.0</a:t>
                </a:r>
              </a:p>
            </p:txBody>
          </p:sp>
        </p:grpSp>
        <p:grpSp>
          <p:nvGrpSpPr>
            <p:cNvPr id="89" name="Group 88"/>
            <p:cNvGrpSpPr/>
            <p:nvPr/>
          </p:nvGrpSpPr>
          <p:grpSpPr>
            <a:xfrm>
              <a:off x="1688931" y="4601207"/>
              <a:ext cx="1769687" cy="927414"/>
              <a:chOff x="1951037" y="4049747"/>
              <a:chExt cx="2689850" cy="1409630"/>
            </a:xfrm>
          </p:grpSpPr>
          <p:sp>
            <p:nvSpPr>
              <p:cNvPr id="90" name="Rectangle 89"/>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1" name="Right Bracket 90"/>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2" name="Left Bracket 91"/>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93" name="Group 92"/>
            <p:cNvGrpSpPr/>
            <p:nvPr/>
          </p:nvGrpSpPr>
          <p:grpSpPr>
            <a:xfrm>
              <a:off x="1688931" y="3525392"/>
              <a:ext cx="1769687" cy="927414"/>
              <a:chOff x="1951037" y="4049747"/>
              <a:chExt cx="2689850" cy="1409630"/>
            </a:xfrm>
          </p:grpSpPr>
          <p:sp>
            <p:nvSpPr>
              <p:cNvPr id="94" name="Rectangle 9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95" name="Right Bracket 9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96" name="Left Bracket 9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grpSp>
        <p:nvGrpSpPr>
          <p:cNvPr id="97" name="Group 96"/>
          <p:cNvGrpSpPr/>
          <p:nvPr/>
        </p:nvGrpSpPr>
        <p:grpSpPr>
          <a:xfrm>
            <a:off x="8859964" y="5565910"/>
            <a:ext cx="1734893" cy="909183"/>
            <a:chOff x="8330217" y="5599239"/>
            <a:chExt cx="2066227" cy="1082820"/>
          </a:xfrm>
        </p:grpSpPr>
        <p:grpSp>
          <p:nvGrpSpPr>
            <p:cNvPr id="98" name="Group 97"/>
            <p:cNvGrpSpPr/>
            <p:nvPr/>
          </p:nvGrpSpPr>
          <p:grpSpPr>
            <a:xfrm>
              <a:off x="8330217" y="5599239"/>
              <a:ext cx="2066227" cy="1082820"/>
              <a:chOff x="1951037" y="4049747"/>
              <a:chExt cx="2689850" cy="1409630"/>
            </a:xfrm>
          </p:grpSpPr>
          <p:sp>
            <p:nvSpPr>
              <p:cNvPr id="101" name="Rectangle 100"/>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102" name="Right Bracket 101"/>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03" name="Left Bracket 102"/>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437" y="5743539"/>
              <a:ext cx="1665632" cy="396879"/>
            </a:xfrm>
            <a:prstGeom prst="rect">
              <a:avLst/>
            </a:prstGeom>
          </p:spPr>
        </p:pic>
        <p:sp>
          <p:nvSpPr>
            <p:cNvPr id="100" name="TextBox 99"/>
            <p:cNvSpPr txBox="1"/>
            <p:nvPr/>
          </p:nvSpPr>
          <p:spPr>
            <a:xfrm>
              <a:off x="8405595" y="6065370"/>
              <a:ext cx="1904999" cy="539026"/>
            </a:xfrm>
            <a:prstGeom prst="rect">
              <a:avLst/>
            </a:prstGeom>
            <a:noFill/>
          </p:spPr>
          <p:txBody>
            <a:bodyPr wrap="square" lIns="179285" tIns="143428" rIns="179285" bIns="143428" rtlCol="0">
              <a:spAutoFit/>
            </a:bodyPr>
            <a:lstStyle/>
            <a:p>
              <a:pPr algn="ctr">
                <a:lnSpc>
                  <a:spcPct val="90000"/>
                </a:lnSpc>
                <a:spcAft>
                  <a:spcPts val="588"/>
                </a:spcAft>
              </a:pPr>
              <a:r>
                <a:rPr lang="en-US" sz="1176" i="1" dirty="0">
                  <a:solidFill>
                    <a:schemeClr val="bg1"/>
                  </a:solidFill>
                </a:rPr>
                <a:t>10.0.14393.1</a:t>
              </a:r>
            </a:p>
          </p:txBody>
        </p:sp>
      </p:grpSp>
      <p:grpSp>
        <p:nvGrpSpPr>
          <p:cNvPr id="104" name="Group 103"/>
          <p:cNvGrpSpPr/>
          <p:nvPr/>
        </p:nvGrpSpPr>
        <p:grpSpPr>
          <a:xfrm>
            <a:off x="8859977" y="4511244"/>
            <a:ext cx="1734899" cy="909183"/>
            <a:chOff x="1951037" y="4049747"/>
            <a:chExt cx="2689850" cy="1409630"/>
          </a:xfrm>
        </p:grpSpPr>
        <p:sp>
          <p:nvSpPr>
            <p:cNvPr id="105" name="Rectangle 10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IIS</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06" name="Right Bracket 10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07" name="Left Bracket 10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grpSp>
        <p:nvGrpSpPr>
          <p:cNvPr id="108" name="Group 107"/>
          <p:cNvGrpSpPr/>
          <p:nvPr/>
        </p:nvGrpSpPr>
        <p:grpSpPr>
          <a:xfrm>
            <a:off x="8859977" y="3456577"/>
            <a:ext cx="1734899" cy="909183"/>
            <a:chOff x="1951037" y="4049747"/>
            <a:chExt cx="2689850" cy="1409630"/>
          </a:xfrm>
        </p:grpSpPr>
        <p:sp>
          <p:nvSpPr>
            <p:cNvPr id="109" name="Rectangle 108"/>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1568" dirty="0">
                  <a:gradFill>
                    <a:gsLst>
                      <a:gs pos="0">
                        <a:srgbClr val="FFFFFF"/>
                      </a:gs>
                      <a:gs pos="100000">
                        <a:srgbClr val="FFFFFF"/>
                      </a:gs>
                    </a:gsLst>
                    <a:lin ang="5400000" scaled="0"/>
                  </a:gradFill>
                  <a:ea typeface="Segoe UI" pitchFamily="34" charset="0"/>
                  <a:cs typeface="Segoe UI" pitchFamily="34" charset="0"/>
                </a:rPr>
                <a:t>My Website</a:t>
              </a:r>
              <a:endParaRPr lang="en-US" sz="1372" dirty="0">
                <a:gradFill>
                  <a:gsLst>
                    <a:gs pos="0">
                      <a:srgbClr val="FFFFFF"/>
                    </a:gs>
                    <a:gs pos="100000">
                      <a:srgbClr val="FFFFFF"/>
                    </a:gs>
                  </a:gsLst>
                  <a:lin ang="5400000" scaled="0"/>
                </a:gradFill>
                <a:ea typeface="Segoe UI" pitchFamily="34" charset="0"/>
                <a:cs typeface="Segoe UI" pitchFamily="34" charset="0"/>
              </a:endParaRPr>
            </a:p>
          </p:txBody>
        </p:sp>
        <p:sp>
          <p:nvSpPr>
            <p:cNvPr id="110" name="Right Bracket 109"/>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11" name="Left Bracket 110"/>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142042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fade">
                                      <p:cBhvr>
                                        <p:cTn id="1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711787-5C57-4934-A755-2B36419FE979}"/>
              </a:ext>
            </a:extLst>
          </p:cNvPr>
          <p:cNvSpPr>
            <a:spLocks noGrp="1"/>
          </p:cNvSpPr>
          <p:nvPr>
            <p:ph type="title"/>
          </p:nvPr>
        </p:nvSpPr>
        <p:spPr/>
        <p:txBody>
          <a:bodyPr/>
          <a:lstStyle/>
          <a:p>
            <a:r>
              <a:rPr lang="en-US" dirty="0"/>
              <a:t>External Storage (Volume Mapping)</a:t>
            </a:r>
          </a:p>
        </p:txBody>
      </p:sp>
    </p:spTree>
    <p:extLst>
      <p:ext uri="{BB962C8B-B14F-4D97-AF65-F5344CB8AC3E}">
        <p14:creationId xmlns:p14="http://schemas.microsoft.com/office/powerpoint/2010/main" val="429081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Volume Mapping</a:t>
            </a:r>
          </a:p>
        </p:txBody>
      </p:sp>
      <p:sp>
        <p:nvSpPr>
          <p:cNvPr id="8" name="TextBox 7"/>
          <p:cNvSpPr txBox="1"/>
          <p:nvPr/>
        </p:nvSpPr>
        <p:spPr>
          <a:xfrm>
            <a:off x="5243558" y="6224728"/>
            <a:ext cx="1692714" cy="506571"/>
          </a:xfrm>
          <a:prstGeom prst="rect">
            <a:avLst/>
          </a:prstGeom>
          <a:noFill/>
        </p:spPr>
        <p:txBody>
          <a:bodyPr wrap="none" lIns="179081" tIns="143265" rIns="179081" bIns="143265" rtlCol="0">
            <a:spAutoFit/>
          </a:bodyPr>
          <a:lstStyle/>
          <a:p>
            <a:pPr algn="ctr">
              <a:lnSpc>
                <a:spcPct val="90000"/>
              </a:lnSpc>
              <a:spcAft>
                <a:spcPts val="587"/>
              </a:spcAft>
            </a:pPr>
            <a:r>
              <a:rPr lang="en-US" sz="1568" dirty="0">
                <a:gradFill>
                  <a:gsLst>
                    <a:gs pos="2917">
                      <a:srgbClr val="FFFFFF"/>
                    </a:gs>
                    <a:gs pos="30000">
                      <a:srgbClr val="FFFFFF"/>
                    </a:gs>
                  </a:gsLst>
                  <a:lin ang="5400000" scaled="0"/>
                </a:gradFill>
              </a:rPr>
              <a:t>Container Host</a:t>
            </a:r>
          </a:p>
        </p:txBody>
      </p:sp>
      <p:sp>
        <p:nvSpPr>
          <p:cNvPr id="4" name="Freeform 7"/>
          <p:cNvSpPr>
            <a:spLocks noChangeAspect="1" noEditPoints="1"/>
          </p:cNvSpPr>
          <p:nvPr/>
        </p:nvSpPr>
        <p:spPr bwMode="auto">
          <a:xfrm>
            <a:off x="4801845" y="4308983"/>
            <a:ext cx="2576141" cy="227083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896214"/>
            <a:endParaRPr lang="en-US" sz="1765" kern="0">
              <a:solidFill>
                <a:srgbClr val="505050"/>
              </a:solidFill>
            </a:endParaRPr>
          </a:p>
        </p:txBody>
      </p:sp>
      <p:sp>
        <p:nvSpPr>
          <p:cNvPr id="54" name="TextBox 53"/>
          <p:cNvSpPr txBox="1"/>
          <p:nvPr/>
        </p:nvSpPr>
        <p:spPr>
          <a:xfrm>
            <a:off x="4801845" y="6206329"/>
            <a:ext cx="2576140"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solidFill>
                  <a:schemeClr val="bg1"/>
                </a:solidFill>
              </a:rPr>
              <a:t>Container Host</a:t>
            </a:r>
          </a:p>
        </p:txBody>
      </p:sp>
      <p:grpSp>
        <p:nvGrpSpPr>
          <p:cNvPr id="14" name="Group 13"/>
          <p:cNvGrpSpPr/>
          <p:nvPr/>
        </p:nvGrpSpPr>
        <p:grpSpPr>
          <a:xfrm>
            <a:off x="4940088" y="2517161"/>
            <a:ext cx="2314149" cy="1212742"/>
            <a:chOff x="1951037" y="4049747"/>
            <a:chExt cx="2689850" cy="1409630"/>
          </a:xfrm>
        </p:grpSpPr>
        <p:sp>
          <p:nvSpPr>
            <p:cNvPr id="15" name="Rectangle 1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Container</a:t>
              </a:r>
            </a:p>
          </p:txBody>
        </p:sp>
        <p:sp>
          <p:nvSpPr>
            <p:cNvPr id="16" name="Right Bracket 1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17" name="Left Bracket 1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30342287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 containers work?</a:t>
            </a:r>
            <a:endParaRPr lang="en-US" dirty="0"/>
          </a:p>
        </p:txBody>
      </p:sp>
    </p:spTree>
    <p:extLst>
      <p:ext uri="{BB962C8B-B14F-4D97-AF65-F5344CB8AC3E}">
        <p14:creationId xmlns:p14="http://schemas.microsoft.com/office/powerpoint/2010/main" val="1903428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Volume Mapping</a:t>
            </a:r>
            <a:endParaRPr lang="en-US" dirty="0"/>
          </a:p>
        </p:txBody>
      </p:sp>
      <p:sp>
        <p:nvSpPr>
          <p:cNvPr id="8" name="TextBox 7"/>
          <p:cNvSpPr txBox="1"/>
          <p:nvPr/>
        </p:nvSpPr>
        <p:spPr>
          <a:xfrm>
            <a:off x="5243558" y="6224728"/>
            <a:ext cx="1692714" cy="506571"/>
          </a:xfrm>
          <a:prstGeom prst="rect">
            <a:avLst/>
          </a:prstGeom>
          <a:noFill/>
        </p:spPr>
        <p:txBody>
          <a:bodyPr wrap="none" lIns="179081" tIns="143265" rIns="179081" bIns="143265" rtlCol="0">
            <a:spAutoFit/>
          </a:bodyPr>
          <a:lstStyle/>
          <a:p>
            <a:pPr algn="ctr">
              <a:lnSpc>
                <a:spcPct val="90000"/>
              </a:lnSpc>
              <a:spcAft>
                <a:spcPts val="587"/>
              </a:spcAft>
            </a:pPr>
            <a:r>
              <a:rPr lang="en-US" sz="1568" dirty="0">
                <a:gradFill>
                  <a:gsLst>
                    <a:gs pos="2917">
                      <a:srgbClr val="FFFFFF"/>
                    </a:gs>
                    <a:gs pos="30000">
                      <a:srgbClr val="FFFFFF"/>
                    </a:gs>
                  </a:gsLst>
                  <a:lin ang="5400000" scaled="0"/>
                </a:gradFill>
              </a:rPr>
              <a:t>Container Host</a:t>
            </a:r>
          </a:p>
        </p:txBody>
      </p:sp>
      <p:sp>
        <p:nvSpPr>
          <p:cNvPr id="9" name="Trapezoid 8"/>
          <p:cNvSpPr/>
          <p:nvPr/>
        </p:nvSpPr>
        <p:spPr bwMode="auto">
          <a:xfrm rot="16200000">
            <a:off x="6880584" y="2146023"/>
            <a:ext cx="2249785" cy="1810210"/>
          </a:xfrm>
          <a:prstGeom prst="trapezoid">
            <a:avLst>
              <a:gd name="adj" fmla="val 34854"/>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8859977" y="1926236"/>
            <a:ext cx="2839942" cy="2249785"/>
            <a:chOff x="7359948" y="1418827"/>
            <a:chExt cx="2896889" cy="2294898"/>
          </a:xfrm>
        </p:grpSpPr>
        <p:sp>
          <p:nvSpPr>
            <p:cNvPr id="11" name="Rectangle 10"/>
            <p:cNvSpPr/>
            <p:nvPr/>
          </p:nvSpPr>
          <p:spPr bwMode="auto">
            <a:xfrm>
              <a:off x="7364974" y="1418827"/>
              <a:ext cx="2891863" cy="22948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Image Contents</a:t>
              </a:r>
            </a:p>
          </p:txBody>
        </p:sp>
        <p:grpSp>
          <p:nvGrpSpPr>
            <p:cNvPr id="39" name="Group 38"/>
            <p:cNvGrpSpPr/>
            <p:nvPr/>
          </p:nvGrpSpPr>
          <p:grpSpPr>
            <a:xfrm>
              <a:off x="7359948" y="2143404"/>
              <a:ext cx="2896889" cy="1512539"/>
              <a:chOff x="7412582" y="2143404"/>
              <a:chExt cx="2896889" cy="1512539"/>
            </a:xfrm>
          </p:grpSpPr>
          <p:sp>
            <p:nvSpPr>
              <p:cNvPr id="21" name="TextBox 20"/>
              <p:cNvSpPr txBox="1"/>
              <p:nvPr/>
            </p:nvSpPr>
            <p:spPr>
              <a:xfrm>
                <a:off x="7661387" y="2426950"/>
                <a:ext cx="95442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19" name="Freeform 5"/>
              <p:cNvSpPr>
                <a:spLocks noChangeAspect="1" noEditPoints="1"/>
              </p:cNvSpPr>
              <p:nvPr/>
            </p:nvSpPr>
            <p:spPr bwMode="black">
              <a:xfrm>
                <a:off x="7987019" y="2143404"/>
                <a:ext cx="323843" cy="418939"/>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0" name="Freeform 79"/>
              <p:cNvSpPr>
                <a:spLocks noChangeAspect="1" noEditPoints="1"/>
              </p:cNvSpPr>
              <p:nvPr/>
            </p:nvSpPr>
            <p:spPr bwMode="black">
              <a:xfrm>
                <a:off x="8786595"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533837" y="2427466"/>
                <a:ext cx="85985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24" name="Freeform 79"/>
              <p:cNvSpPr>
                <a:spLocks noChangeAspect="1" noEditPoints="1"/>
              </p:cNvSpPr>
              <p:nvPr/>
            </p:nvSpPr>
            <p:spPr bwMode="black">
              <a:xfrm>
                <a:off x="9573547"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9170698" y="2432479"/>
                <a:ext cx="113877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26" name="Freeform 79"/>
              <p:cNvSpPr>
                <a:spLocks noChangeAspect="1" noEditPoints="1"/>
              </p:cNvSpPr>
              <p:nvPr/>
            </p:nvSpPr>
            <p:spPr bwMode="black">
              <a:xfrm>
                <a:off x="7982401" y="2931251"/>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412582" y="3221978"/>
                <a:ext cx="144815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28" name="Freeform 79"/>
              <p:cNvSpPr>
                <a:spLocks noChangeAspect="1" noEditPoints="1"/>
              </p:cNvSpPr>
              <p:nvPr/>
            </p:nvSpPr>
            <p:spPr bwMode="black">
              <a:xfrm>
                <a:off x="8786595"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8624406" y="3214459"/>
                <a:ext cx="67871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0" name="Freeform 79"/>
              <p:cNvSpPr>
                <a:spLocks noChangeAspect="1" noEditPoints="1"/>
              </p:cNvSpPr>
              <p:nvPr/>
            </p:nvSpPr>
            <p:spPr bwMode="black">
              <a:xfrm>
                <a:off x="9573547"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9291947" y="3219472"/>
                <a:ext cx="89030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grpSp>
      <p:sp>
        <p:nvSpPr>
          <p:cNvPr id="41" name="Trapezoid 40"/>
          <p:cNvSpPr/>
          <p:nvPr/>
        </p:nvSpPr>
        <p:spPr bwMode="auto">
          <a:xfrm rot="16200000">
            <a:off x="6880584" y="4625560"/>
            <a:ext cx="2249785" cy="1810210"/>
          </a:xfrm>
          <a:prstGeom prst="trapezoid">
            <a:avLst>
              <a:gd name="adj" fmla="val 40445"/>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Freeform 7"/>
          <p:cNvSpPr>
            <a:spLocks noChangeAspect="1" noEditPoints="1"/>
          </p:cNvSpPr>
          <p:nvPr/>
        </p:nvSpPr>
        <p:spPr bwMode="auto">
          <a:xfrm>
            <a:off x="4801845" y="4308983"/>
            <a:ext cx="2576141" cy="227083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896214"/>
            <a:endParaRPr lang="en-US" sz="1765" kern="0">
              <a:solidFill>
                <a:srgbClr val="505050"/>
              </a:solidFill>
            </a:endParaRPr>
          </a:p>
        </p:txBody>
      </p:sp>
      <p:grpSp>
        <p:nvGrpSpPr>
          <p:cNvPr id="2" name="Group 1"/>
          <p:cNvGrpSpPr/>
          <p:nvPr/>
        </p:nvGrpSpPr>
        <p:grpSpPr>
          <a:xfrm>
            <a:off x="8864904" y="4405773"/>
            <a:ext cx="2977963" cy="2261358"/>
            <a:chOff x="9042663" y="4493621"/>
            <a:chExt cx="3037677" cy="2306703"/>
          </a:xfrm>
        </p:grpSpPr>
        <p:sp>
          <p:nvSpPr>
            <p:cNvPr id="43" name="Rectangle 42"/>
            <p:cNvSpPr/>
            <p:nvPr/>
          </p:nvSpPr>
          <p:spPr bwMode="auto">
            <a:xfrm>
              <a:off x="9042663" y="4493621"/>
              <a:ext cx="2891863" cy="22948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Host Storage</a:t>
              </a:r>
            </a:p>
          </p:txBody>
        </p:sp>
        <p:sp>
          <p:nvSpPr>
            <p:cNvPr id="57" name="Freeform 106"/>
            <p:cNvSpPr>
              <a:spLocks noChangeAspect="1"/>
            </p:cNvSpPr>
            <p:nvPr/>
          </p:nvSpPr>
          <p:spPr bwMode="black">
            <a:xfrm>
              <a:off x="9251363" y="5173662"/>
              <a:ext cx="767407" cy="762000"/>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8" name="Freeform 106"/>
            <p:cNvSpPr>
              <a:spLocks noChangeAspect="1"/>
            </p:cNvSpPr>
            <p:nvPr/>
          </p:nvSpPr>
          <p:spPr bwMode="black">
            <a:xfrm>
              <a:off x="10928172" y="5173662"/>
              <a:ext cx="767407" cy="762000"/>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9343537" y="5420294"/>
              <a:ext cx="627416" cy="627864"/>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
          <p:nvSpPr>
            <p:cNvPr id="60" name="TextBox 59"/>
            <p:cNvSpPr txBox="1"/>
            <p:nvPr/>
          </p:nvSpPr>
          <p:spPr>
            <a:xfrm>
              <a:off x="10998167" y="5420294"/>
              <a:ext cx="653064" cy="627864"/>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a:t>
              </a:r>
            </a:p>
          </p:txBody>
        </p:sp>
        <p:sp>
          <p:nvSpPr>
            <p:cNvPr id="61" name="Freeform 79"/>
            <p:cNvSpPr>
              <a:spLocks noChangeAspect="1" noEditPoints="1"/>
            </p:cNvSpPr>
            <p:nvPr/>
          </p:nvSpPr>
          <p:spPr bwMode="black">
            <a:xfrm>
              <a:off x="11321170" y="607728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10895079" y="6366359"/>
              <a:ext cx="118526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ContainerData</a:t>
              </a:r>
              <a:endParaRPr lang="en-US" sz="980" dirty="0">
                <a:solidFill>
                  <a:schemeClr val="bg1"/>
                </a:solidFill>
              </a:endParaRPr>
            </a:p>
          </p:txBody>
        </p:sp>
      </p:grpSp>
      <p:sp>
        <p:nvSpPr>
          <p:cNvPr id="54" name="TextBox 53"/>
          <p:cNvSpPr txBox="1"/>
          <p:nvPr/>
        </p:nvSpPr>
        <p:spPr>
          <a:xfrm>
            <a:off x="4801845" y="6206329"/>
            <a:ext cx="2576140"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solidFill>
                  <a:schemeClr val="bg1"/>
                </a:solidFill>
              </a:rPr>
              <a:t>Container Host</a:t>
            </a:r>
          </a:p>
        </p:txBody>
      </p:sp>
      <p:grpSp>
        <p:nvGrpSpPr>
          <p:cNvPr id="34" name="Group 33"/>
          <p:cNvGrpSpPr/>
          <p:nvPr/>
        </p:nvGrpSpPr>
        <p:grpSpPr>
          <a:xfrm>
            <a:off x="4940088" y="2517161"/>
            <a:ext cx="2314149" cy="1212742"/>
            <a:chOff x="1951037" y="4049747"/>
            <a:chExt cx="2689850" cy="1409630"/>
          </a:xfrm>
        </p:grpSpPr>
        <p:sp>
          <p:nvSpPr>
            <p:cNvPr id="35" name="Rectangle 34"/>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Container</a:t>
              </a:r>
            </a:p>
          </p:txBody>
        </p:sp>
        <p:sp>
          <p:nvSpPr>
            <p:cNvPr id="36" name="Right Bracket 35"/>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37" name="Left Bracket 36"/>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7801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1000"/>
                                        <p:tgtEl>
                                          <p:spTgt spid="41"/>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1000"/>
                                        <p:tgtEl>
                                          <p:spTgt spid="40"/>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Storage Volume Mapping Example</a:t>
            </a:r>
            <a:endParaRPr lang="en-US" dirty="0"/>
          </a:p>
        </p:txBody>
      </p:sp>
      <p:sp>
        <p:nvSpPr>
          <p:cNvPr id="8" name="TextBox 7"/>
          <p:cNvSpPr txBox="1"/>
          <p:nvPr/>
        </p:nvSpPr>
        <p:spPr>
          <a:xfrm>
            <a:off x="5243558" y="6224728"/>
            <a:ext cx="1692714" cy="506571"/>
          </a:xfrm>
          <a:prstGeom prst="rect">
            <a:avLst/>
          </a:prstGeom>
          <a:noFill/>
        </p:spPr>
        <p:txBody>
          <a:bodyPr wrap="none" lIns="179081" tIns="143265" rIns="179081" bIns="143265" rtlCol="0">
            <a:spAutoFit/>
          </a:bodyPr>
          <a:lstStyle/>
          <a:p>
            <a:pPr algn="ctr">
              <a:lnSpc>
                <a:spcPct val="90000"/>
              </a:lnSpc>
              <a:spcAft>
                <a:spcPts val="587"/>
              </a:spcAft>
            </a:pPr>
            <a:r>
              <a:rPr lang="en-US" sz="1568" dirty="0">
                <a:gradFill>
                  <a:gsLst>
                    <a:gs pos="2917">
                      <a:srgbClr val="FFFFFF"/>
                    </a:gs>
                    <a:gs pos="30000">
                      <a:srgbClr val="FFFFFF"/>
                    </a:gs>
                  </a:gsLst>
                  <a:lin ang="5400000" scaled="0"/>
                </a:gradFill>
              </a:rPr>
              <a:t>Container Host</a:t>
            </a:r>
          </a:p>
        </p:txBody>
      </p:sp>
      <p:sp>
        <p:nvSpPr>
          <p:cNvPr id="9" name="Trapezoid 8"/>
          <p:cNvSpPr/>
          <p:nvPr/>
        </p:nvSpPr>
        <p:spPr bwMode="auto">
          <a:xfrm rot="16200000">
            <a:off x="6880584" y="2146023"/>
            <a:ext cx="2249785" cy="1810210"/>
          </a:xfrm>
          <a:prstGeom prst="trapezoid">
            <a:avLst>
              <a:gd name="adj" fmla="val 34854"/>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8859977" y="1926236"/>
            <a:ext cx="2839942" cy="2249785"/>
            <a:chOff x="7359948" y="1418827"/>
            <a:chExt cx="2896889" cy="2294898"/>
          </a:xfrm>
        </p:grpSpPr>
        <p:sp>
          <p:nvSpPr>
            <p:cNvPr id="11" name="Rectangle 10"/>
            <p:cNvSpPr/>
            <p:nvPr/>
          </p:nvSpPr>
          <p:spPr bwMode="auto">
            <a:xfrm>
              <a:off x="7364974" y="1418827"/>
              <a:ext cx="2891863" cy="22948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Image Contents</a:t>
              </a:r>
            </a:p>
          </p:txBody>
        </p:sp>
        <p:grpSp>
          <p:nvGrpSpPr>
            <p:cNvPr id="39" name="Group 38"/>
            <p:cNvGrpSpPr/>
            <p:nvPr/>
          </p:nvGrpSpPr>
          <p:grpSpPr>
            <a:xfrm>
              <a:off x="7359948" y="2143404"/>
              <a:ext cx="2896889" cy="1512539"/>
              <a:chOff x="7412582" y="2143404"/>
              <a:chExt cx="2896889" cy="1512539"/>
            </a:xfrm>
          </p:grpSpPr>
          <p:sp>
            <p:nvSpPr>
              <p:cNvPr id="21" name="TextBox 20"/>
              <p:cNvSpPr txBox="1"/>
              <p:nvPr/>
            </p:nvSpPr>
            <p:spPr>
              <a:xfrm>
                <a:off x="7661387" y="2426950"/>
                <a:ext cx="95442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19" name="Freeform 5"/>
              <p:cNvSpPr>
                <a:spLocks noChangeAspect="1" noEditPoints="1"/>
              </p:cNvSpPr>
              <p:nvPr/>
            </p:nvSpPr>
            <p:spPr bwMode="black">
              <a:xfrm>
                <a:off x="7987019" y="2143404"/>
                <a:ext cx="323843" cy="418939"/>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0" name="Freeform 79"/>
              <p:cNvSpPr>
                <a:spLocks noChangeAspect="1" noEditPoints="1"/>
              </p:cNvSpPr>
              <p:nvPr/>
            </p:nvSpPr>
            <p:spPr bwMode="black">
              <a:xfrm>
                <a:off x="8786595"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533837" y="2427466"/>
                <a:ext cx="85985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24" name="Freeform 79"/>
              <p:cNvSpPr>
                <a:spLocks noChangeAspect="1" noEditPoints="1"/>
              </p:cNvSpPr>
              <p:nvPr/>
            </p:nvSpPr>
            <p:spPr bwMode="black">
              <a:xfrm>
                <a:off x="9573547"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9170698" y="2432479"/>
                <a:ext cx="113877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26" name="Freeform 79"/>
              <p:cNvSpPr>
                <a:spLocks noChangeAspect="1" noEditPoints="1"/>
              </p:cNvSpPr>
              <p:nvPr/>
            </p:nvSpPr>
            <p:spPr bwMode="black">
              <a:xfrm>
                <a:off x="7982401" y="2931251"/>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412582" y="3221978"/>
                <a:ext cx="144815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28" name="Freeform 79"/>
              <p:cNvSpPr>
                <a:spLocks noChangeAspect="1" noEditPoints="1"/>
              </p:cNvSpPr>
              <p:nvPr/>
            </p:nvSpPr>
            <p:spPr bwMode="black">
              <a:xfrm>
                <a:off x="8786595"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8624406" y="3214459"/>
                <a:ext cx="67871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0" name="Freeform 79"/>
              <p:cNvSpPr>
                <a:spLocks noChangeAspect="1" noEditPoints="1"/>
              </p:cNvSpPr>
              <p:nvPr/>
            </p:nvSpPr>
            <p:spPr bwMode="black">
              <a:xfrm>
                <a:off x="9573547"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9291947" y="3219472"/>
                <a:ext cx="89030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grpSp>
      <p:sp>
        <p:nvSpPr>
          <p:cNvPr id="41" name="Trapezoid 40"/>
          <p:cNvSpPr/>
          <p:nvPr/>
        </p:nvSpPr>
        <p:spPr bwMode="auto">
          <a:xfrm rot="16200000">
            <a:off x="6880584" y="4625560"/>
            <a:ext cx="2249785" cy="1810210"/>
          </a:xfrm>
          <a:prstGeom prst="trapezoid">
            <a:avLst>
              <a:gd name="adj" fmla="val 40445"/>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8864904" y="4405773"/>
            <a:ext cx="2835015" cy="2249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Host Storage</a:t>
            </a:r>
          </a:p>
        </p:txBody>
      </p:sp>
      <p:sp>
        <p:nvSpPr>
          <p:cNvPr id="4" name="Freeform 7"/>
          <p:cNvSpPr>
            <a:spLocks noChangeAspect="1" noEditPoints="1"/>
          </p:cNvSpPr>
          <p:nvPr/>
        </p:nvSpPr>
        <p:spPr bwMode="auto">
          <a:xfrm>
            <a:off x="4801845" y="4308983"/>
            <a:ext cx="2576141" cy="227083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896214"/>
            <a:endParaRPr lang="en-US" sz="1765" kern="0">
              <a:solidFill>
                <a:srgbClr val="505050"/>
              </a:solidFill>
            </a:endParaRPr>
          </a:p>
        </p:txBody>
      </p:sp>
      <p:sp>
        <p:nvSpPr>
          <p:cNvPr id="57" name="Freeform 106"/>
          <p:cNvSpPr>
            <a:spLocks noChangeAspect="1"/>
          </p:cNvSpPr>
          <p:nvPr/>
        </p:nvSpPr>
        <p:spPr bwMode="black">
          <a:xfrm>
            <a:off x="9069502"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8" name="Freeform 106"/>
          <p:cNvSpPr>
            <a:spLocks noChangeAspect="1"/>
          </p:cNvSpPr>
          <p:nvPr/>
        </p:nvSpPr>
        <p:spPr bwMode="black">
          <a:xfrm>
            <a:off x="10713348"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9159863" y="5314229"/>
            <a:ext cx="615082"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
        <p:nvSpPr>
          <p:cNvPr id="60" name="TextBox 59"/>
          <p:cNvSpPr txBox="1"/>
          <p:nvPr/>
        </p:nvSpPr>
        <p:spPr>
          <a:xfrm>
            <a:off x="10781967" y="5314229"/>
            <a:ext cx="640226"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a:t>
            </a:r>
          </a:p>
        </p:txBody>
      </p:sp>
      <p:sp>
        <p:nvSpPr>
          <p:cNvPr id="61" name="Freeform 79"/>
          <p:cNvSpPr>
            <a:spLocks noChangeAspect="1" noEditPoints="1"/>
          </p:cNvSpPr>
          <p:nvPr/>
        </p:nvSpPr>
        <p:spPr bwMode="black">
          <a:xfrm>
            <a:off x="11098621" y="5958305"/>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10680906" y="6241697"/>
            <a:ext cx="1161961"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ContainerData</a:t>
            </a:r>
            <a:endParaRPr lang="en-US" sz="980" dirty="0">
              <a:solidFill>
                <a:schemeClr val="bg1"/>
              </a:solidFill>
            </a:endParaRPr>
          </a:p>
        </p:txBody>
      </p:sp>
      <p:sp>
        <p:nvSpPr>
          <p:cNvPr id="5" name="Rectangle 4"/>
          <p:cNvSpPr/>
          <p:nvPr/>
        </p:nvSpPr>
        <p:spPr bwMode="auto">
          <a:xfrm>
            <a:off x="568047" y="1926235"/>
            <a:ext cx="2848447" cy="1508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Running a Container</a:t>
            </a:r>
          </a:p>
          <a:p>
            <a:pPr algn="ctr" defTabSz="914102"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a:p>
            <a:pPr algn="ctr" defTabSz="914102" fontAlgn="base">
              <a:lnSpc>
                <a:spcPct val="90000"/>
              </a:lnSpc>
              <a:spcBef>
                <a:spcPct val="0"/>
              </a:spcBef>
              <a:spcAft>
                <a:spcPct val="0"/>
              </a:spcAft>
            </a:pP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docker run </a:t>
            </a:r>
            <a:b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br>
            <a:r>
              <a:rPr lang="en-US" sz="1176" b="1"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–v d:\ContainerData:c:\data</a:t>
            </a: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 </a:t>
            </a:r>
            <a:r>
              <a:rPr lang="en-US" sz="1176" dirty="0" err="1">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mycontainer</a:t>
            </a:r>
            <a:endPar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p:txBody>
      </p:sp>
      <p:sp>
        <p:nvSpPr>
          <p:cNvPr id="54" name="TextBox 53"/>
          <p:cNvSpPr txBox="1"/>
          <p:nvPr/>
        </p:nvSpPr>
        <p:spPr>
          <a:xfrm>
            <a:off x="4801845" y="6206329"/>
            <a:ext cx="2576140"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solidFill>
                  <a:schemeClr val="bg1"/>
                </a:solidFill>
              </a:rPr>
              <a:t>Container Host</a:t>
            </a:r>
          </a:p>
        </p:txBody>
      </p:sp>
      <p:grpSp>
        <p:nvGrpSpPr>
          <p:cNvPr id="33" name="Group 32"/>
          <p:cNvGrpSpPr/>
          <p:nvPr/>
        </p:nvGrpSpPr>
        <p:grpSpPr>
          <a:xfrm>
            <a:off x="4940088" y="2517161"/>
            <a:ext cx="2314149" cy="1212742"/>
            <a:chOff x="1951037" y="4049747"/>
            <a:chExt cx="2689850" cy="1409630"/>
          </a:xfrm>
        </p:grpSpPr>
        <p:sp>
          <p:nvSpPr>
            <p:cNvPr id="34" name="Rectangle 33"/>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Container</a:t>
              </a:r>
            </a:p>
          </p:txBody>
        </p:sp>
        <p:sp>
          <p:nvSpPr>
            <p:cNvPr id="35" name="Right Bracket 34"/>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36" name="Left Bracket 35"/>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455599496"/>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Volume Mapping</a:t>
            </a:r>
            <a:endParaRPr lang="en-US" dirty="0"/>
          </a:p>
        </p:txBody>
      </p:sp>
      <p:sp>
        <p:nvSpPr>
          <p:cNvPr id="8" name="TextBox 7"/>
          <p:cNvSpPr txBox="1"/>
          <p:nvPr/>
        </p:nvSpPr>
        <p:spPr>
          <a:xfrm>
            <a:off x="5243558" y="6224728"/>
            <a:ext cx="1692714" cy="506571"/>
          </a:xfrm>
          <a:prstGeom prst="rect">
            <a:avLst/>
          </a:prstGeom>
          <a:noFill/>
        </p:spPr>
        <p:txBody>
          <a:bodyPr wrap="none" lIns="179081" tIns="143265" rIns="179081" bIns="143265" rtlCol="0">
            <a:spAutoFit/>
          </a:bodyPr>
          <a:lstStyle/>
          <a:p>
            <a:pPr algn="ctr">
              <a:lnSpc>
                <a:spcPct val="90000"/>
              </a:lnSpc>
              <a:spcAft>
                <a:spcPts val="587"/>
              </a:spcAft>
            </a:pPr>
            <a:r>
              <a:rPr lang="en-US" sz="1568" dirty="0">
                <a:gradFill>
                  <a:gsLst>
                    <a:gs pos="2917">
                      <a:srgbClr val="FFFFFF"/>
                    </a:gs>
                    <a:gs pos="30000">
                      <a:srgbClr val="FFFFFF"/>
                    </a:gs>
                  </a:gsLst>
                  <a:lin ang="5400000" scaled="0"/>
                </a:gradFill>
              </a:rPr>
              <a:t>Container Host</a:t>
            </a:r>
          </a:p>
        </p:txBody>
      </p:sp>
      <p:sp>
        <p:nvSpPr>
          <p:cNvPr id="9" name="Trapezoid 8"/>
          <p:cNvSpPr/>
          <p:nvPr/>
        </p:nvSpPr>
        <p:spPr bwMode="auto">
          <a:xfrm rot="16200000">
            <a:off x="6880584" y="2146023"/>
            <a:ext cx="2249785" cy="1810210"/>
          </a:xfrm>
          <a:prstGeom prst="trapezoid">
            <a:avLst>
              <a:gd name="adj" fmla="val 34854"/>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8859977" y="1926236"/>
            <a:ext cx="2839942" cy="2249785"/>
            <a:chOff x="7359948" y="1418827"/>
            <a:chExt cx="2896889" cy="2294898"/>
          </a:xfrm>
        </p:grpSpPr>
        <p:sp>
          <p:nvSpPr>
            <p:cNvPr id="11" name="Rectangle 10"/>
            <p:cNvSpPr/>
            <p:nvPr/>
          </p:nvSpPr>
          <p:spPr bwMode="auto">
            <a:xfrm>
              <a:off x="7364974" y="1418827"/>
              <a:ext cx="2891863" cy="22948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Image Contents</a:t>
              </a:r>
            </a:p>
          </p:txBody>
        </p:sp>
        <p:grpSp>
          <p:nvGrpSpPr>
            <p:cNvPr id="39" name="Group 38"/>
            <p:cNvGrpSpPr/>
            <p:nvPr/>
          </p:nvGrpSpPr>
          <p:grpSpPr>
            <a:xfrm>
              <a:off x="7359948" y="2143404"/>
              <a:ext cx="2896889" cy="1512539"/>
              <a:chOff x="7412582" y="2143404"/>
              <a:chExt cx="2896889" cy="1512539"/>
            </a:xfrm>
          </p:grpSpPr>
          <p:sp>
            <p:nvSpPr>
              <p:cNvPr id="21" name="TextBox 20"/>
              <p:cNvSpPr txBox="1"/>
              <p:nvPr/>
            </p:nvSpPr>
            <p:spPr>
              <a:xfrm>
                <a:off x="7661387" y="2426950"/>
                <a:ext cx="95442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19" name="Freeform 5"/>
              <p:cNvSpPr>
                <a:spLocks noChangeAspect="1" noEditPoints="1"/>
              </p:cNvSpPr>
              <p:nvPr/>
            </p:nvSpPr>
            <p:spPr bwMode="black">
              <a:xfrm>
                <a:off x="7987019" y="2143404"/>
                <a:ext cx="323843" cy="418939"/>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0" name="Freeform 79"/>
              <p:cNvSpPr>
                <a:spLocks noChangeAspect="1" noEditPoints="1"/>
              </p:cNvSpPr>
              <p:nvPr/>
            </p:nvSpPr>
            <p:spPr bwMode="black">
              <a:xfrm>
                <a:off x="8786595"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533837" y="2427466"/>
                <a:ext cx="85985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24" name="Freeform 79"/>
              <p:cNvSpPr>
                <a:spLocks noChangeAspect="1" noEditPoints="1"/>
              </p:cNvSpPr>
              <p:nvPr/>
            </p:nvSpPr>
            <p:spPr bwMode="black">
              <a:xfrm>
                <a:off x="9573547"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9170698" y="2432479"/>
                <a:ext cx="113877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26" name="Freeform 79"/>
              <p:cNvSpPr>
                <a:spLocks noChangeAspect="1" noEditPoints="1"/>
              </p:cNvSpPr>
              <p:nvPr/>
            </p:nvSpPr>
            <p:spPr bwMode="black">
              <a:xfrm>
                <a:off x="7982401" y="2931251"/>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412582" y="3221978"/>
                <a:ext cx="144815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28" name="Freeform 79"/>
              <p:cNvSpPr>
                <a:spLocks noChangeAspect="1" noEditPoints="1"/>
              </p:cNvSpPr>
              <p:nvPr/>
            </p:nvSpPr>
            <p:spPr bwMode="black">
              <a:xfrm>
                <a:off x="8786595"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8624406" y="3214459"/>
                <a:ext cx="67871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0" name="Freeform 79"/>
              <p:cNvSpPr>
                <a:spLocks noChangeAspect="1" noEditPoints="1"/>
              </p:cNvSpPr>
              <p:nvPr/>
            </p:nvSpPr>
            <p:spPr bwMode="black">
              <a:xfrm>
                <a:off x="9573547"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9291947" y="3219472"/>
                <a:ext cx="89030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grpSp>
      <p:sp>
        <p:nvSpPr>
          <p:cNvPr id="41" name="Trapezoid 40"/>
          <p:cNvSpPr/>
          <p:nvPr/>
        </p:nvSpPr>
        <p:spPr bwMode="auto">
          <a:xfrm rot="16200000">
            <a:off x="6880584" y="4625560"/>
            <a:ext cx="2249785" cy="1810210"/>
          </a:xfrm>
          <a:prstGeom prst="trapezoid">
            <a:avLst>
              <a:gd name="adj" fmla="val 40445"/>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8864904" y="4405773"/>
            <a:ext cx="2835015" cy="2249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Host Storage</a:t>
            </a:r>
          </a:p>
        </p:txBody>
      </p:sp>
      <p:sp>
        <p:nvSpPr>
          <p:cNvPr id="4" name="Freeform 7"/>
          <p:cNvSpPr>
            <a:spLocks noChangeAspect="1" noEditPoints="1"/>
          </p:cNvSpPr>
          <p:nvPr/>
        </p:nvSpPr>
        <p:spPr bwMode="auto">
          <a:xfrm>
            <a:off x="4801845" y="4308983"/>
            <a:ext cx="2576141" cy="227083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896214"/>
            <a:endParaRPr lang="en-US" sz="1765" kern="0">
              <a:solidFill>
                <a:srgbClr val="505050"/>
              </a:solidFill>
            </a:endParaRPr>
          </a:p>
        </p:txBody>
      </p:sp>
      <p:sp>
        <p:nvSpPr>
          <p:cNvPr id="57" name="Freeform 106"/>
          <p:cNvSpPr>
            <a:spLocks noChangeAspect="1"/>
          </p:cNvSpPr>
          <p:nvPr/>
        </p:nvSpPr>
        <p:spPr bwMode="black">
          <a:xfrm>
            <a:off x="9069502"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8" name="Freeform 106"/>
          <p:cNvSpPr>
            <a:spLocks noChangeAspect="1"/>
          </p:cNvSpPr>
          <p:nvPr/>
        </p:nvSpPr>
        <p:spPr bwMode="black">
          <a:xfrm>
            <a:off x="10713348"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9159863" y="5314229"/>
            <a:ext cx="615082"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
        <p:nvSpPr>
          <p:cNvPr id="60" name="TextBox 59"/>
          <p:cNvSpPr txBox="1"/>
          <p:nvPr/>
        </p:nvSpPr>
        <p:spPr>
          <a:xfrm>
            <a:off x="10781967" y="5314229"/>
            <a:ext cx="640226"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a:t>
            </a:r>
          </a:p>
        </p:txBody>
      </p:sp>
      <p:grpSp>
        <p:nvGrpSpPr>
          <p:cNvPr id="2" name="Group 1"/>
          <p:cNvGrpSpPr/>
          <p:nvPr/>
        </p:nvGrpSpPr>
        <p:grpSpPr>
          <a:xfrm>
            <a:off x="10680906" y="5958304"/>
            <a:ext cx="1161961" cy="708827"/>
            <a:chOff x="10895079" y="6077284"/>
            <a:chExt cx="1185261" cy="723040"/>
          </a:xfrm>
        </p:grpSpPr>
        <p:sp>
          <p:nvSpPr>
            <p:cNvPr id="61" name="Freeform 79"/>
            <p:cNvSpPr>
              <a:spLocks noChangeAspect="1" noEditPoints="1"/>
            </p:cNvSpPr>
            <p:nvPr/>
          </p:nvSpPr>
          <p:spPr bwMode="black">
            <a:xfrm>
              <a:off x="11321170" y="607728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10895079" y="6366359"/>
              <a:ext cx="118526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ContainerData</a:t>
              </a:r>
              <a:endParaRPr lang="en-US" sz="980" dirty="0">
                <a:solidFill>
                  <a:schemeClr val="bg1"/>
                </a:solidFill>
              </a:endParaRPr>
            </a:p>
          </p:txBody>
        </p:sp>
      </p:grpSp>
      <p:sp>
        <p:nvSpPr>
          <p:cNvPr id="5" name="Rectangle 4"/>
          <p:cNvSpPr/>
          <p:nvPr/>
        </p:nvSpPr>
        <p:spPr bwMode="auto">
          <a:xfrm>
            <a:off x="568047" y="1926235"/>
            <a:ext cx="2848447" cy="1508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Running a Container</a:t>
            </a:r>
          </a:p>
          <a:p>
            <a:pPr algn="ctr" defTabSz="914102"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a:p>
            <a:pPr algn="ctr" defTabSz="914102" fontAlgn="base">
              <a:lnSpc>
                <a:spcPct val="90000"/>
              </a:lnSpc>
              <a:spcBef>
                <a:spcPct val="0"/>
              </a:spcBef>
              <a:spcAft>
                <a:spcPct val="0"/>
              </a:spcAft>
            </a:pP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docker run </a:t>
            </a:r>
            <a:b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br>
            <a:r>
              <a:rPr lang="en-US" sz="1176" b="1"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–v d:\ContainerData:c:\data</a:t>
            </a: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 </a:t>
            </a:r>
            <a:r>
              <a:rPr lang="en-US" sz="1176" dirty="0" err="1">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mycontainer</a:t>
            </a:r>
            <a:endPar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p:txBody>
      </p:sp>
      <p:sp>
        <p:nvSpPr>
          <p:cNvPr id="34" name="Rectangle 33"/>
          <p:cNvSpPr/>
          <p:nvPr/>
        </p:nvSpPr>
        <p:spPr bwMode="auto">
          <a:xfrm>
            <a:off x="572880" y="3761268"/>
            <a:ext cx="2835015" cy="28319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Container View</a:t>
            </a:r>
          </a:p>
        </p:txBody>
      </p:sp>
      <p:sp>
        <p:nvSpPr>
          <p:cNvPr id="36" name="TextBox 35"/>
          <p:cNvSpPr txBox="1"/>
          <p:nvPr/>
        </p:nvSpPr>
        <p:spPr>
          <a:xfrm>
            <a:off x="811866" y="4749574"/>
            <a:ext cx="93566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37" name="Freeform 5"/>
          <p:cNvSpPr>
            <a:spLocks noChangeAspect="1" noEditPoints="1"/>
          </p:cNvSpPr>
          <p:nvPr/>
        </p:nvSpPr>
        <p:spPr bwMode="black">
          <a:xfrm>
            <a:off x="1131097" y="4471602"/>
            <a:ext cx="317477" cy="410704"/>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38" name="Freeform 79"/>
          <p:cNvSpPr>
            <a:spLocks noChangeAspect="1" noEditPoints="1"/>
          </p:cNvSpPr>
          <p:nvPr/>
        </p:nvSpPr>
        <p:spPr bwMode="black">
          <a:xfrm>
            <a:off x="1914955" y="44716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p:cNvSpPr txBox="1"/>
          <p:nvPr/>
        </p:nvSpPr>
        <p:spPr>
          <a:xfrm>
            <a:off x="1667166" y="4750080"/>
            <a:ext cx="842948"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44" name="Freeform 79"/>
          <p:cNvSpPr>
            <a:spLocks noChangeAspect="1" noEditPoints="1"/>
          </p:cNvSpPr>
          <p:nvPr/>
        </p:nvSpPr>
        <p:spPr bwMode="black">
          <a:xfrm>
            <a:off x="2686438" y="44716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2291508" y="4754995"/>
            <a:ext cx="1116387"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46" name="Freeform 79"/>
          <p:cNvSpPr>
            <a:spLocks noChangeAspect="1" noEditPoints="1"/>
          </p:cNvSpPr>
          <p:nvPr/>
        </p:nvSpPr>
        <p:spPr bwMode="black">
          <a:xfrm>
            <a:off x="1126570" y="524396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567953" y="5528974"/>
            <a:ext cx="141968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48" name="Freeform 79"/>
          <p:cNvSpPr>
            <a:spLocks noChangeAspect="1" noEditPoints="1"/>
          </p:cNvSpPr>
          <p:nvPr/>
        </p:nvSpPr>
        <p:spPr bwMode="black">
          <a:xfrm>
            <a:off x="1914955" y="52405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9" name="TextBox 48"/>
          <p:cNvSpPr txBox="1"/>
          <p:nvPr/>
        </p:nvSpPr>
        <p:spPr>
          <a:xfrm>
            <a:off x="1755954" y="5521603"/>
            <a:ext cx="665369"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50" name="Freeform 79"/>
          <p:cNvSpPr>
            <a:spLocks noChangeAspect="1" noEditPoints="1"/>
          </p:cNvSpPr>
          <p:nvPr/>
        </p:nvSpPr>
        <p:spPr bwMode="black">
          <a:xfrm>
            <a:off x="2686438" y="52405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2410373" y="5526517"/>
            <a:ext cx="87280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nvGrpSpPr>
          <p:cNvPr id="10" name="Group 9"/>
          <p:cNvGrpSpPr/>
          <p:nvPr/>
        </p:nvGrpSpPr>
        <p:grpSpPr>
          <a:xfrm>
            <a:off x="1776688" y="5926794"/>
            <a:ext cx="607225" cy="706535"/>
            <a:chOff x="1812313" y="6045142"/>
            <a:chExt cx="619401" cy="720702"/>
          </a:xfrm>
        </p:grpSpPr>
        <p:sp>
          <p:nvSpPr>
            <p:cNvPr id="52" name="Freeform 79"/>
            <p:cNvSpPr>
              <a:spLocks noChangeAspect="1" noEditPoints="1"/>
            </p:cNvSpPr>
            <p:nvPr/>
          </p:nvSpPr>
          <p:spPr bwMode="black">
            <a:xfrm>
              <a:off x="1944846" y="604514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1812313" y="6331879"/>
              <a:ext cx="61940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data</a:t>
              </a:r>
            </a:p>
          </p:txBody>
        </p:sp>
      </p:grpSp>
      <p:sp>
        <p:nvSpPr>
          <p:cNvPr id="54" name="TextBox 53"/>
          <p:cNvSpPr txBox="1"/>
          <p:nvPr/>
        </p:nvSpPr>
        <p:spPr>
          <a:xfrm>
            <a:off x="4801845" y="6206329"/>
            <a:ext cx="2576140"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solidFill>
                  <a:schemeClr val="bg1"/>
                </a:solidFill>
              </a:rPr>
              <a:t>Container Host</a:t>
            </a:r>
          </a:p>
        </p:txBody>
      </p:sp>
      <p:grpSp>
        <p:nvGrpSpPr>
          <p:cNvPr id="56" name="Group 55"/>
          <p:cNvGrpSpPr/>
          <p:nvPr/>
        </p:nvGrpSpPr>
        <p:grpSpPr>
          <a:xfrm>
            <a:off x="4940088" y="2517161"/>
            <a:ext cx="2314149" cy="1212742"/>
            <a:chOff x="1951037" y="4049747"/>
            <a:chExt cx="2689850" cy="1409630"/>
          </a:xfrm>
        </p:grpSpPr>
        <p:sp>
          <p:nvSpPr>
            <p:cNvPr id="63" name="Rectangle 62"/>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Container</a:t>
              </a:r>
            </a:p>
          </p:txBody>
        </p:sp>
        <p:sp>
          <p:nvSpPr>
            <p:cNvPr id="64" name="Right Bracket 63"/>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65" name="Left Bracket 64"/>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379351596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Volume Mapping</a:t>
            </a:r>
            <a:endParaRPr lang="en-US" dirty="0"/>
          </a:p>
        </p:txBody>
      </p:sp>
      <p:sp>
        <p:nvSpPr>
          <p:cNvPr id="8" name="TextBox 7"/>
          <p:cNvSpPr txBox="1"/>
          <p:nvPr/>
        </p:nvSpPr>
        <p:spPr>
          <a:xfrm>
            <a:off x="5243558" y="6224728"/>
            <a:ext cx="1692714" cy="506571"/>
          </a:xfrm>
          <a:prstGeom prst="rect">
            <a:avLst/>
          </a:prstGeom>
          <a:noFill/>
        </p:spPr>
        <p:txBody>
          <a:bodyPr wrap="none" lIns="179081" tIns="143265" rIns="179081" bIns="143265" rtlCol="0">
            <a:spAutoFit/>
          </a:bodyPr>
          <a:lstStyle/>
          <a:p>
            <a:pPr algn="ctr">
              <a:lnSpc>
                <a:spcPct val="90000"/>
              </a:lnSpc>
              <a:spcAft>
                <a:spcPts val="587"/>
              </a:spcAft>
            </a:pPr>
            <a:r>
              <a:rPr lang="en-US" sz="1568" dirty="0">
                <a:gradFill>
                  <a:gsLst>
                    <a:gs pos="2917">
                      <a:srgbClr val="FFFFFF"/>
                    </a:gs>
                    <a:gs pos="30000">
                      <a:srgbClr val="FFFFFF"/>
                    </a:gs>
                  </a:gsLst>
                  <a:lin ang="5400000" scaled="0"/>
                </a:gradFill>
              </a:rPr>
              <a:t>Container Host</a:t>
            </a:r>
          </a:p>
        </p:txBody>
      </p:sp>
      <p:sp>
        <p:nvSpPr>
          <p:cNvPr id="9" name="Trapezoid 8"/>
          <p:cNvSpPr/>
          <p:nvPr/>
        </p:nvSpPr>
        <p:spPr bwMode="auto">
          <a:xfrm rot="16200000">
            <a:off x="6880584" y="2146023"/>
            <a:ext cx="2249785" cy="1810210"/>
          </a:xfrm>
          <a:prstGeom prst="trapezoid">
            <a:avLst>
              <a:gd name="adj" fmla="val 34854"/>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8859977" y="1926236"/>
            <a:ext cx="2839942" cy="2249785"/>
            <a:chOff x="7359948" y="1418827"/>
            <a:chExt cx="2896889" cy="2294898"/>
          </a:xfrm>
        </p:grpSpPr>
        <p:sp>
          <p:nvSpPr>
            <p:cNvPr id="11" name="Rectangle 10"/>
            <p:cNvSpPr/>
            <p:nvPr/>
          </p:nvSpPr>
          <p:spPr bwMode="auto">
            <a:xfrm>
              <a:off x="7364974" y="1418827"/>
              <a:ext cx="2891863" cy="22948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Image Contents</a:t>
              </a:r>
            </a:p>
          </p:txBody>
        </p:sp>
        <p:grpSp>
          <p:nvGrpSpPr>
            <p:cNvPr id="39" name="Group 38"/>
            <p:cNvGrpSpPr/>
            <p:nvPr/>
          </p:nvGrpSpPr>
          <p:grpSpPr>
            <a:xfrm>
              <a:off x="7359948" y="2143404"/>
              <a:ext cx="2896889" cy="1512539"/>
              <a:chOff x="7412582" y="2143404"/>
              <a:chExt cx="2896889" cy="1512539"/>
            </a:xfrm>
          </p:grpSpPr>
          <p:sp>
            <p:nvSpPr>
              <p:cNvPr id="21" name="TextBox 20"/>
              <p:cNvSpPr txBox="1"/>
              <p:nvPr/>
            </p:nvSpPr>
            <p:spPr>
              <a:xfrm>
                <a:off x="7661387" y="2426950"/>
                <a:ext cx="95442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19" name="Freeform 5"/>
              <p:cNvSpPr>
                <a:spLocks noChangeAspect="1" noEditPoints="1"/>
              </p:cNvSpPr>
              <p:nvPr/>
            </p:nvSpPr>
            <p:spPr bwMode="black">
              <a:xfrm>
                <a:off x="7987019" y="2143404"/>
                <a:ext cx="323843" cy="418939"/>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20" name="Freeform 79"/>
              <p:cNvSpPr>
                <a:spLocks noChangeAspect="1" noEditPoints="1"/>
              </p:cNvSpPr>
              <p:nvPr/>
            </p:nvSpPr>
            <p:spPr bwMode="black">
              <a:xfrm>
                <a:off x="8786595"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3" name="TextBox 22"/>
              <p:cNvSpPr txBox="1"/>
              <p:nvPr/>
            </p:nvSpPr>
            <p:spPr>
              <a:xfrm>
                <a:off x="8533837" y="2427466"/>
                <a:ext cx="85985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24" name="Freeform 79"/>
              <p:cNvSpPr>
                <a:spLocks noChangeAspect="1" noEditPoints="1"/>
              </p:cNvSpPr>
              <p:nvPr/>
            </p:nvSpPr>
            <p:spPr bwMode="black">
              <a:xfrm>
                <a:off x="9573547" y="214340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9170698" y="2432479"/>
                <a:ext cx="113877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26" name="Freeform 79"/>
              <p:cNvSpPr>
                <a:spLocks noChangeAspect="1" noEditPoints="1"/>
              </p:cNvSpPr>
              <p:nvPr/>
            </p:nvSpPr>
            <p:spPr bwMode="black">
              <a:xfrm>
                <a:off x="7982401" y="2931251"/>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p:cNvSpPr txBox="1"/>
              <p:nvPr/>
            </p:nvSpPr>
            <p:spPr>
              <a:xfrm>
                <a:off x="7412582" y="3221978"/>
                <a:ext cx="1448153"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28" name="Freeform 79"/>
              <p:cNvSpPr>
                <a:spLocks noChangeAspect="1" noEditPoints="1"/>
              </p:cNvSpPr>
              <p:nvPr/>
            </p:nvSpPr>
            <p:spPr bwMode="black">
              <a:xfrm>
                <a:off x="8786595"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Box 28"/>
              <p:cNvSpPr txBox="1"/>
              <p:nvPr/>
            </p:nvSpPr>
            <p:spPr>
              <a:xfrm>
                <a:off x="8624406" y="3214459"/>
                <a:ext cx="67871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30" name="Freeform 79"/>
              <p:cNvSpPr>
                <a:spLocks noChangeAspect="1" noEditPoints="1"/>
              </p:cNvSpPr>
              <p:nvPr/>
            </p:nvSpPr>
            <p:spPr bwMode="black">
              <a:xfrm>
                <a:off x="9573547" y="292772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9291947" y="3219472"/>
                <a:ext cx="890307"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grpSp>
      <p:sp>
        <p:nvSpPr>
          <p:cNvPr id="41" name="Trapezoid 40"/>
          <p:cNvSpPr/>
          <p:nvPr/>
        </p:nvSpPr>
        <p:spPr bwMode="auto">
          <a:xfrm rot="16200000">
            <a:off x="6880584" y="4625560"/>
            <a:ext cx="2249785" cy="1810210"/>
          </a:xfrm>
          <a:prstGeom prst="trapezoid">
            <a:avLst>
              <a:gd name="adj" fmla="val 40445"/>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8864904" y="4405773"/>
            <a:ext cx="2835015" cy="22497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Host Storage</a:t>
            </a:r>
          </a:p>
        </p:txBody>
      </p:sp>
      <p:sp>
        <p:nvSpPr>
          <p:cNvPr id="4" name="Freeform 7"/>
          <p:cNvSpPr>
            <a:spLocks noChangeAspect="1" noEditPoints="1"/>
          </p:cNvSpPr>
          <p:nvPr/>
        </p:nvSpPr>
        <p:spPr bwMode="auto">
          <a:xfrm>
            <a:off x="4801845" y="4308983"/>
            <a:ext cx="2576141" cy="2270834"/>
          </a:xfrm>
          <a:custGeom>
            <a:avLst/>
            <a:gdLst>
              <a:gd name="T0" fmla="*/ 1 w 187"/>
              <a:gd name="T1" fmla="*/ 102 h 143"/>
              <a:gd name="T2" fmla="*/ 6 w 187"/>
              <a:gd name="T3" fmla="*/ 84 h 143"/>
              <a:gd name="T4" fmla="*/ 21 w 187"/>
              <a:gd name="T5" fmla="*/ 32 h 143"/>
              <a:gd name="T6" fmla="*/ 29 w 187"/>
              <a:gd name="T7" fmla="*/ 1 h 143"/>
              <a:gd name="T8" fmla="*/ 31 w 187"/>
              <a:gd name="T9" fmla="*/ 0 h 143"/>
              <a:gd name="T10" fmla="*/ 36 w 187"/>
              <a:gd name="T11" fmla="*/ 0 h 143"/>
              <a:gd name="T12" fmla="*/ 86 w 187"/>
              <a:gd name="T13" fmla="*/ 0 h 143"/>
              <a:gd name="T14" fmla="*/ 114 w 187"/>
              <a:gd name="T15" fmla="*/ 0 h 143"/>
              <a:gd name="T16" fmla="*/ 156 w 187"/>
              <a:gd name="T17" fmla="*/ 0 h 143"/>
              <a:gd name="T18" fmla="*/ 157 w 187"/>
              <a:gd name="T19" fmla="*/ 0 h 143"/>
              <a:gd name="T20" fmla="*/ 158 w 187"/>
              <a:gd name="T21" fmla="*/ 1 h 143"/>
              <a:gd name="T22" fmla="*/ 163 w 187"/>
              <a:gd name="T23" fmla="*/ 20 h 143"/>
              <a:gd name="T24" fmla="*/ 178 w 187"/>
              <a:gd name="T25" fmla="*/ 72 h 143"/>
              <a:gd name="T26" fmla="*/ 186 w 187"/>
              <a:gd name="T27" fmla="*/ 102 h 143"/>
              <a:gd name="T28" fmla="*/ 184 w 187"/>
              <a:gd name="T29" fmla="*/ 105 h 143"/>
              <a:gd name="T30" fmla="*/ 163 w 187"/>
              <a:gd name="T31" fmla="*/ 105 h 143"/>
              <a:gd name="T32" fmla="*/ 109 w 187"/>
              <a:gd name="T33" fmla="*/ 105 h 143"/>
              <a:gd name="T34" fmla="*/ 88 w 187"/>
              <a:gd name="T35" fmla="*/ 105 h 143"/>
              <a:gd name="T36" fmla="*/ 38 w 187"/>
              <a:gd name="T37" fmla="*/ 105 h 143"/>
              <a:gd name="T38" fmla="*/ 3 w 187"/>
              <a:gd name="T39" fmla="*/ 105 h 143"/>
              <a:gd name="T40" fmla="*/ 1 w 187"/>
              <a:gd name="T41" fmla="*/ 102 h 143"/>
              <a:gd name="T42" fmla="*/ 186 w 187"/>
              <a:gd name="T43" fmla="*/ 112 h 143"/>
              <a:gd name="T44" fmla="*/ 186 w 187"/>
              <a:gd name="T45" fmla="*/ 141 h 143"/>
              <a:gd name="T46" fmla="*/ 186 w 187"/>
              <a:gd name="T47" fmla="*/ 142 h 143"/>
              <a:gd name="T48" fmla="*/ 184 w 187"/>
              <a:gd name="T49" fmla="*/ 143 h 143"/>
              <a:gd name="T50" fmla="*/ 172 w 187"/>
              <a:gd name="T51" fmla="*/ 143 h 143"/>
              <a:gd name="T52" fmla="*/ 128 w 187"/>
              <a:gd name="T53" fmla="*/ 143 h 143"/>
              <a:gd name="T54" fmla="*/ 72 w 187"/>
              <a:gd name="T55" fmla="*/ 143 h 143"/>
              <a:gd name="T56" fmla="*/ 24 w 187"/>
              <a:gd name="T57" fmla="*/ 143 h 143"/>
              <a:gd name="T58" fmla="*/ 3 w 187"/>
              <a:gd name="T59" fmla="*/ 143 h 143"/>
              <a:gd name="T60" fmla="*/ 1 w 187"/>
              <a:gd name="T61" fmla="*/ 141 h 143"/>
              <a:gd name="T62" fmla="*/ 1 w 187"/>
              <a:gd name="T63" fmla="*/ 112 h 143"/>
              <a:gd name="T64" fmla="*/ 3 w 187"/>
              <a:gd name="T65" fmla="*/ 110 h 143"/>
              <a:gd name="T66" fmla="*/ 15 w 187"/>
              <a:gd name="T67" fmla="*/ 110 h 143"/>
              <a:gd name="T68" fmla="*/ 59 w 187"/>
              <a:gd name="T69" fmla="*/ 110 h 143"/>
              <a:gd name="T70" fmla="*/ 115 w 187"/>
              <a:gd name="T71" fmla="*/ 110 h 143"/>
              <a:gd name="T72" fmla="*/ 164 w 187"/>
              <a:gd name="T73" fmla="*/ 110 h 143"/>
              <a:gd name="T74" fmla="*/ 184 w 187"/>
              <a:gd name="T75" fmla="*/ 110 h 143"/>
              <a:gd name="T76" fmla="*/ 186 w 187"/>
              <a:gd name="T77" fmla="*/ 112 h 143"/>
              <a:gd name="T78" fmla="*/ 25 w 187"/>
              <a:gd name="T79" fmla="*/ 126 h 143"/>
              <a:gd name="T80" fmla="*/ 19 w 187"/>
              <a:gd name="T81" fmla="*/ 120 h 143"/>
              <a:gd name="T82" fmla="*/ 13 w 187"/>
              <a:gd name="T83" fmla="*/ 126 h 143"/>
              <a:gd name="T84" fmla="*/ 19 w 187"/>
              <a:gd name="T85" fmla="*/ 132 h 143"/>
              <a:gd name="T86" fmla="*/ 25 w 187"/>
              <a:gd name="T87" fmla="*/ 126 h 143"/>
              <a:gd name="T88" fmla="*/ 152 w 187"/>
              <a:gd name="T89" fmla="*/ 126 h 143"/>
              <a:gd name="T90" fmla="*/ 149 w 187"/>
              <a:gd name="T91" fmla="*/ 123 h 143"/>
              <a:gd name="T92" fmla="*/ 38 w 187"/>
              <a:gd name="T93" fmla="*/ 123 h 143"/>
              <a:gd name="T94" fmla="*/ 35 w 187"/>
              <a:gd name="T95" fmla="*/ 126 h 143"/>
              <a:gd name="T96" fmla="*/ 38 w 187"/>
              <a:gd name="T97" fmla="*/ 129 h 143"/>
              <a:gd name="T98" fmla="*/ 149 w 187"/>
              <a:gd name="T99" fmla="*/ 129 h 143"/>
              <a:gd name="T100" fmla="*/ 152 w 187"/>
              <a:gd name="T101" fmla="*/ 126 h 143"/>
              <a:gd name="T102" fmla="*/ 174 w 187"/>
              <a:gd name="T103" fmla="*/ 126 h 143"/>
              <a:gd name="T104" fmla="*/ 168 w 187"/>
              <a:gd name="T105" fmla="*/ 120 h 143"/>
              <a:gd name="T106" fmla="*/ 162 w 187"/>
              <a:gd name="T107" fmla="*/ 126 h 143"/>
              <a:gd name="T108" fmla="*/ 168 w 187"/>
              <a:gd name="T109" fmla="*/ 132 h 143"/>
              <a:gd name="T110" fmla="*/ 174 w 187"/>
              <a:gd name="T111"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7" h="143">
                <a:moveTo>
                  <a:pt x="1" y="102"/>
                </a:moveTo>
                <a:cubicBezTo>
                  <a:pt x="3" y="96"/>
                  <a:pt x="5" y="90"/>
                  <a:pt x="6" y="84"/>
                </a:cubicBezTo>
                <a:cubicBezTo>
                  <a:pt x="11" y="66"/>
                  <a:pt x="16" y="49"/>
                  <a:pt x="21" y="32"/>
                </a:cubicBezTo>
                <a:cubicBezTo>
                  <a:pt x="24" y="22"/>
                  <a:pt x="26" y="12"/>
                  <a:pt x="29" y="1"/>
                </a:cubicBezTo>
                <a:cubicBezTo>
                  <a:pt x="30" y="0"/>
                  <a:pt x="31" y="0"/>
                  <a:pt x="31" y="0"/>
                </a:cubicBezTo>
                <a:cubicBezTo>
                  <a:pt x="33" y="0"/>
                  <a:pt x="34" y="0"/>
                  <a:pt x="36" y="0"/>
                </a:cubicBezTo>
                <a:cubicBezTo>
                  <a:pt x="53" y="0"/>
                  <a:pt x="70" y="0"/>
                  <a:pt x="86" y="0"/>
                </a:cubicBezTo>
                <a:cubicBezTo>
                  <a:pt x="95" y="0"/>
                  <a:pt x="105" y="0"/>
                  <a:pt x="114" y="0"/>
                </a:cubicBezTo>
                <a:cubicBezTo>
                  <a:pt x="128" y="0"/>
                  <a:pt x="142" y="0"/>
                  <a:pt x="156" y="0"/>
                </a:cubicBezTo>
                <a:cubicBezTo>
                  <a:pt x="157" y="0"/>
                  <a:pt x="157" y="0"/>
                  <a:pt x="157" y="0"/>
                </a:cubicBezTo>
                <a:cubicBezTo>
                  <a:pt x="158" y="0"/>
                  <a:pt x="158" y="1"/>
                  <a:pt x="158" y="1"/>
                </a:cubicBezTo>
                <a:cubicBezTo>
                  <a:pt x="159" y="8"/>
                  <a:pt x="161" y="14"/>
                  <a:pt x="163" y="20"/>
                </a:cubicBezTo>
                <a:cubicBezTo>
                  <a:pt x="168" y="38"/>
                  <a:pt x="173" y="55"/>
                  <a:pt x="178" y="72"/>
                </a:cubicBezTo>
                <a:cubicBezTo>
                  <a:pt x="181" y="83"/>
                  <a:pt x="183" y="92"/>
                  <a:pt x="186" y="102"/>
                </a:cubicBezTo>
                <a:cubicBezTo>
                  <a:pt x="187" y="104"/>
                  <a:pt x="185" y="105"/>
                  <a:pt x="184" y="105"/>
                </a:cubicBezTo>
                <a:cubicBezTo>
                  <a:pt x="177" y="105"/>
                  <a:pt x="170" y="105"/>
                  <a:pt x="163" y="105"/>
                </a:cubicBezTo>
                <a:cubicBezTo>
                  <a:pt x="145" y="105"/>
                  <a:pt x="126" y="105"/>
                  <a:pt x="109" y="105"/>
                </a:cubicBezTo>
                <a:cubicBezTo>
                  <a:pt x="101" y="105"/>
                  <a:pt x="95" y="105"/>
                  <a:pt x="88" y="105"/>
                </a:cubicBezTo>
                <a:cubicBezTo>
                  <a:pt x="71" y="105"/>
                  <a:pt x="54" y="105"/>
                  <a:pt x="38" y="105"/>
                </a:cubicBezTo>
                <a:cubicBezTo>
                  <a:pt x="26" y="105"/>
                  <a:pt x="14" y="105"/>
                  <a:pt x="3" y="105"/>
                </a:cubicBezTo>
                <a:cubicBezTo>
                  <a:pt x="2" y="105"/>
                  <a:pt x="0" y="104"/>
                  <a:pt x="1" y="102"/>
                </a:cubicBezTo>
                <a:close/>
                <a:moveTo>
                  <a:pt x="186" y="112"/>
                </a:moveTo>
                <a:cubicBezTo>
                  <a:pt x="186" y="122"/>
                  <a:pt x="186" y="131"/>
                  <a:pt x="186" y="141"/>
                </a:cubicBezTo>
                <a:cubicBezTo>
                  <a:pt x="186" y="141"/>
                  <a:pt x="186" y="142"/>
                  <a:pt x="186" y="142"/>
                </a:cubicBezTo>
                <a:cubicBezTo>
                  <a:pt x="185" y="143"/>
                  <a:pt x="185" y="143"/>
                  <a:pt x="184" y="143"/>
                </a:cubicBezTo>
                <a:cubicBezTo>
                  <a:pt x="180" y="143"/>
                  <a:pt x="176" y="143"/>
                  <a:pt x="172" y="143"/>
                </a:cubicBezTo>
                <a:cubicBezTo>
                  <a:pt x="158" y="143"/>
                  <a:pt x="143" y="143"/>
                  <a:pt x="128" y="143"/>
                </a:cubicBezTo>
                <a:cubicBezTo>
                  <a:pt x="109" y="143"/>
                  <a:pt x="91" y="143"/>
                  <a:pt x="72" y="143"/>
                </a:cubicBezTo>
                <a:cubicBezTo>
                  <a:pt x="56" y="143"/>
                  <a:pt x="40" y="143"/>
                  <a:pt x="24" y="143"/>
                </a:cubicBezTo>
                <a:cubicBezTo>
                  <a:pt x="17" y="143"/>
                  <a:pt x="10" y="143"/>
                  <a:pt x="3" y="143"/>
                </a:cubicBezTo>
                <a:cubicBezTo>
                  <a:pt x="2" y="143"/>
                  <a:pt x="1" y="142"/>
                  <a:pt x="1" y="141"/>
                </a:cubicBezTo>
                <a:cubicBezTo>
                  <a:pt x="1" y="131"/>
                  <a:pt x="1" y="122"/>
                  <a:pt x="1" y="112"/>
                </a:cubicBezTo>
                <a:cubicBezTo>
                  <a:pt x="1" y="110"/>
                  <a:pt x="2" y="110"/>
                  <a:pt x="3" y="110"/>
                </a:cubicBezTo>
                <a:cubicBezTo>
                  <a:pt x="7" y="110"/>
                  <a:pt x="11" y="110"/>
                  <a:pt x="15" y="110"/>
                </a:cubicBezTo>
                <a:cubicBezTo>
                  <a:pt x="30" y="110"/>
                  <a:pt x="44" y="110"/>
                  <a:pt x="59" y="110"/>
                </a:cubicBezTo>
                <a:cubicBezTo>
                  <a:pt x="78" y="110"/>
                  <a:pt x="96" y="110"/>
                  <a:pt x="115" y="110"/>
                </a:cubicBezTo>
                <a:cubicBezTo>
                  <a:pt x="131" y="110"/>
                  <a:pt x="147" y="110"/>
                  <a:pt x="164" y="110"/>
                </a:cubicBezTo>
                <a:cubicBezTo>
                  <a:pt x="170" y="110"/>
                  <a:pt x="177" y="110"/>
                  <a:pt x="184" y="110"/>
                </a:cubicBezTo>
                <a:cubicBezTo>
                  <a:pt x="185" y="110"/>
                  <a:pt x="186" y="110"/>
                  <a:pt x="186" y="112"/>
                </a:cubicBezTo>
                <a:close/>
                <a:moveTo>
                  <a:pt x="25" y="126"/>
                </a:moveTo>
                <a:cubicBezTo>
                  <a:pt x="25" y="123"/>
                  <a:pt x="22" y="120"/>
                  <a:pt x="19" y="120"/>
                </a:cubicBezTo>
                <a:cubicBezTo>
                  <a:pt x="16" y="120"/>
                  <a:pt x="13" y="123"/>
                  <a:pt x="13" y="126"/>
                </a:cubicBezTo>
                <a:cubicBezTo>
                  <a:pt x="13" y="130"/>
                  <a:pt x="16" y="132"/>
                  <a:pt x="19" y="132"/>
                </a:cubicBezTo>
                <a:cubicBezTo>
                  <a:pt x="22" y="132"/>
                  <a:pt x="25" y="130"/>
                  <a:pt x="25" y="126"/>
                </a:cubicBezTo>
                <a:close/>
                <a:moveTo>
                  <a:pt x="152" y="126"/>
                </a:moveTo>
                <a:cubicBezTo>
                  <a:pt x="152" y="125"/>
                  <a:pt x="151" y="123"/>
                  <a:pt x="149" y="123"/>
                </a:cubicBezTo>
                <a:cubicBezTo>
                  <a:pt x="38" y="123"/>
                  <a:pt x="38" y="123"/>
                  <a:pt x="38" y="123"/>
                </a:cubicBezTo>
                <a:cubicBezTo>
                  <a:pt x="37" y="123"/>
                  <a:pt x="35" y="125"/>
                  <a:pt x="35" y="126"/>
                </a:cubicBezTo>
                <a:cubicBezTo>
                  <a:pt x="35" y="128"/>
                  <a:pt x="37" y="129"/>
                  <a:pt x="38" y="129"/>
                </a:cubicBezTo>
                <a:cubicBezTo>
                  <a:pt x="149" y="129"/>
                  <a:pt x="149" y="129"/>
                  <a:pt x="149" y="129"/>
                </a:cubicBezTo>
                <a:cubicBezTo>
                  <a:pt x="151" y="129"/>
                  <a:pt x="152" y="128"/>
                  <a:pt x="152" y="126"/>
                </a:cubicBezTo>
                <a:close/>
                <a:moveTo>
                  <a:pt x="174" y="126"/>
                </a:moveTo>
                <a:cubicBezTo>
                  <a:pt x="174" y="123"/>
                  <a:pt x="172" y="120"/>
                  <a:pt x="168" y="120"/>
                </a:cubicBezTo>
                <a:cubicBezTo>
                  <a:pt x="165" y="120"/>
                  <a:pt x="162" y="123"/>
                  <a:pt x="162" y="126"/>
                </a:cubicBezTo>
                <a:cubicBezTo>
                  <a:pt x="162" y="130"/>
                  <a:pt x="165" y="132"/>
                  <a:pt x="168" y="132"/>
                </a:cubicBezTo>
                <a:cubicBezTo>
                  <a:pt x="172" y="132"/>
                  <a:pt x="174" y="130"/>
                  <a:pt x="174" y="126"/>
                </a:cubicBezTo>
                <a:close/>
              </a:path>
            </a:pathLst>
          </a:custGeom>
          <a:solidFill>
            <a:schemeClr val="tx2"/>
          </a:solidFill>
          <a:ln>
            <a:noFill/>
          </a:ln>
          <a:extLst/>
        </p:spPr>
        <p:txBody>
          <a:bodyPr vert="horz" wrap="square" lIns="89617" tIns="44808" rIns="89617" bIns="44808" numCol="1" anchor="t" anchorCtr="0" compatLnSpc="1">
            <a:prstTxWarp prst="textNoShape">
              <a:avLst/>
            </a:prstTxWarp>
          </a:bodyPr>
          <a:lstStyle/>
          <a:p>
            <a:pPr defTabSz="896214"/>
            <a:endParaRPr lang="en-US" sz="1765" kern="0">
              <a:solidFill>
                <a:srgbClr val="505050"/>
              </a:solidFill>
            </a:endParaRPr>
          </a:p>
        </p:txBody>
      </p:sp>
      <p:sp>
        <p:nvSpPr>
          <p:cNvPr id="57" name="Freeform 106"/>
          <p:cNvSpPr>
            <a:spLocks noChangeAspect="1"/>
          </p:cNvSpPr>
          <p:nvPr/>
        </p:nvSpPr>
        <p:spPr bwMode="black">
          <a:xfrm>
            <a:off x="9069502"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8" name="Freeform 106"/>
          <p:cNvSpPr>
            <a:spLocks noChangeAspect="1"/>
          </p:cNvSpPr>
          <p:nvPr/>
        </p:nvSpPr>
        <p:spPr bwMode="black">
          <a:xfrm>
            <a:off x="10713348" y="5072445"/>
            <a:ext cx="752321" cy="747021"/>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9159863" y="5314229"/>
            <a:ext cx="615082"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C:</a:t>
            </a:r>
          </a:p>
        </p:txBody>
      </p:sp>
      <p:sp>
        <p:nvSpPr>
          <p:cNvPr id="60" name="TextBox 59"/>
          <p:cNvSpPr txBox="1"/>
          <p:nvPr/>
        </p:nvSpPr>
        <p:spPr>
          <a:xfrm>
            <a:off x="10781967" y="5314229"/>
            <a:ext cx="640226" cy="615522"/>
          </a:xfrm>
          <a:prstGeom prst="rect">
            <a:avLst/>
          </a:prstGeom>
          <a:noFill/>
        </p:spPr>
        <p:txBody>
          <a:bodyPr wrap="none" lIns="179285" tIns="143428" rIns="179285" bIns="143428" rtlCol="0">
            <a:spAutoFit/>
          </a:bodyPr>
          <a:lstStyle/>
          <a:p>
            <a:pPr>
              <a:lnSpc>
                <a:spcPct val="90000"/>
              </a:lnSpc>
              <a:spcAft>
                <a:spcPts val="588"/>
              </a:spcAft>
            </a:pPr>
            <a:r>
              <a:rPr lang="en-US" sz="2353" dirty="0">
                <a:gradFill>
                  <a:gsLst>
                    <a:gs pos="2917">
                      <a:schemeClr val="tx1"/>
                    </a:gs>
                    <a:gs pos="30000">
                      <a:schemeClr val="tx1"/>
                    </a:gs>
                  </a:gsLst>
                  <a:lin ang="5400000" scaled="0"/>
                </a:gradFill>
              </a:rPr>
              <a:t>D:</a:t>
            </a:r>
          </a:p>
        </p:txBody>
      </p:sp>
      <p:grpSp>
        <p:nvGrpSpPr>
          <p:cNvPr id="2" name="Group 1"/>
          <p:cNvGrpSpPr/>
          <p:nvPr/>
        </p:nvGrpSpPr>
        <p:grpSpPr>
          <a:xfrm>
            <a:off x="10680906" y="5958304"/>
            <a:ext cx="1161961" cy="708827"/>
            <a:chOff x="10895079" y="6077284"/>
            <a:chExt cx="1185261" cy="723040"/>
          </a:xfrm>
        </p:grpSpPr>
        <p:sp>
          <p:nvSpPr>
            <p:cNvPr id="61" name="Freeform 79"/>
            <p:cNvSpPr>
              <a:spLocks noChangeAspect="1" noEditPoints="1"/>
            </p:cNvSpPr>
            <p:nvPr/>
          </p:nvSpPr>
          <p:spPr bwMode="black">
            <a:xfrm>
              <a:off x="11321170" y="6077284"/>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10895079" y="6366359"/>
              <a:ext cx="118526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ContainerData</a:t>
              </a:r>
              <a:endParaRPr lang="en-US" sz="980" dirty="0">
                <a:solidFill>
                  <a:schemeClr val="bg1"/>
                </a:solidFill>
              </a:endParaRPr>
            </a:p>
          </p:txBody>
        </p:sp>
      </p:grpSp>
      <p:sp>
        <p:nvSpPr>
          <p:cNvPr id="5" name="Rectangle 4"/>
          <p:cNvSpPr/>
          <p:nvPr/>
        </p:nvSpPr>
        <p:spPr bwMode="auto">
          <a:xfrm>
            <a:off x="568047" y="1926235"/>
            <a:ext cx="2848447" cy="15080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Running a Container</a:t>
            </a:r>
          </a:p>
          <a:p>
            <a:pPr algn="ctr" defTabSz="914102" fontAlgn="base">
              <a:lnSpc>
                <a:spcPct val="90000"/>
              </a:lnSpc>
              <a:spcBef>
                <a:spcPct val="0"/>
              </a:spcBef>
              <a:spcAft>
                <a:spcPct val="0"/>
              </a:spcAft>
            </a:pPr>
            <a:endParaRPr lang="en-US" sz="1078"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a:p>
            <a:pPr algn="ctr" defTabSz="914102" fontAlgn="base">
              <a:lnSpc>
                <a:spcPct val="90000"/>
              </a:lnSpc>
              <a:spcBef>
                <a:spcPct val="0"/>
              </a:spcBef>
              <a:spcAft>
                <a:spcPct val="0"/>
              </a:spcAft>
            </a:pPr>
            <a:r>
              <a:rPr lang="en-US" sz="1176" dirty="0" err="1">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docker</a:t>
            </a: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 run </a:t>
            </a:r>
            <a:b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br>
            <a:r>
              <a:rPr lang="en-US" sz="1176" b="1"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–v d:\ContainerData:c:\data</a:t>
            </a:r>
            <a:r>
              <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 </a:t>
            </a:r>
            <a:r>
              <a:rPr lang="en-US" sz="1176" dirty="0" err="1">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rPr>
              <a:t>mycontainer</a:t>
            </a:r>
            <a:endParaRPr lang="en-US" sz="1176" dirty="0">
              <a:gradFill>
                <a:gsLst>
                  <a:gs pos="0">
                    <a:srgbClr val="FFFFFF"/>
                  </a:gs>
                  <a:gs pos="100000">
                    <a:srgbClr val="FFFFFF"/>
                  </a:gs>
                </a:gsLst>
                <a:lin ang="5400000" scaled="0"/>
              </a:gradFill>
              <a:latin typeface="Consolas" panose="020B0609020204030204" pitchFamily="49" charset="0"/>
              <a:ea typeface="Segoe UI" pitchFamily="34" charset="0"/>
              <a:cs typeface="Segoe UI" pitchFamily="34" charset="0"/>
            </a:endParaRPr>
          </a:p>
        </p:txBody>
      </p:sp>
      <p:sp>
        <p:nvSpPr>
          <p:cNvPr id="34" name="Rectangle 33"/>
          <p:cNvSpPr/>
          <p:nvPr/>
        </p:nvSpPr>
        <p:spPr bwMode="auto">
          <a:xfrm>
            <a:off x="572880" y="3761268"/>
            <a:ext cx="2835015" cy="283196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Container View</a:t>
            </a:r>
          </a:p>
        </p:txBody>
      </p:sp>
      <p:sp>
        <p:nvSpPr>
          <p:cNvPr id="36" name="TextBox 35"/>
          <p:cNvSpPr txBox="1"/>
          <p:nvPr/>
        </p:nvSpPr>
        <p:spPr>
          <a:xfrm>
            <a:off x="811866" y="4749574"/>
            <a:ext cx="93566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License.txt</a:t>
            </a:r>
          </a:p>
        </p:txBody>
      </p:sp>
      <p:sp>
        <p:nvSpPr>
          <p:cNvPr id="37" name="Freeform 5"/>
          <p:cNvSpPr>
            <a:spLocks noChangeAspect="1" noEditPoints="1"/>
          </p:cNvSpPr>
          <p:nvPr/>
        </p:nvSpPr>
        <p:spPr bwMode="black">
          <a:xfrm>
            <a:off x="1131097" y="4471602"/>
            <a:ext cx="317477" cy="410704"/>
          </a:xfrm>
          <a:custGeom>
            <a:avLst/>
            <a:gdLst>
              <a:gd name="T0" fmla="*/ 277 w 2806"/>
              <a:gd name="T1" fmla="*/ 288 h 3630"/>
              <a:gd name="T2" fmla="*/ 277 w 2806"/>
              <a:gd name="T3" fmla="*/ 3341 h 3630"/>
              <a:gd name="T4" fmla="*/ 2529 w 2806"/>
              <a:gd name="T5" fmla="*/ 3341 h 3630"/>
              <a:gd name="T6" fmla="*/ 2529 w 2806"/>
              <a:gd name="T7" fmla="*/ 1138 h 3630"/>
              <a:gd name="T8" fmla="*/ 1681 w 2806"/>
              <a:gd name="T9" fmla="*/ 288 h 3630"/>
              <a:gd name="T10" fmla="*/ 277 w 2806"/>
              <a:gd name="T11" fmla="*/ 288 h 3630"/>
              <a:gd name="T12" fmla="*/ 277 w 2806"/>
              <a:gd name="T13" fmla="*/ 288 h 3630"/>
              <a:gd name="T14" fmla="*/ 0 w 2806"/>
              <a:gd name="T15" fmla="*/ 0 h 3630"/>
              <a:gd name="T16" fmla="*/ 1392 w 2806"/>
              <a:gd name="T17" fmla="*/ 0 h 3630"/>
              <a:gd name="T18" fmla="*/ 1757 w 2806"/>
              <a:gd name="T19" fmla="*/ 0 h 3630"/>
              <a:gd name="T20" fmla="*/ 2806 w 2806"/>
              <a:gd name="T21" fmla="*/ 1048 h 3630"/>
              <a:gd name="T22" fmla="*/ 2806 w 2806"/>
              <a:gd name="T23" fmla="*/ 3630 h 3630"/>
              <a:gd name="T24" fmla="*/ 0 w 2806"/>
              <a:gd name="T25" fmla="*/ 3630 h 3630"/>
              <a:gd name="T26" fmla="*/ 0 w 2806"/>
              <a:gd name="T27" fmla="*/ 0 h 3630"/>
              <a:gd name="T28" fmla="*/ 0 w 2806"/>
              <a:gd name="T29" fmla="*/ 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6" h="3630">
                <a:moveTo>
                  <a:pt x="277" y="288"/>
                </a:moveTo>
                <a:lnTo>
                  <a:pt x="277" y="3341"/>
                </a:lnTo>
                <a:lnTo>
                  <a:pt x="2529" y="3341"/>
                </a:lnTo>
                <a:lnTo>
                  <a:pt x="2529" y="1138"/>
                </a:lnTo>
                <a:lnTo>
                  <a:pt x="1681" y="288"/>
                </a:lnTo>
                <a:lnTo>
                  <a:pt x="277" y="288"/>
                </a:lnTo>
                <a:lnTo>
                  <a:pt x="277" y="288"/>
                </a:lnTo>
                <a:close/>
                <a:moveTo>
                  <a:pt x="0" y="0"/>
                </a:moveTo>
                <a:lnTo>
                  <a:pt x="1392" y="0"/>
                </a:lnTo>
                <a:lnTo>
                  <a:pt x="1757" y="0"/>
                </a:lnTo>
                <a:lnTo>
                  <a:pt x="2806" y="1048"/>
                </a:lnTo>
                <a:lnTo>
                  <a:pt x="2806" y="3630"/>
                </a:lnTo>
                <a:lnTo>
                  <a:pt x="0" y="3630"/>
                </a:lnTo>
                <a:lnTo>
                  <a:pt x="0" y="0"/>
                </a:lnTo>
                <a:lnTo>
                  <a:pt x="0" y="0"/>
                </a:lnTo>
                <a:close/>
              </a:path>
            </a:pathLst>
          </a:custGeom>
          <a:solidFill>
            <a:schemeClr val="bg1"/>
          </a:solidFill>
          <a:ln>
            <a:noFill/>
          </a:ln>
        </p:spPr>
        <p:txBody>
          <a:bodyPr vert="horz" wrap="square" lIns="89642" tIns="44821" rIns="89642" bIns="44821" numCol="1" anchor="t" anchorCtr="0" compatLnSpc="1">
            <a:prstTxWarp prst="textNoShape">
              <a:avLst/>
            </a:prstTxWarp>
          </a:bodyPr>
          <a:lstStyle/>
          <a:p>
            <a:endParaRPr lang="en-US" sz="1372" dirty="0"/>
          </a:p>
        </p:txBody>
      </p:sp>
      <p:sp>
        <p:nvSpPr>
          <p:cNvPr id="38" name="Freeform 79"/>
          <p:cNvSpPr>
            <a:spLocks noChangeAspect="1" noEditPoints="1"/>
          </p:cNvSpPr>
          <p:nvPr/>
        </p:nvSpPr>
        <p:spPr bwMode="black">
          <a:xfrm>
            <a:off x="1914955" y="44716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2" name="TextBox 41"/>
          <p:cNvSpPr txBox="1"/>
          <p:nvPr/>
        </p:nvSpPr>
        <p:spPr>
          <a:xfrm>
            <a:off x="1667166" y="4750080"/>
            <a:ext cx="842948"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err="1">
                <a:solidFill>
                  <a:schemeClr val="bg1"/>
                </a:solidFill>
              </a:rPr>
              <a:t>PerfLogs</a:t>
            </a:r>
            <a:endParaRPr lang="en-US" sz="980" dirty="0">
              <a:solidFill>
                <a:schemeClr val="bg1"/>
              </a:solidFill>
            </a:endParaRPr>
          </a:p>
        </p:txBody>
      </p:sp>
      <p:sp>
        <p:nvSpPr>
          <p:cNvPr id="44" name="Freeform 79"/>
          <p:cNvSpPr>
            <a:spLocks noChangeAspect="1" noEditPoints="1"/>
          </p:cNvSpPr>
          <p:nvPr/>
        </p:nvSpPr>
        <p:spPr bwMode="black">
          <a:xfrm>
            <a:off x="2686438" y="44716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5" name="TextBox 44"/>
          <p:cNvSpPr txBox="1"/>
          <p:nvPr/>
        </p:nvSpPr>
        <p:spPr>
          <a:xfrm>
            <a:off x="2291508" y="4754995"/>
            <a:ext cx="1116387"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a:t>
            </a:r>
          </a:p>
        </p:txBody>
      </p:sp>
      <p:sp>
        <p:nvSpPr>
          <p:cNvPr id="46" name="Freeform 79"/>
          <p:cNvSpPr>
            <a:spLocks noChangeAspect="1" noEditPoints="1"/>
          </p:cNvSpPr>
          <p:nvPr/>
        </p:nvSpPr>
        <p:spPr bwMode="black">
          <a:xfrm>
            <a:off x="1126570" y="524396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567953" y="5528974"/>
            <a:ext cx="141968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Program Files (x86)</a:t>
            </a:r>
          </a:p>
        </p:txBody>
      </p:sp>
      <p:sp>
        <p:nvSpPr>
          <p:cNvPr id="48" name="Freeform 79"/>
          <p:cNvSpPr>
            <a:spLocks noChangeAspect="1" noEditPoints="1"/>
          </p:cNvSpPr>
          <p:nvPr/>
        </p:nvSpPr>
        <p:spPr bwMode="black">
          <a:xfrm>
            <a:off x="1914955" y="52405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49" name="TextBox 48"/>
          <p:cNvSpPr txBox="1"/>
          <p:nvPr/>
        </p:nvSpPr>
        <p:spPr>
          <a:xfrm>
            <a:off x="1755954" y="5521603"/>
            <a:ext cx="665369"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Users</a:t>
            </a:r>
          </a:p>
        </p:txBody>
      </p:sp>
      <p:sp>
        <p:nvSpPr>
          <p:cNvPr id="50" name="Freeform 79"/>
          <p:cNvSpPr>
            <a:spLocks noChangeAspect="1" noEditPoints="1"/>
          </p:cNvSpPr>
          <p:nvPr/>
        </p:nvSpPr>
        <p:spPr bwMode="black">
          <a:xfrm>
            <a:off x="2686438" y="5240502"/>
            <a:ext cx="326531" cy="405192"/>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2410373" y="5526517"/>
            <a:ext cx="872805" cy="425434"/>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Windows</a:t>
            </a:r>
          </a:p>
        </p:txBody>
      </p:sp>
      <p:grpSp>
        <p:nvGrpSpPr>
          <p:cNvPr id="10" name="Group 9"/>
          <p:cNvGrpSpPr/>
          <p:nvPr/>
        </p:nvGrpSpPr>
        <p:grpSpPr>
          <a:xfrm>
            <a:off x="1776688" y="5926794"/>
            <a:ext cx="607225" cy="706535"/>
            <a:chOff x="1812313" y="6045142"/>
            <a:chExt cx="619401" cy="720702"/>
          </a:xfrm>
        </p:grpSpPr>
        <p:sp>
          <p:nvSpPr>
            <p:cNvPr id="52" name="Freeform 79"/>
            <p:cNvSpPr>
              <a:spLocks noChangeAspect="1" noEditPoints="1"/>
            </p:cNvSpPr>
            <p:nvPr/>
          </p:nvSpPr>
          <p:spPr bwMode="black">
            <a:xfrm>
              <a:off x="1944846" y="6045142"/>
              <a:ext cx="333079" cy="413317"/>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bg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fontAlgn="base">
                <a:lnSpc>
                  <a:spcPct val="90000"/>
                </a:lnSpc>
                <a:spcBef>
                  <a:spcPct val="0"/>
                </a:spcBef>
                <a:spcAft>
                  <a:spcPct val="0"/>
                </a:spcAft>
              </a:pPr>
              <a:endParaRPr lang="en-US" sz="1078" dirty="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1812313" y="6331879"/>
              <a:ext cx="619401" cy="433965"/>
            </a:xfrm>
            <a:prstGeom prst="rect">
              <a:avLst/>
            </a:prstGeom>
            <a:noFill/>
          </p:spPr>
          <p:txBody>
            <a:bodyPr wrap="none" lIns="179285" tIns="143428" rIns="179285" bIns="143428" rtlCol="0">
              <a:spAutoFit/>
            </a:bodyPr>
            <a:lstStyle/>
            <a:p>
              <a:pPr algn="ctr">
                <a:lnSpc>
                  <a:spcPct val="90000"/>
                </a:lnSpc>
                <a:spcAft>
                  <a:spcPts val="588"/>
                </a:spcAft>
              </a:pPr>
              <a:r>
                <a:rPr lang="en-US" sz="980" dirty="0">
                  <a:solidFill>
                    <a:schemeClr val="bg1"/>
                  </a:solidFill>
                </a:rPr>
                <a:t>data</a:t>
              </a:r>
            </a:p>
          </p:txBody>
        </p:sp>
      </p:grpSp>
      <p:sp>
        <p:nvSpPr>
          <p:cNvPr id="54" name="TextBox 53"/>
          <p:cNvSpPr txBox="1"/>
          <p:nvPr/>
        </p:nvSpPr>
        <p:spPr>
          <a:xfrm>
            <a:off x="4801845" y="6206329"/>
            <a:ext cx="2576140"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solidFill>
                  <a:schemeClr val="bg1"/>
                </a:solidFill>
              </a:rPr>
              <a:t>Container Host</a:t>
            </a:r>
          </a:p>
        </p:txBody>
      </p:sp>
      <p:sp>
        <p:nvSpPr>
          <p:cNvPr id="12" name="Arrow: Left-Right 11"/>
          <p:cNvSpPr/>
          <p:nvPr/>
        </p:nvSpPr>
        <p:spPr bwMode="auto">
          <a:xfrm>
            <a:off x="2358404" y="5792720"/>
            <a:ext cx="8597269" cy="373510"/>
          </a:xfrm>
          <a:prstGeom prst="lef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grpSp>
        <p:nvGrpSpPr>
          <p:cNvPr id="56" name="Group 55"/>
          <p:cNvGrpSpPr/>
          <p:nvPr/>
        </p:nvGrpSpPr>
        <p:grpSpPr>
          <a:xfrm>
            <a:off x="4940088" y="2517161"/>
            <a:ext cx="2314149" cy="1212742"/>
            <a:chOff x="1951037" y="4049747"/>
            <a:chExt cx="2689850" cy="1409630"/>
          </a:xfrm>
        </p:grpSpPr>
        <p:sp>
          <p:nvSpPr>
            <p:cNvPr id="63" name="Rectangle 62"/>
            <p:cNvSpPr/>
            <p:nvPr/>
          </p:nvSpPr>
          <p:spPr bwMode="auto">
            <a:xfrm>
              <a:off x="1995803" y="4090922"/>
              <a:ext cx="2602474" cy="1326678"/>
            </a:xfrm>
            <a:prstGeom prst="rect">
              <a:avLst/>
            </a:prstGeom>
            <a:solidFill>
              <a:schemeClr val="accent1"/>
            </a:solidFill>
            <a:ln w="76200">
              <a:solidFill>
                <a:srgbClr val="F2F2F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79285" tIns="143428" rIns="179285" bIns="143428" numCol="1" spcCol="0" rtlCol="0" fromWordArt="0" anchor="ctr"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algn="ctr" defTabSz="914102"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My Container</a:t>
              </a:r>
            </a:p>
          </p:txBody>
        </p:sp>
        <p:sp>
          <p:nvSpPr>
            <p:cNvPr id="64" name="Right Bracket 63"/>
            <p:cNvSpPr/>
            <p:nvPr/>
          </p:nvSpPr>
          <p:spPr>
            <a:xfrm>
              <a:off x="4447142" y="4049747"/>
              <a:ext cx="193745" cy="1409630"/>
            </a:xfrm>
            <a:prstGeom prst="righ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dirty="0"/>
            </a:p>
          </p:txBody>
        </p:sp>
        <p:sp>
          <p:nvSpPr>
            <p:cNvPr id="65" name="Left Bracket 64"/>
            <p:cNvSpPr/>
            <p:nvPr/>
          </p:nvSpPr>
          <p:spPr>
            <a:xfrm>
              <a:off x="1951037" y="4049747"/>
              <a:ext cx="193745" cy="1409630"/>
            </a:xfrm>
            <a:prstGeom prst="leftBracket">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endParaRPr lang="en-US" sz="1765"/>
            </a:p>
          </p:txBody>
        </p:sp>
      </p:grpSp>
    </p:spTree>
    <p:extLst>
      <p:ext uri="{BB962C8B-B14F-4D97-AF65-F5344CB8AC3E}">
        <p14:creationId xmlns:p14="http://schemas.microsoft.com/office/powerpoint/2010/main" val="3394492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afterEffect">
                                  <p:stCondLst>
                                    <p:cond delay="100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par>
                                <p:cTn id="8" presetID="26" presetClass="emph" presetSubtype="0" repeatCount="2000" fill="hold" nodeType="withEffect">
                                  <p:stCondLst>
                                    <p:cond delay="1000"/>
                                  </p:stCondLst>
                                  <p:childTnLst>
                                    <p:animEffect transition="out" filter="fade">
                                      <p:cBhvr>
                                        <p:cTn id="9" dur="1000" tmFilter="0, 0; .2, .5; .8, .5; 1, 0"/>
                                        <p:tgtEl>
                                          <p:spTgt spid="2"/>
                                        </p:tgtEl>
                                      </p:cBhvr>
                                    </p:animEffect>
                                    <p:animScale>
                                      <p:cBhvr>
                                        <p:cTn id="10"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6C7F8-3136-463F-B2B6-42163919C827}"/>
              </a:ext>
            </a:extLst>
          </p:cNvPr>
          <p:cNvSpPr>
            <a:spLocks noGrp="1"/>
          </p:cNvSpPr>
          <p:nvPr>
            <p:ph type="title"/>
          </p:nvPr>
        </p:nvSpPr>
        <p:spPr/>
        <p:txBody>
          <a:bodyPr/>
          <a:lstStyle/>
          <a:p>
            <a:r>
              <a:rPr lang="en-US" dirty="0"/>
              <a:t>Identity and Security</a:t>
            </a:r>
          </a:p>
        </p:txBody>
      </p:sp>
    </p:spTree>
    <p:extLst>
      <p:ext uri="{BB962C8B-B14F-4D97-AF65-F5344CB8AC3E}">
        <p14:creationId xmlns:p14="http://schemas.microsoft.com/office/powerpoint/2010/main" val="34491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Active Directory Identity for Containers</a:t>
            </a:r>
            <a:endParaRPr lang="en-US" dirty="0"/>
          </a:p>
        </p:txBody>
      </p:sp>
      <p:sp>
        <p:nvSpPr>
          <p:cNvPr id="3" name="Text Placeholder 2"/>
          <p:cNvSpPr>
            <a:spLocks noGrp="1"/>
          </p:cNvSpPr>
          <p:nvPr>
            <p:ph type="body" sz="quarter" idx="4294967295"/>
          </p:nvPr>
        </p:nvSpPr>
        <p:spPr>
          <a:xfrm>
            <a:off x="860425" y="1485900"/>
            <a:ext cx="11331575" cy="3532188"/>
          </a:xfrm>
        </p:spPr>
        <p:txBody>
          <a:bodyPr/>
          <a:lstStyle/>
          <a:p>
            <a:pPr marL="0" indent="0">
              <a:buNone/>
            </a:pPr>
            <a:r>
              <a:rPr lang="en-US" dirty="0">
                <a:solidFill>
                  <a:schemeClr val="tx2"/>
                </a:solidFill>
              </a:rPr>
              <a:t>Ready for Enterprise Applications</a:t>
            </a:r>
          </a:p>
          <a:p>
            <a:pPr marL="228600" lvl="1" indent="0">
              <a:buNone/>
            </a:pPr>
            <a:r>
              <a:rPr lang="en-US" dirty="0"/>
              <a:t>No infrastructure changes to Active Directory required</a:t>
            </a:r>
          </a:p>
          <a:p>
            <a:pPr marL="228600" lvl="1" indent="0">
              <a:buNone/>
            </a:pPr>
            <a:r>
              <a:rPr lang="en-US" dirty="0"/>
              <a:t>Leverages Group Managed Service Accounts</a:t>
            </a:r>
          </a:p>
          <a:p>
            <a:pPr marL="228600" lvl="1" indent="0">
              <a:buNone/>
            </a:pPr>
            <a:r>
              <a:rPr lang="en-US" dirty="0"/>
              <a:t>Enables containerized applications to authenticate with SQL Server, file shares, and more</a:t>
            </a:r>
          </a:p>
          <a:p>
            <a:pPr marL="228600" lvl="1" indent="0">
              <a:buNone/>
            </a:pPr>
            <a:endParaRPr lang="en-US" dirty="0"/>
          </a:p>
          <a:p>
            <a:pPr marL="0" indent="0">
              <a:buNone/>
            </a:pPr>
            <a:r>
              <a:rPr lang="en-US" dirty="0">
                <a:solidFill>
                  <a:schemeClr val="tx2"/>
                </a:solidFill>
              </a:rPr>
              <a:t>Simple and Secure</a:t>
            </a:r>
          </a:p>
          <a:p>
            <a:pPr marL="228600" lvl="1" indent="0">
              <a:buNone/>
            </a:pPr>
            <a:r>
              <a:rPr lang="en-US" dirty="0"/>
              <a:t>Identity specified at container start time</a:t>
            </a:r>
          </a:p>
          <a:p>
            <a:pPr marL="228600" lvl="1" indent="0">
              <a:buNone/>
            </a:pPr>
            <a:r>
              <a:rPr lang="en-US" dirty="0"/>
              <a:t>Credentials are not stored within the container image</a:t>
            </a:r>
          </a:p>
          <a:p>
            <a:pPr marL="228600" lvl="1" indent="0">
              <a:buNone/>
            </a:pPr>
            <a:r>
              <a:rPr lang="en-US" dirty="0"/>
              <a:t>No changes required to move across environments i.e. dev, test, prod, cloud</a:t>
            </a:r>
          </a:p>
        </p:txBody>
      </p:sp>
    </p:spTree>
    <p:extLst>
      <p:ext uri="{BB962C8B-B14F-4D97-AF65-F5344CB8AC3E}">
        <p14:creationId xmlns:p14="http://schemas.microsoft.com/office/powerpoint/2010/main" val="3260124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Secure Deployment and Auditing</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749" y="1710852"/>
            <a:ext cx="3212189" cy="1806857"/>
          </a:xfrm>
          <a:prstGeom prst="rect">
            <a:avLst/>
          </a:prstGeom>
        </p:spPr>
      </p:pic>
      <p:pic>
        <p:nvPicPr>
          <p:cNvPr id="1026" name="C190202F-20FD-48F1-A795-E1FEE49723EF" descr="80DCE417-5A90-4DB9-BF73-6F8D63691F13@dogfood"/>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68319" y="1486747"/>
            <a:ext cx="4855634" cy="16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0045" y="3877213"/>
            <a:ext cx="5354232" cy="1840417"/>
          </a:xfrm>
          <a:prstGeom prst="rect">
            <a:avLst/>
          </a:prstGeom>
        </p:spPr>
      </p:pic>
    </p:spTree>
    <p:extLst>
      <p:ext uri="{BB962C8B-B14F-4D97-AF65-F5344CB8AC3E}">
        <p14:creationId xmlns:p14="http://schemas.microsoft.com/office/powerpoint/2010/main" val="285819138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5035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 Level Architecture</a:t>
            </a:r>
          </a:p>
        </p:txBody>
      </p:sp>
      <p:sp>
        <p:nvSpPr>
          <p:cNvPr id="5" name="Rectangle 4"/>
          <p:cNvSpPr/>
          <p:nvPr/>
        </p:nvSpPr>
        <p:spPr bwMode="auto">
          <a:xfrm>
            <a:off x="282191" y="5255088"/>
            <a:ext cx="7730494"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Operating System</a:t>
            </a:r>
          </a:p>
        </p:txBody>
      </p:sp>
      <p:sp>
        <p:nvSpPr>
          <p:cNvPr id="6" name="Rectangle 5"/>
          <p:cNvSpPr/>
          <p:nvPr/>
        </p:nvSpPr>
        <p:spPr bwMode="auto">
          <a:xfrm>
            <a:off x="282190" y="4114699"/>
            <a:ext cx="7730494"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2353" dirty="0">
                <a:gradFill>
                  <a:gsLst>
                    <a:gs pos="0">
                      <a:srgbClr val="FFFFFF"/>
                    </a:gs>
                    <a:gs pos="100000">
                      <a:srgbClr val="FFFFFF"/>
                    </a:gs>
                  </a:gsLst>
                  <a:lin ang="5400000" scaled="0"/>
                </a:gradFill>
                <a:ea typeface="Segoe UI" pitchFamily="34" charset="0"/>
                <a:cs typeface="Segoe UI" pitchFamily="34" charset="0"/>
              </a:rPr>
              <a:t>Docker Engine</a:t>
            </a:r>
          </a:p>
        </p:txBody>
      </p:sp>
      <p:sp>
        <p:nvSpPr>
          <p:cNvPr id="7" name="Rectangle 6"/>
          <p:cNvSpPr/>
          <p:nvPr/>
        </p:nvSpPr>
        <p:spPr bwMode="auto">
          <a:xfrm>
            <a:off x="285649" y="2974309"/>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a:t>
            </a:r>
            <a:br>
              <a:rPr lang="en-US" sz="1765" dirty="0">
                <a:gradFill>
                  <a:gsLst>
                    <a:gs pos="0">
                      <a:srgbClr val="FFFFFF"/>
                    </a:gs>
                    <a:gs pos="100000">
                      <a:srgbClr val="FFFFFF"/>
                    </a:gs>
                  </a:gsLst>
                  <a:lin ang="5400000" scaled="0"/>
                </a:gradFill>
                <a:ea typeface="Segoe UI" pitchFamily="34" charset="0"/>
                <a:cs typeface="Segoe UI" pitchFamily="34" charset="0"/>
              </a:rPr>
            </a:br>
            <a:r>
              <a:rPr lang="en-US" sz="1765" dirty="0">
                <a:gradFill>
                  <a:gsLst>
                    <a:gs pos="0">
                      <a:srgbClr val="FFFFFF"/>
                    </a:gs>
                    <a:gs pos="100000">
                      <a:srgbClr val="FFFFFF"/>
                    </a:gs>
                  </a:gsLst>
                  <a:lin ang="5400000" scaled="0"/>
                </a:gradFill>
                <a:ea typeface="Segoe UI" pitchFamily="34" charset="0"/>
                <a:cs typeface="Segoe UI" pitchFamily="34" charset="0"/>
              </a:rPr>
              <a:t>CLI</a:t>
            </a:r>
          </a:p>
        </p:txBody>
      </p:sp>
      <p:sp>
        <p:nvSpPr>
          <p:cNvPr id="8" name="Rectangle 7"/>
          <p:cNvSpPr/>
          <p:nvPr/>
        </p:nvSpPr>
        <p:spPr bwMode="auto">
          <a:xfrm>
            <a:off x="5003071" y="2985287"/>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Microsoft Service Fabric</a:t>
            </a:r>
          </a:p>
        </p:txBody>
      </p:sp>
      <p:sp>
        <p:nvSpPr>
          <p:cNvPr id="9" name="Rectangle 8"/>
          <p:cNvSpPr/>
          <p:nvPr/>
        </p:nvSpPr>
        <p:spPr bwMode="auto">
          <a:xfrm>
            <a:off x="3430597" y="2985287"/>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Image Registries</a:t>
            </a:r>
          </a:p>
        </p:txBody>
      </p:sp>
      <p:sp>
        <p:nvSpPr>
          <p:cNvPr id="10" name="Rectangle 9"/>
          <p:cNvSpPr/>
          <p:nvPr/>
        </p:nvSpPr>
        <p:spPr bwMode="auto">
          <a:xfrm>
            <a:off x="6575545" y="2985287"/>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143407" rIns="89642"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Kubernetes</a:t>
            </a:r>
          </a:p>
        </p:txBody>
      </p:sp>
      <p:sp>
        <p:nvSpPr>
          <p:cNvPr id="12" name="Rectangle 11"/>
          <p:cNvSpPr/>
          <p:nvPr/>
        </p:nvSpPr>
        <p:spPr bwMode="auto">
          <a:xfrm>
            <a:off x="269241" y="1816809"/>
            <a:ext cx="3006549"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a:t>
            </a:r>
            <a:br>
              <a:rPr lang="en-US" sz="1765" dirty="0">
                <a:gradFill>
                  <a:gsLst>
                    <a:gs pos="0">
                      <a:srgbClr val="FFFFFF"/>
                    </a:gs>
                    <a:gs pos="100000">
                      <a:srgbClr val="FFFFFF"/>
                    </a:gs>
                  </a:gsLst>
                  <a:lin ang="5400000" scaled="0"/>
                </a:gradFill>
                <a:ea typeface="Segoe UI" pitchFamily="34" charset="0"/>
                <a:cs typeface="Segoe UI" pitchFamily="34" charset="0"/>
              </a:rPr>
            </a:br>
            <a:r>
              <a:rPr lang="en-US" sz="1765" dirty="0">
                <a:gradFill>
                  <a:gsLst>
                    <a:gs pos="0">
                      <a:srgbClr val="FFFFFF"/>
                    </a:gs>
                    <a:gs pos="100000">
                      <a:srgbClr val="FFFFFF"/>
                    </a:gs>
                  </a:gsLst>
                  <a:lin ang="5400000" scaled="0"/>
                </a:gradFill>
                <a:ea typeface="Segoe UI" pitchFamily="34" charset="0"/>
                <a:cs typeface="Segoe UI" pitchFamily="34" charset="0"/>
              </a:rPr>
              <a:t>Universal Control Plane</a:t>
            </a:r>
          </a:p>
        </p:txBody>
      </p:sp>
      <p:sp>
        <p:nvSpPr>
          <p:cNvPr id="3" name="TextBox 2"/>
          <p:cNvSpPr txBox="1"/>
          <p:nvPr/>
        </p:nvSpPr>
        <p:spPr>
          <a:xfrm>
            <a:off x="7875428" y="1147057"/>
            <a:ext cx="1613965" cy="4361884"/>
          </a:xfrm>
          <a:prstGeom prst="rect">
            <a:avLst/>
          </a:prstGeom>
          <a:noFill/>
        </p:spPr>
        <p:txBody>
          <a:bodyPr wrap="none" lIns="179259" tIns="143407" rIns="179259" bIns="143407" rtlCol="0">
            <a:spAutoFit/>
          </a:bodyPr>
          <a:lstStyle/>
          <a:p>
            <a:pPr>
              <a:lnSpc>
                <a:spcPct val="90000"/>
              </a:lnSpc>
              <a:spcAft>
                <a:spcPts val="588"/>
              </a:spcAft>
            </a:pPr>
            <a:r>
              <a:rPr lang="en-US" sz="29403" dirty="0">
                <a:solidFill>
                  <a:schemeClr val="tx2"/>
                </a:solidFill>
                <a:latin typeface="+mj-lt"/>
              </a:rPr>
              <a:t>}</a:t>
            </a:r>
          </a:p>
        </p:txBody>
      </p:sp>
      <p:sp>
        <p:nvSpPr>
          <p:cNvPr id="11" name="TextBox 10"/>
          <p:cNvSpPr txBox="1"/>
          <p:nvPr/>
        </p:nvSpPr>
        <p:spPr>
          <a:xfrm>
            <a:off x="8955598" y="2788194"/>
            <a:ext cx="3218488" cy="1440537"/>
          </a:xfrm>
          <a:prstGeom prst="rect">
            <a:avLst/>
          </a:prstGeom>
          <a:noFill/>
        </p:spPr>
        <p:txBody>
          <a:bodyPr wrap="none" lIns="179259" tIns="143407" rIns="179259" bIns="143407" rtlCol="0">
            <a:spAutoFit/>
          </a:bodyPr>
          <a:lstStyle/>
          <a:p>
            <a:pPr algn="ctr">
              <a:lnSpc>
                <a:spcPct val="90000"/>
              </a:lnSpc>
              <a:spcAft>
                <a:spcPts val="588"/>
              </a:spcAft>
            </a:pPr>
            <a:r>
              <a:rPr lang="en-US" sz="2353" dirty="0">
                <a:solidFill>
                  <a:schemeClr val="tx2"/>
                </a:solidFill>
              </a:rPr>
              <a:t>Container</a:t>
            </a:r>
          </a:p>
          <a:p>
            <a:pPr algn="ctr">
              <a:lnSpc>
                <a:spcPct val="90000"/>
              </a:lnSpc>
              <a:spcAft>
                <a:spcPts val="588"/>
              </a:spcAft>
            </a:pPr>
            <a:r>
              <a:rPr lang="en-US" sz="2353" dirty="0">
                <a:solidFill>
                  <a:schemeClr val="tx2"/>
                </a:solidFill>
              </a:rPr>
              <a:t>Development and </a:t>
            </a:r>
          </a:p>
          <a:p>
            <a:pPr algn="ctr">
              <a:lnSpc>
                <a:spcPct val="90000"/>
              </a:lnSpc>
              <a:spcAft>
                <a:spcPts val="588"/>
              </a:spcAft>
            </a:pPr>
            <a:r>
              <a:rPr lang="en-US" sz="2353" dirty="0">
                <a:solidFill>
                  <a:schemeClr val="tx2"/>
                </a:solidFill>
              </a:rPr>
              <a:t>Management Toolset</a:t>
            </a:r>
          </a:p>
        </p:txBody>
      </p:sp>
      <p:cxnSp>
        <p:nvCxnSpPr>
          <p:cNvPr id="14" name="Straight Connector 13"/>
          <p:cNvCxnSpPr>
            <a:cxnSpLocks/>
          </p:cNvCxnSpPr>
          <p:nvPr/>
        </p:nvCxnSpPr>
        <p:spPr>
          <a:xfrm>
            <a:off x="8162068" y="5819127"/>
            <a:ext cx="672224" cy="0"/>
          </a:xfrm>
          <a:prstGeom prst="line">
            <a:avLst/>
          </a:prstGeom>
          <a:ln w="127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83676" y="5494225"/>
            <a:ext cx="3058864" cy="621968"/>
          </a:xfrm>
          <a:prstGeom prst="rect">
            <a:avLst/>
          </a:prstGeom>
          <a:noFill/>
        </p:spPr>
        <p:txBody>
          <a:bodyPr wrap="square" lIns="179259" tIns="143407" rIns="179259" bIns="143407" rtlCol="0">
            <a:spAutoFit/>
          </a:bodyPr>
          <a:lstStyle/>
          <a:p>
            <a:pPr algn="ctr">
              <a:lnSpc>
                <a:spcPct val="90000"/>
              </a:lnSpc>
              <a:spcAft>
                <a:spcPts val="588"/>
              </a:spcAft>
            </a:pPr>
            <a:r>
              <a:rPr lang="en-US" sz="2353" dirty="0">
                <a:solidFill>
                  <a:schemeClr val="tx2"/>
                </a:solidFill>
              </a:rPr>
              <a:t>Container Runtime</a:t>
            </a:r>
          </a:p>
        </p:txBody>
      </p:sp>
      <p:sp>
        <p:nvSpPr>
          <p:cNvPr id="15" name="Rectangle 14"/>
          <p:cNvSpPr/>
          <p:nvPr/>
        </p:nvSpPr>
        <p:spPr bwMode="auto">
          <a:xfrm>
            <a:off x="1858124" y="2985287"/>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3407" rIns="137141"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a:t>
            </a:r>
          </a:p>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Compose</a:t>
            </a:r>
          </a:p>
        </p:txBody>
      </p:sp>
      <p:sp>
        <p:nvSpPr>
          <p:cNvPr id="17" name="Rectangle 16">
            <a:extLst>
              <a:ext uri="{FF2B5EF4-FFF2-40B4-BE49-F238E27FC236}">
                <a16:creationId xmlns:a16="http://schemas.microsoft.com/office/drawing/2014/main" id="{D56AE60D-E6ED-43CA-8EC6-857073C4A2BA}"/>
              </a:ext>
            </a:extLst>
          </p:cNvPr>
          <p:cNvSpPr/>
          <p:nvPr/>
        </p:nvSpPr>
        <p:spPr bwMode="auto">
          <a:xfrm>
            <a:off x="6578921" y="1821907"/>
            <a:ext cx="1434077" cy="104568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9642" tIns="143407" rIns="89642"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Draft/Helm</a:t>
            </a:r>
          </a:p>
        </p:txBody>
      </p:sp>
    </p:spTree>
    <p:extLst>
      <p:ext uri="{BB962C8B-B14F-4D97-AF65-F5344CB8AC3E}">
        <p14:creationId xmlns:p14="http://schemas.microsoft.com/office/powerpoint/2010/main" val="159669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3" grpId="0"/>
      <p:bldP spid="11" grpId="0"/>
      <p:bldP spid="16" grpId="0"/>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4114069" y="1561713"/>
            <a:ext cx="3998601" cy="3605679"/>
          </a:xfrm>
          <a:prstGeom prst="rect">
            <a:avLst/>
          </a:prstGeom>
          <a:ln>
            <a:solidFill>
              <a:schemeClr val="tx2">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4" name="Rectangle 3"/>
          <p:cNvSpPr/>
          <p:nvPr/>
        </p:nvSpPr>
        <p:spPr bwMode="auto">
          <a:xfrm>
            <a:off x="6182853" y="3302019"/>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3" name="Rectangle 2"/>
          <p:cNvSpPr/>
          <p:nvPr/>
        </p:nvSpPr>
        <p:spPr bwMode="auto">
          <a:xfrm>
            <a:off x="4112314" y="5220621"/>
            <a:ext cx="4000357"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6" name="Rectangle 5"/>
          <p:cNvSpPr/>
          <p:nvPr/>
        </p:nvSpPr>
        <p:spPr bwMode="auto">
          <a:xfrm>
            <a:off x="6329728" y="4028833"/>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
        <p:nvSpPr>
          <p:cNvPr id="23" name="Rectangle 22"/>
          <p:cNvSpPr/>
          <p:nvPr/>
        </p:nvSpPr>
        <p:spPr bwMode="auto">
          <a:xfrm>
            <a:off x="4235321" y="2084552"/>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4370111" y="2792067"/>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4370110" y="3551896"/>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4380422" y="4273511"/>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1574735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2779007" y="1566331"/>
            <a:ext cx="3998601" cy="3605679"/>
          </a:xfrm>
          <a:prstGeom prst="rect">
            <a:avLst/>
          </a:prstGeom>
          <a:ln>
            <a:solidFill>
              <a:schemeClr val="tx2">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2777250" y="5225239"/>
            <a:ext cx="6639820"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6881105" y="3464041"/>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23" name="Rectangle 22"/>
          <p:cNvSpPr/>
          <p:nvPr/>
        </p:nvSpPr>
        <p:spPr bwMode="auto">
          <a:xfrm>
            <a:off x="2900259" y="2089170"/>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3035049" y="2796685"/>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3035048" y="3556514"/>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3045359" y="4278129"/>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16" name="Rectangle 15"/>
          <p:cNvSpPr/>
          <p:nvPr/>
        </p:nvSpPr>
        <p:spPr bwMode="auto">
          <a:xfrm>
            <a:off x="4834103" y="3306637"/>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17" name="Rectangle 16"/>
          <p:cNvSpPr/>
          <p:nvPr/>
        </p:nvSpPr>
        <p:spPr bwMode="auto">
          <a:xfrm>
            <a:off x="4980978" y="4033451"/>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997066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Containers</a:t>
            </a:r>
          </a:p>
        </p:txBody>
      </p:sp>
      <p:sp>
        <p:nvSpPr>
          <p:cNvPr id="36" name="Rectangle 35"/>
          <p:cNvSpPr/>
          <p:nvPr/>
        </p:nvSpPr>
        <p:spPr>
          <a:xfrm>
            <a:off x="2779007" y="1566331"/>
            <a:ext cx="3998601" cy="3605679"/>
          </a:xfrm>
          <a:prstGeom prst="rect">
            <a:avLst/>
          </a:prstGeom>
          <a:ln>
            <a:solidFill>
              <a:schemeClr val="tx2">
                <a:alpha val="50000"/>
              </a:schemeClr>
            </a:solid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1765" dirty="0"/>
              <a:t>Host User Mode</a:t>
            </a:r>
          </a:p>
        </p:txBody>
      </p:sp>
      <p:sp>
        <p:nvSpPr>
          <p:cNvPr id="3" name="Rectangle 2"/>
          <p:cNvSpPr/>
          <p:nvPr/>
        </p:nvSpPr>
        <p:spPr bwMode="auto">
          <a:xfrm>
            <a:off x="2777250" y="5225239"/>
            <a:ext cx="6639820" cy="7699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Kernel</a:t>
            </a:r>
          </a:p>
        </p:txBody>
      </p:sp>
      <p:sp>
        <p:nvSpPr>
          <p:cNvPr id="7" name="Rectangle 6"/>
          <p:cNvSpPr/>
          <p:nvPr/>
        </p:nvSpPr>
        <p:spPr bwMode="auto">
          <a:xfrm>
            <a:off x="6881105" y="3464041"/>
            <a:ext cx="2535966" cy="1705340"/>
          </a:xfrm>
          <a:prstGeom prst="rect">
            <a:avLst/>
          </a:prstGeom>
          <a:solidFill>
            <a:schemeClr val="accent1"/>
          </a:solidFill>
          <a:ln>
            <a:solidFill>
              <a:schemeClr val="tx2"/>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961" dirty="0">
                <a:gradFill>
                  <a:gsLst>
                    <a:gs pos="0">
                      <a:srgbClr val="FFFFFF"/>
                    </a:gs>
                    <a:gs pos="100000">
                      <a:srgbClr val="FFFFFF"/>
                    </a:gs>
                  </a:gsLst>
                  <a:lin ang="5400000" scaled="0"/>
                </a:gradFill>
                <a:ea typeface="Segoe UI" pitchFamily="34" charset="0"/>
                <a:cs typeface="Segoe UI" pitchFamily="34" charset="0"/>
              </a:rPr>
              <a:t>Windows Server Container</a:t>
            </a:r>
          </a:p>
        </p:txBody>
      </p:sp>
      <p:sp>
        <p:nvSpPr>
          <p:cNvPr id="10" name="Rectangle 9"/>
          <p:cNvSpPr/>
          <p:nvPr/>
        </p:nvSpPr>
        <p:spPr bwMode="auto">
          <a:xfrm>
            <a:off x="6953784" y="4275130"/>
            <a:ext cx="1149938" cy="821606"/>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175" dirty="0">
                <a:solidFill>
                  <a:schemeClr val="tx2"/>
                </a:solidFill>
              </a:rPr>
              <a:t>System Processes</a:t>
            </a:r>
          </a:p>
        </p:txBody>
      </p:sp>
      <p:sp>
        <p:nvSpPr>
          <p:cNvPr id="23" name="Rectangle 22"/>
          <p:cNvSpPr/>
          <p:nvPr/>
        </p:nvSpPr>
        <p:spPr bwMode="auto">
          <a:xfrm>
            <a:off x="2900259" y="2089170"/>
            <a:ext cx="1788743" cy="295202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System Processes</a:t>
            </a:r>
          </a:p>
        </p:txBody>
      </p:sp>
      <p:sp>
        <p:nvSpPr>
          <p:cNvPr id="24" name="Rectangle 23"/>
          <p:cNvSpPr/>
          <p:nvPr/>
        </p:nvSpPr>
        <p:spPr bwMode="auto">
          <a:xfrm>
            <a:off x="3035049" y="2796685"/>
            <a:ext cx="1494991" cy="5975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Session Manager</a:t>
            </a:r>
          </a:p>
        </p:txBody>
      </p:sp>
      <p:sp>
        <p:nvSpPr>
          <p:cNvPr id="25" name="Rectangle 24"/>
          <p:cNvSpPr/>
          <p:nvPr/>
        </p:nvSpPr>
        <p:spPr bwMode="auto">
          <a:xfrm>
            <a:off x="3035048" y="3556514"/>
            <a:ext cx="1494991" cy="564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a:gradFill>
                  <a:gsLst>
                    <a:gs pos="0">
                      <a:srgbClr val="FFFFFF"/>
                    </a:gs>
                    <a:gs pos="100000">
                      <a:srgbClr val="FFFFFF"/>
                    </a:gs>
                  </a:gsLst>
                  <a:lin ang="5400000" scaled="0"/>
                </a:gradFill>
                <a:ea typeface="Segoe UI" pitchFamily="34" charset="0"/>
                <a:cs typeface="Segoe UI" pitchFamily="34" charset="0"/>
              </a:rPr>
              <a:t>Local Security Authority</a:t>
            </a:r>
          </a:p>
        </p:txBody>
      </p:sp>
      <p:sp>
        <p:nvSpPr>
          <p:cNvPr id="27" name="Rectangle 26"/>
          <p:cNvSpPr/>
          <p:nvPr/>
        </p:nvSpPr>
        <p:spPr bwMode="auto">
          <a:xfrm>
            <a:off x="3045359" y="4278129"/>
            <a:ext cx="1494991" cy="57692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371" dirty="0" err="1">
                <a:gradFill>
                  <a:gsLst>
                    <a:gs pos="0">
                      <a:srgbClr val="FFFFFF"/>
                    </a:gs>
                    <a:gs pos="100000">
                      <a:srgbClr val="FFFFFF"/>
                    </a:gs>
                  </a:gsLst>
                  <a:lin ang="5400000" scaled="0"/>
                </a:gradFill>
                <a:ea typeface="Segoe UI" pitchFamily="34" charset="0"/>
                <a:cs typeface="Segoe UI" pitchFamily="34" charset="0"/>
              </a:rPr>
              <a:t>Etc</a:t>
            </a:r>
            <a:r>
              <a:rPr lang="en-US" sz="1371" dirty="0">
                <a:gradFill>
                  <a:gsLst>
                    <a:gs pos="0">
                      <a:srgbClr val="FFFFFF"/>
                    </a:gs>
                    <a:gs pos="100000">
                      <a:srgbClr val="FFFFFF"/>
                    </a:gs>
                  </a:gsLst>
                  <a:lin ang="5400000" scaled="0"/>
                </a:gradFill>
                <a:ea typeface="Segoe UI" pitchFamily="34" charset="0"/>
                <a:cs typeface="Segoe UI" pitchFamily="34" charset="0"/>
              </a:rPr>
              <a:t>…</a:t>
            </a:r>
          </a:p>
        </p:txBody>
      </p:sp>
      <p:sp>
        <p:nvSpPr>
          <p:cNvPr id="16" name="Rectangle 15"/>
          <p:cNvSpPr/>
          <p:nvPr/>
        </p:nvSpPr>
        <p:spPr bwMode="auto">
          <a:xfrm>
            <a:off x="4834103" y="3306637"/>
            <a:ext cx="1788743" cy="173455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solidFill>
                  <a:schemeClr val="tx2"/>
                </a:solidFill>
                <a:ea typeface="Segoe UI" pitchFamily="34" charset="0"/>
                <a:cs typeface="Segoe UI" pitchFamily="34" charset="0"/>
              </a:rPr>
              <a:t>Container Management</a:t>
            </a:r>
          </a:p>
        </p:txBody>
      </p:sp>
      <p:sp>
        <p:nvSpPr>
          <p:cNvPr id="17" name="Rectangle 16"/>
          <p:cNvSpPr/>
          <p:nvPr/>
        </p:nvSpPr>
        <p:spPr bwMode="auto">
          <a:xfrm>
            <a:off x="4980978" y="4033451"/>
            <a:ext cx="1494991" cy="82160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913927" fontAlgn="base">
              <a:lnSpc>
                <a:spcPct val="90000"/>
              </a:lnSpc>
              <a:spcBef>
                <a:spcPct val="0"/>
              </a:spcBef>
              <a:spcAft>
                <a:spcPct val="0"/>
              </a:spcAft>
            </a:pPr>
            <a:r>
              <a:rPr lang="en-US" sz="1765" dirty="0">
                <a:gradFill>
                  <a:gsLst>
                    <a:gs pos="0">
                      <a:srgbClr val="FFFFFF"/>
                    </a:gs>
                    <a:gs pos="100000">
                      <a:srgbClr val="FFFFFF"/>
                    </a:gs>
                  </a:gsLst>
                  <a:lin ang="5400000" scaled="0"/>
                </a:gradFill>
                <a:ea typeface="Segoe UI" pitchFamily="34" charset="0"/>
                <a:cs typeface="Segoe UI" pitchFamily="34" charset="0"/>
              </a:rPr>
              <a:t>Docker Engine</a:t>
            </a:r>
          </a:p>
        </p:txBody>
      </p:sp>
    </p:spTree>
    <p:extLst>
      <p:ext uri="{BB962C8B-B14F-4D97-AF65-F5344CB8AC3E}">
        <p14:creationId xmlns:p14="http://schemas.microsoft.com/office/powerpoint/2010/main" val="87612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06.potx" id="{6AF1F761-9960-4040-A5CA-094C96C8821B}" vid="{EBDAF54E-43E7-42AE-974C-DE13E27A52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DE540B5169E446A9B72CB98EC9BFEA" ma:contentTypeVersion="6" ma:contentTypeDescription="Create a new document." ma:contentTypeScope="" ma:versionID="5106b6b8690f2515c0c0776f686ee5f4">
  <xsd:schema xmlns:xsd="http://www.w3.org/2001/XMLSchema" xmlns:xs="http://www.w3.org/2001/XMLSchema" xmlns:p="http://schemas.microsoft.com/office/2006/metadata/properties" xmlns:ns2="7396123e-8778-4e7c-ac11-106bc4c3cdb3" xmlns:ns3="7ce5e4e3-8486-4a69-a15a-f1c358502648" targetNamespace="http://schemas.microsoft.com/office/2006/metadata/properties" ma:root="true" ma:fieldsID="999fe42d0a5043ebc571894af956bed9" ns2:_="" ns3:_="">
    <xsd:import namespace="7396123e-8778-4e7c-ac11-106bc4c3cdb3"/>
    <xsd:import namespace="7ce5e4e3-8486-4a69-a15a-f1c35850264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6123e-8778-4e7c-ac11-106bc4c3c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e5e4e3-8486-4a69-a15a-f1c3585026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94E5D-287A-48F7-8225-8E76DCAF47C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7396123e-8778-4e7c-ac11-106bc4c3cdb3"/>
    <ds:schemaRef ds:uri="http://schemas.microsoft.com/office/infopath/2007/PartnerControls"/>
    <ds:schemaRef ds:uri="7ce5e4e3-8486-4a69-a15a-f1c358502648"/>
    <ds:schemaRef ds:uri="http://www.w3.org/XML/1998/namespace"/>
  </ds:schemaRefs>
</ds:datastoreItem>
</file>

<file path=customXml/itemProps2.xml><?xml version="1.0" encoding="utf-8"?>
<ds:datastoreItem xmlns:ds="http://schemas.openxmlformats.org/officeDocument/2006/customXml" ds:itemID="{1C0ABD2D-CB71-4966-AB1D-5F10FA81A5A8}">
  <ds:schemaRefs>
    <ds:schemaRef ds:uri="http://schemas.microsoft.com/sharepoint/v3/contenttype/forms"/>
  </ds:schemaRefs>
</ds:datastoreItem>
</file>

<file path=customXml/itemProps3.xml><?xml version="1.0" encoding="utf-8"?>
<ds:datastoreItem xmlns:ds="http://schemas.openxmlformats.org/officeDocument/2006/customXml" ds:itemID="{9F9A661C-9B8D-4964-AD13-ABEEBA490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6123e-8778-4e7c-ac11-106bc4c3cdb3"/>
    <ds:schemaRef ds:uri="7ce5e4e3-8486-4a69-a15a-f1c35850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TotalTime>
  <Words>2657</Words>
  <Application>Microsoft Office PowerPoint</Application>
  <PresentationFormat>Widescreen</PresentationFormat>
  <Paragraphs>729</Paragraphs>
  <Slides>57</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Consolas</vt:lpstr>
      <vt:lpstr>Quattrocento Sans</vt:lpstr>
      <vt:lpstr>Segoe UI</vt:lpstr>
      <vt:lpstr>Segoe UI Light</vt:lpstr>
      <vt:lpstr>Segoe UI Semibold</vt:lpstr>
      <vt:lpstr>Segoe UI Semilight</vt:lpstr>
      <vt:lpstr>Wingdings</vt:lpstr>
      <vt:lpstr>1_WHITE TEMPLATE</vt:lpstr>
      <vt:lpstr>Application Migration​ &amp; Modernization</vt:lpstr>
      <vt:lpstr>Where do developers spend time…</vt:lpstr>
      <vt:lpstr>Where do application admins spend time…</vt:lpstr>
      <vt:lpstr>From legacy to cloud-ready to microservices</vt:lpstr>
      <vt:lpstr>How do containers work?</vt:lpstr>
      <vt:lpstr>High Level Architecture</vt:lpstr>
      <vt:lpstr>Windows Containers</vt:lpstr>
      <vt:lpstr>Windows Containers</vt:lpstr>
      <vt:lpstr>Windows Containers</vt:lpstr>
      <vt:lpstr>Windows Containers</vt:lpstr>
      <vt:lpstr>Windows Containers</vt:lpstr>
      <vt:lpstr>Windows Containers</vt:lpstr>
      <vt:lpstr>Windows Containers</vt:lpstr>
      <vt:lpstr>Windows Containers</vt:lpstr>
      <vt:lpstr>Windows Containers</vt:lpstr>
      <vt:lpstr>Windows Containers</vt:lpstr>
      <vt:lpstr>What is a container image?</vt:lpstr>
      <vt:lpstr>Container Image</vt:lpstr>
      <vt:lpstr>Container Images</vt:lpstr>
      <vt:lpstr>Container Images</vt:lpstr>
      <vt:lpstr>Container Images</vt:lpstr>
      <vt:lpstr>Automated Image Building</vt:lpstr>
      <vt:lpstr>Tools to Build Container Images</vt:lpstr>
      <vt:lpstr>Image2Docker</vt:lpstr>
      <vt:lpstr>Image2Docker</vt:lpstr>
      <vt:lpstr>Image2Docker</vt:lpstr>
      <vt:lpstr>Visual Studio 2017 Container tools</vt:lpstr>
      <vt:lpstr>Demo: Create Windows Container Image from Source</vt:lpstr>
      <vt:lpstr>Image Registries </vt:lpstr>
      <vt:lpstr>Image Registries</vt:lpstr>
      <vt:lpstr>Azure Container Registry</vt:lpstr>
      <vt:lpstr>Demo: Push to Azure Container Registry (ACR)</vt:lpstr>
      <vt:lpstr>Azure Container Registry SKUs</vt:lpstr>
      <vt:lpstr>ACR Geo Replication</vt:lpstr>
      <vt:lpstr>Automation and Management</vt:lpstr>
      <vt:lpstr>What do container orchestrators provide?</vt:lpstr>
      <vt:lpstr>Docker Enterprise Edition:  Docker Datacenter</vt:lpstr>
      <vt:lpstr>Kubernetes</vt:lpstr>
      <vt:lpstr>Azure Service Fabric</vt:lpstr>
      <vt:lpstr>What about…</vt:lpstr>
      <vt:lpstr>Licensing</vt:lpstr>
      <vt:lpstr>Patching and Updates</vt:lpstr>
      <vt:lpstr>Patching and Updates</vt:lpstr>
      <vt:lpstr>Patching and Updates</vt:lpstr>
      <vt:lpstr>Patching and Updates</vt:lpstr>
      <vt:lpstr>Patching and Updates</vt:lpstr>
      <vt:lpstr>Patching and Updates</vt:lpstr>
      <vt:lpstr>External Storage (Volume Mapping)</vt:lpstr>
      <vt:lpstr>Volume Mapping</vt:lpstr>
      <vt:lpstr>Volume Mapping</vt:lpstr>
      <vt:lpstr>Storage Volume Mapping Example</vt:lpstr>
      <vt:lpstr>Volume Mapping</vt:lpstr>
      <vt:lpstr>Volume Mapping</vt:lpstr>
      <vt:lpstr>Identity and Security</vt:lpstr>
      <vt:lpstr>Active Directory Identity for Containers</vt:lpstr>
      <vt:lpstr>Secure Deployment and Auditing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Containers</dc:title>
  <dc:creator>John McCabe</dc:creator>
  <cp:lastModifiedBy>Shad Phillips</cp:lastModifiedBy>
  <cp:revision>3</cp:revision>
  <dcterms:created xsi:type="dcterms:W3CDTF">2018-02-28T17:51:28Z</dcterms:created>
  <dcterms:modified xsi:type="dcterms:W3CDTF">2018-03-09T18:19:24Z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johm@microsoft.com</vt:lpwstr>
  </property>
  <property fmtid="{D5CDD505-2E9C-101B-9397-08002B2CF9AE}" pid="5" name="MSIP_Label_f42aa342-8706-4288-bd11-ebb85995028c_SetDate">
    <vt:lpwstr>2018-02-28T18:13:29.9382337Z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0x010100B2DE540B5169E446A9B72CB98EC9BFEA</vt:lpwstr>
  </property>
</Properties>
</file>