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Lst>
  <p:notesMasterIdLst>
    <p:notesMasterId r:id="rId58"/>
  </p:notesMasterIdLst>
  <p:sldIdLst>
    <p:sldId id="257"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2" r:id="rId46"/>
    <p:sldId id="300" r:id="rId47"/>
    <p:sldId id="301" r:id="rId48"/>
    <p:sldId id="303" r:id="rId49"/>
    <p:sldId id="307" r:id="rId50"/>
    <p:sldId id="313" r:id="rId51"/>
    <p:sldId id="312" r:id="rId52"/>
    <p:sldId id="305" r:id="rId53"/>
    <p:sldId id="308" r:id="rId54"/>
    <p:sldId id="314" r:id="rId55"/>
    <p:sldId id="315" r:id="rId56"/>
    <p:sldId id="25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6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rael Vega" userId="58ef89dc-0801-4743-bab3-1fdeabdf9ff4" providerId="ADAL" clId="{D52BE51C-D929-43B9-B4EC-2F667903464F}"/>
    <pc:docChg chg="custSel addSld modSld delMainMaster modMainMaster">
      <pc:chgData name="Israel Vega" userId="58ef89dc-0801-4743-bab3-1fdeabdf9ff4" providerId="ADAL" clId="{D52BE51C-D929-43B9-B4EC-2F667903464F}" dt="2018-03-09T17:49:37.573" v="201"/>
      <pc:docMkLst>
        <pc:docMk/>
      </pc:docMkLst>
      <pc:sldChg chg="modSp">
        <pc:chgData name="Israel Vega" userId="58ef89dc-0801-4743-bab3-1fdeabdf9ff4" providerId="ADAL" clId="{D52BE51C-D929-43B9-B4EC-2F667903464F}" dt="2018-03-09T17:33:44.916" v="0"/>
        <pc:sldMkLst>
          <pc:docMk/>
          <pc:sldMk cId="2420254728" sldId="257"/>
        </pc:sldMkLst>
        <pc:spChg chg="mod">
          <ac:chgData name="Israel Vega" userId="58ef89dc-0801-4743-bab3-1fdeabdf9ff4" providerId="ADAL" clId="{D52BE51C-D929-43B9-B4EC-2F667903464F}" dt="2018-03-09T17:33:44.916" v="0"/>
          <ac:spMkLst>
            <pc:docMk/>
            <pc:sldMk cId="2420254728" sldId="257"/>
            <ac:spMk id="5" creationId="{C58039A1-50D4-4C5F-9F97-DB66C0E13CC7}"/>
          </ac:spMkLst>
        </pc:spChg>
      </pc:sldChg>
      <pc:sldChg chg="addSp delSp modSp">
        <pc:chgData name="Israel Vega" userId="58ef89dc-0801-4743-bab3-1fdeabdf9ff4" providerId="ADAL" clId="{D52BE51C-D929-43B9-B4EC-2F667903464F}" dt="2018-03-09T17:35:12.149" v="30"/>
        <pc:sldMkLst>
          <pc:docMk/>
          <pc:sldMk cId="2312371252" sldId="260"/>
        </pc:sldMkLst>
        <pc:spChg chg="add del mod">
          <ac:chgData name="Israel Vega" userId="58ef89dc-0801-4743-bab3-1fdeabdf9ff4" providerId="ADAL" clId="{D52BE51C-D929-43B9-B4EC-2F667903464F}" dt="2018-03-09T17:35:12.149" v="30"/>
          <ac:spMkLst>
            <pc:docMk/>
            <pc:sldMk cId="2312371252" sldId="260"/>
            <ac:spMk id="4" creationId="{E9994461-34F2-45E6-AF3A-CD814A948E23}"/>
          </ac:spMkLst>
        </pc:spChg>
      </pc:sldChg>
      <pc:sldChg chg="addSp delSp modSp">
        <pc:chgData name="Israel Vega" userId="58ef89dc-0801-4743-bab3-1fdeabdf9ff4" providerId="ADAL" clId="{D52BE51C-D929-43B9-B4EC-2F667903464F}" dt="2018-03-09T17:35:12.149" v="30"/>
        <pc:sldMkLst>
          <pc:docMk/>
          <pc:sldMk cId="257355937" sldId="261"/>
        </pc:sldMkLst>
        <pc:spChg chg="add del mod">
          <ac:chgData name="Israel Vega" userId="58ef89dc-0801-4743-bab3-1fdeabdf9ff4" providerId="ADAL" clId="{D52BE51C-D929-43B9-B4EC-2F667903464F}" dt="2018-03-09T17:35:12.149" v="30"/>
          <ac:spMkLst>
            <pc:docMk/>
            <pc:sldMk cId="257355937" sldId="261"/>
            <ac:spMk id="2" creationId="{86F197A8-808A-4994-9FC5-ED41B838036E}"/>
          </ac:spMkLst>
        </pc:spChg>
      </pc:sldChg>
      <pc:sldChg chg="addSp delSp modSp">
        <pc:chgData name="Israel Vega" userId="58ef89dc-0801-4743-bab3-1fdeabdf9ff4" providerId="ADAL" clId="{D52BE51C-D929-43B9-B4EC-2F667903464F}" dt="2018-03-09T17:35:12.149" v="30"/>
        <pc:sldMkLst>
          <pc:docMk/>
          <pc:sldMk cId="1279127680" sldId="262"/>
        </pc:sldMkLst>
        <pc:spChg chg="add del mod">
          <ac:chgData name="Israel Vega" userId="58ef89dc-0801-4743-bab3-1fdeabdf9ff4" providerId="ADAL" clId="{D52BE51C-D929-43B9-B4EC-2F667903464F}" dt="2018-03-09T17:35:12.149" v="30"/>
          <ac:spMkLst>
            <pc:docMk/>
            <pc:sldMk cId="1279127680" sldId="262"/>
            <ac:spMk id="4" creationId="{6DEA2C6C-24D3-4837-BB20-D4BC911F4804}"/>
          </ac:spMkLst>
        </pc:spChg>
      </pc:sldChg>
      <pc:sldChg chg="modSp">
        <pc:chgData name="Israel Vega" userId="58ef89dc-0801-4743-bab3-1fdeabdf9ff4" providerId="ADAL" clId="{D52BE51C-D929-43B9-B4EC-2F667903464F}" dt="2018-03-09T17:35:23.864" v="33" actId="27636"/>
        <pc:sldMkLst>
          <pc:docMk/>
          <pc:sldMk cId="1983072867" sldId="263"/>
        </pc:sldMkLst>
        <pc:spChg chg="mod">
          <ac:chgData name="Israel Vega" userId="58ef89dc-0801-4743-bab3-1fdeabdf9ff4" providerId="ADAL" clId="{D52BE51C-D929-43B9-B4EC-2F667903464F}" dt="2018-03-09T17:35:23.864" v="33" actId="27636"/>
          <ac:spMkLst>
            <pc:docMk/>
            <pc:sldMk cId="1983072867" sldId="263"/>
            <ac:spMk id="6" creationId="{00000000-0000-0000-0000-000000000000}"/>
          </ac:spMkLst>
        </pc:spChg>
      </pc:sldChg>
      <pc:sldChg chg="delSp modTransition">
        <pc:chgData name="Israel Vega" userId="58ef89dc-0801-4743-bab3-1fdeabdf9ff4" providerId="ADAL" clId="{D52BE51C-D929-43B9-B4EC-2F667903464F}" dt="2018-03-09T17:35:03.118" v="29"/>
        <pc:sldMkLst>
          <pc:docMk/>
          <pc:sldMk cId="1850404173" sldId="264"/>
        </pc:sldMkLst>
        <pc:spChg chg="del">
          <ac:chgData name="Israel Vega" userId="58ef89dc-0801-4743-bab3-1fdeabdf9ff4" providerId="ADAL" clId="{D52BE51C-D929-43B9-B4EC-2F667903464F}" dt="2018-03-09T17:35:03.118" v="29"/>
          <ac:spMkLst>
            <pc:docMk/>
            <pc:sldMk cId="1850404173" sldId="264"/>
            <ac:spMk id="5" creationId="{A293CAAE-E225-47E3-9D0D-2190E1DB4B86}"/>
          </ac:spMkLst>
        </pc:spChg>
        <pc:spChg chg="del">
          <ac:chgData name="Israel Vega" userId="58ef89dc-0801-4743-bab3-1fdeabdf9ff4" providerId="ADAL" clId="{D52BE51C-D929-43B9-B4EC-2F667903464F}" dt="2018-03-09T17:35:03.118" v="29"/>
          <ac:spMkLst>
            <pc:docMk/>
            <pc:sldMk cId="1850404173" sldId="264"/>
            <ac:spMk id="6" creationId="{7ECC0C49-88AB-40DE-9261-D3C62B6A009A}"/>
          </ac:spMkLst>
        </pc:spChg>
      </pc:sldChg>
      <pc:sldChg chg="delSp modTransition">
        <pc:chgData name="Israel Vega" userId="58ef89dc-0801-4743-bab3-1fdeabdf9ff4" providerId="ADAL" clId="{D52BE51C-D929-43B9-B4EC-2F667903464F}" dt="2018-03-09T17:36:02.381" v="34"/>
        <pc:sldMkLst>
          <pc:docMk/>
          <pc:sldMk cId="3291791373" sldId="265"/>
        </pc:sldMkLst>
        <pc:spChg chg="del">
          <ac:chgData name="Israel Vega" userId="58ef89dc-0801-4743-bab3-1fdeabdf9ff4" providerId="ADAL" clId="{D52BE51C-D929-43B9-B4EC-2F667903464F}" dt="2018-03-09T17:36:02.381" v="34"/>
          <ac:spMkLst>
            <pc:docMk/>
            <pc:sldMk cId="3291791373" sldId="265"/>
            <ac:spMk id="5" creationId="{A48E7C90-6E51-4E1F-A99D-2CD45C773BFB}"/>
          </ac:spMkLst>
        </pc:spChg>
        <pc:spChg chg="del">
          <ac:chgData name="Israel Vega" userId="58ef89dc-0801-4743-bab3-1fdeabdf9ff4" providerId="ADAL" clId="{D52BE51C-D929-43B9-B4EC-2F667903464F}" dt="2018-03-09T17:36:02.381" v="34"/>
          <ac:spMkLst>
            <pc:docMk/>
            <pc:sldMk cId="3291791373" sldId="265"/>
            <ac:spMk id="6" creationId="{DB8C84EE-D5D9-4981-8324-8506FBFA068A}"/>
          </ac:spMkLst>
        </pc:spChg>
      </pc:sldChg>
      <pc:sldChg chg="delSp">
        <pc:chgData name="Israel Vega" userId="58ef89dc-0801-4743-bab3-1fdeabdf9ff4" providerId="ADAL" clId="{D52BE51C-D929-43B9-B4EC-2F667903464F}" dt="2018-03-09T17:36:46.108" v="35"/>
        <pc:sldMkLst>
          <pc:docMk/>
          <pc:sldMk cId="3645786626" sldId="268"/>
        </pc:sldMkLst>
        <pc:spChg chg="del">
          <ac:chgData name="Israel Vega" userId="58ef89dc-0801-4743-bab3-1fdeabdf9ff4" providerId="ADAL" clId="{D52BE51C-D929-43B9-B4EC-2F667903464F}" dt="2018-03-09T17:36:46.108" v="35"/>
          <ac:spMkLst>
            <pc:docMk/>
            <pc:sldMk cId="3645786626" sldId="268"/>
            <ac:spMk id="12" creationId="{4967B97B-F4FF-42B8-A820-4CCDD4A0B95C}"/>
          </ac:spMkLst>
        </pc:spChg>
      </pc:sldChg>
      <pc:sldChg chg="addSp delSp modSp">
        <pc:chgData name="Israel Vega" userId="58ef89dc-0801-4743-bab3-1fdeabdf9ff4" providerId="ADAL" clId="{D52BE51C-D929-43B9-B4EC-2F667903464F}" dt="2018-03-09T17:46:13.157" v="119" actId="6549"/>
        <pc:sldMkLst>
          <pc:docMk/>
          <pc:sldMk cId="3798917159" sldId="269"/>
        </pc:sldMkLst>
        <pc:spChg chg="mod">
          <ac:chgData name="Israel Vega" userId="58ef89dc-0801-4743-bab3-1fdeabdf9ff4" providerId="ADAL" clId="{D52BE51C-D929-43B9-B4EC-2F667903464F}" dt="2018-03-09T17:45:54.027" v="112" actId="20577"/>
          <ac:spMkLst>
            <pc:docMk/>
            <pc:sldMk cId="3798917159" sldId="269"/>
            <ac:spMk id="2" creationId="{BCAE70F9-C232-470D-BE84-6F139638BE80}"/>
          </ac:spMkLst>
        </pc:spChg>
        <pc:spChg chg="del mod">
          <ac:chgData name="Israel Vega" userId="58ef89dc-0801-4743-bab3-1fdeabdf9ff4" providerId="ADAL" clId="{D52BE51C-D929-43B9-B4EC-2F667903464F}" dt="2018-03-09T17:45:24.726" v="103"/>
          <ac:spMkLst>
            <pc:docMk/>
            <pc:sldMk cId="3798917159" sldId="269"/>
            <ac:spMk id="4" creationId="{3BE65A58-B3CC-402A-9327-36CBEEB03B19}"/>
          </ac:spMkLst>
        </pc:spChg>
        <pc:spChg chg="del mod">
          <ac:chgData name="Israel Vega" userId="58ef89dc-0801-4743-bab3-1fdeabdf9ff4" providerId="ADAL" clId="{D52BE51C-D929-43B9-B4EC-2F667903464F}" dt="2018-03-09T17:45:24.725" v="101"/>
          <ac:spMkLst>
            <pc:docMk/>
            <pc:sldMk cId="3798917159" sldId="269"/>
            <ac:spMk id="5" creationId="{51B53C9B-47D1-4D30-BFD4-EAE30FF44BF7}"/>
          </ac:spMkLst>
        </pc:spChg>
        <pc:spChg chg="add mod">
          <ac:chgData name="Israel Vega" userId="58ef89dc-0801-4743-bab3-1fdeabdf9ff4" providerId="ADAL" clId="{D52BE51C-D929-43B9-B4EC-2F667903464F}" dt="2018-03-09T17:46:13.157" v="119" actId="6549"/>
          <ac:spMkLst>
            <pc:docMk/>
            <pc:sldMk cId="3798917159" sldId="269"/>
            <ac:spMk id="6" creationId="{FB005DF3-C739-4AC3-B11B-F0423B86C488}"/>
          </ac:spMkLst>
        </pc:spChg>
        <pc:spChg chg="add del mod">
          <ac:chgData name="Israel Vega" userId="58ef89dc-0801-4743-bab3-1fdeabdf9ff4" providerId="ADAL" clId="{D52BE51C-D929-43B9-B4EC-2F667903464F}" dt="2018-03-09T17:45:27.573" v="104"/>
          <ac:spMkLst>
            <pc:docMk/>
            <pc:sldMk cId="3798917159" sldId="269"/>
            <ac:spMk id="7" creationId="{42EFC9C9-EA69-4C6A-AB72-535DAFC259C3}"/>
          </ac:spMkLst>
        </pc:spChg>
        <pc:spChg chg="add del mod">
          <ac:chgData name="Israel Vega" userId="58ef89dc-0801-4743-bab3-1fdeabdf9ff4" providerId="ADAL" clId="{D52BE51C-D929-43B9-B4EC-2F667903464F}" dt="2018-03-09T17:45:27.573" v="104"/>
          <ac:spMkLst>
            <pc:docMk/>
            <pc:sldMk cId="3798917159" sldId="269"/>
            <ac:spMk id="8" creationId="{D6D616D7-76D1-4484-AD82-A21C417FB14F}"/>
          </ac:spMkLst>
        </pc:spChg>
        <pc:spChg chg="add del mod">
          <ac:chgData name="Israel Vega" userId="58ef89dc-0801-4743-bab3-1fdeabdf9ff4" providerId="ADAL" clId="{D52BE51C-D929-43B9-B4EC-2F667903464F}" dt="2018-03-09T17:45:27.573" v="104"/>
          <ac:spMkLst>
            <pc:docMk/>
            <pc:sldMk cId="3798917159" sldId="269"/>
            <ac:spMk id="9" creationId="{43698136-020A-4530-AD28-3766ED6B6689}"/>
          </ac:spMkLst>
        </pc:spChg>
      </pc:sldChg>
      <pc:sldChg chg="delSp">
        <pc:chgData name="Israel Vega" userId="58ef89dc-0801-4743-bab3-1fdeabdf9ff4" providerId="ADAL" clId="{D52BE51C-D929-43B9-B4EC-2F667903464F}" dt="2018-03-09T17:36:46.108" v="35"/>
        <pc:sldMkLst>
          <pc:docMk/>
          <pc:sldMk cId="515014137" sldId="271"/>
        </pc:sldMkLst>
        <pc:spChg chg="del">
          <ac:chgData name="Israel Vega" userId="58ef89dc-0801-4743-bab3-1fdeabdf9ff4" providerId="ADAL" clId="{D52BE51C-D929-43B9-B4EC-2F667903464F}" dt="2018-03-09T17:36:46.108" v="35"/>
          <ac:spMkLst>
            <pc:docMk/>
            <pc:sldMk cId="515014137" sldId="271"/>
            <ac:spMk id="7" creationId="{783B9006-52C9-4A12-9B4B-2CE8E6B122DF}"/>
          </ac:spMkLst>
        </pc:spChg>
      </pc:sldChg>
      <pc:sldChg chg="delSp">
        <pc:chgData name="Israel Vega" userId="58ef89dc-0801-4743-bab3-1fdeabdf9ff4" providerId="ADAL" clId="{D52BE51C-D929-43B9-B4EC-2F667903464F}" dt="2018-03-09T17:36:46.108" v="35"/>
        <pc:sldMkLst>
          <pc:docMk/>
          <pc:sldMk cId="4167256865" sldId="273"/>
        </pc:sldMkLst>
        <pc:spChg chg="del">
          <ac:chgData name="Israel Vega" userId="58ef89dc-0801-4743-bab3-1fdeabdf9ff4" providerId="ADAL" clId="{D52BE51C-D929-43B9-B4EC-2F667903464F}" dt="2018-03-09T17:36:46.108" v="35"/>
          <ac:spMkLst>
            <pc:docMk/>
            <pc:sldMk cId="4167256865" sldId="273"/>
            <ac:spMk id="7" creationId="{74A47070-6E0D-4A33-BAB2-9217D9A6B34C}"/>
          </ac:spMkLst>
        </pc:spChg>
      </pc:sldChg>
      <pc:sldChg chg="addSp delSp modSp">
        <pc:chgData name="Israel Vega" userId="58ef89dc-0801-4743-bab3-1fdeabdf9ff4" providerId="ADAL" clId="{D52BE51C-D929-43B9-B4EC-2F667903464F}" dt="2018-03-09T17:44:36.900" v="91" actId="27636"/>
        <pc:sldMkLst>
          <pc:docMk/>
          <pc:sldMk cId="3879383042" sldId="274"/>
        </pc:sldMkLst>
        <pc:spChg chg="add del mod">
          <ac:chgData name="Israel Vega" userId="58ef89dc-0801-4743-bab3-1fdeabdf9ff4" providerId="ADAL" clId="{D52BE51C-D929-43B9-B4EC-2F667903464F}" dt="2018-03-09T17:43:55.265" v="80"/>
          <ac:spMkLst>
            <pc:docMk/>
            <pc:sldMk cId="3879383042" sldId="274"/>
            <ac:spMk id="2" creationId="{7E710840-B6C7-4043-A75D-C23F3A912F3C}"/>
          </ac:spMkLst>
        </pc:spChg>
        <pc:spChg chg="mod">
          <ac:chgData name="Israel Vega" userId="58ef89dc-0801-4743-bab3-1fdeabdf9ff4" providerId="ADAL" clId="{D52BE51C-D929-43B9-B4EC-2F667903464F}" dt="2018-03-09T17:44:36.900" v="91" actId="27636"/>
          <ac:spMkLst>
            <pc:docMk/>
            <pc:sldMk cId="3879383042" sldId="274"/>
            <ac:spMk id="4" creationId="{00000000-0000-0000-0000-000000000000}"/>
          </ac:spMkLst>
        </pc:spChg>
        <pc:spChg chg="add del mod">
          <ac:chgData name="Israel Vega" userId="58ef89dc-0801-4743-bab3-1fdeabdf9ff4" providerId="ADAL" clId="{D52BE51C-D929-43B9-B4EC-2F667903464F}" dt="2018-03-09T17:43:55.265" v="80"/>
          <ac:spMkLst>
            <pc:docMk/>
            <pc:sldMk cId="3879383042" sldId="274"/>
            <ac:spMk id="5" creationId="{227D2525-7605-4CC6-99C3-643281EA3416}"/>
          </ac:spMkLst>
        </pc:spChg>
      </pc:sldChg>
      <pc:sldChg chg="addSp delSp modSp">
        <pc:chgData name="Israel Vega" userId="58ef89dc-0801-4743-bab3-1fdeabdf9ff4" providerId="ADAL" clId="{D52BE51C-D929-43B9-B4EC-2F667903464F}" dt="2018-03-09T17:44:24.228" v="88" actId="15"/>
        <pc:sldMkLst>
          <pc:docMk/>
          <pc:sldMk cId="1265933945" sldId="275"/>
        </pc:sldMkLst>
        <pc:spChg chg="add del mod">
          <ac:chgData name="Israel Vega" userId="58ef89dc-0801-4743-bab3-1fdeabdf9ff4" providerId="ADAL" clId="{D52BE51C-D929-43B9-B4EC-2F667903464F}" dt="2018-03-09T17:43:55.265" v="80"/>
          <ac:spMkLst>
            <pc:docMk/>
            <pc:sldMk cId="1265933945" sldId="275"/>
            <ac:spMk id="2" creationId="{338B3FE1-3FC3-40F1-A19A-6014043074A0}"/>
          </ac:spMkLst>
        </pc:spChg>
        <pc:spChg chg="mod">
          <ac:chgData name="Israel Vega" userId="58ef89dc-0801-4743-bab3-1fdeabdf9ff4" providerId="ADAL" clId="{D52BE51C-D929-43B9-B4EC-2F667903464F}" dt="2018-03-09T17:44:24.228" v="88" actId="15"/>
          <ac:spMkLst>
            <pc:docMk/>
            <pc:sldMk cId="1265933945" sldId="275"/>
            <ac:spMk id="4" creationId="{00000000-0000-0000-0000-000000000000}"/>
          </ac:spMkLst>
        </pc:spChg>
        <pc:spChg chg="add del mod">
          <ac:chgData name="Israel Vega" userId="58ef89dc-0801-4743-bab3-1fdeabdf9ff4" providerId="ADAL" clId="{D52BE51C-D929-43B9-B4EC-2F667903464F}" dt="2018-03-09T17:43:55.265" v="80"/>
          <ac:spMkLst>
            <pc:docMk/>
            <pc:sldMk cId="1265933945" sldId="275"/>
            <ac:spMk id="5" creationId="{BCFE4D29-C98F-43C2-A748-AD02DA1617C9}"/>
          </ac:spMkLst>
        </pc:spChg>
      </pc:sldChg>
      <pc:sldChg chg="delSp">
        <pc:chgData name="Israel Vega" userId="58ef89dc-0801-4743-bab3-1fdeabdf9ff4" providerId="ADAL" clId="{D52BE51C-D929-43B9-B4EC-2F667903464F}" dt="2018-03-09T17:36:46.108" v="35"/>
        <pc:sldMkLst>
          <pc:docMk/>
          <pc:sldMk cId="739123809" sldId="276"/>
        </pc:sldMkLst>
        <pc:spChg chg="del">
          <ac:chgData name="Israel Vega" userId="58ef89dc-0801-4743-bab3-1fdeabdf9ff4" providerId="ADAL" clId="{D52BE51C-D929-43B9-B4EC-2F667903464F}" dt="2018-03-09T17:36:46.108" v="35"/>
          <ac:spMkLst>
            <pc:docMk/>
            <pc:sldMk cId="739123809" sldId="276"/>
            <ac:spMk id="8" creationId="{350BF2A9-DD37-49DC-8DBE-98E33DE351A2}"/>
          </ac:spMkLst>
        </pc:spChg>
      </pc:sldChg>
      <pc:sldChg chg="delSp modTransition">
        <pc:chgData name="Israel Vega" userId="58ef89dc-0801-4743-bab3-1fdeabdf9ff4" providerId="ADAL" clId="{D52BE51C-D929-43B9-B4EC-2F667903464F}" dt="2018-03-09T17:36:02.381" v="34"/>
        <pc:sldMkLst>
          <pc:docMk/>
          <pc:sldMk cId="847901367" sldId="277"/>
        </pc:sldMkLst>
        <pc:spChg chg="del">
          <ac:chgData name="Israel Vega" userId="58ef89dc-0801-4743-bab3-1fdeabdf9ff4" providerId="ADAL" clId="{D52BE51C-D929-43B9-B4EC-2F667903464F}" dt="2018-03-09T17:36:02.381" v="34"/>
          <ac:spMkLst>
            <pc:docMk/>
            <pc:sldMk cId="847901367" sldId="277"/>
            <ac:spMk id="5" creationId="{CC38B576-6CB7-40A4-9943-5280DEC17723}"/>
          </ac:spMkLst>
        </pc:spChg>
        <pc:spChg chg="del">
          <ac:chgData name="Israel Vega" userId="58ef89dc-0801-4743-bab3-1fdeabdf9ff4" providerId="ADAL" clId="{D52BE51C-D929-43B9-B4EC-2F667903464F}" dt="2018-03-09T17:36:02.381" v="34"/>
          <ac:spMkLst>
            <pc:docMk/>
            <pc:sldMk cId="847901367" sldId="277"/>
            <ac:spMk id="6" creationId="{1E41230D-E8ED-479B-8B7B-497C27DF5BA7}"/>
          </ac:spMkLst>
        </pc:spChg>
      </pc:sldChg>
      <pc:sldChg chg="delSp">
        <pc:chgData name="Israel Vega" userId="58ef89dc-0801-4743-bab3-1fdeabdf9ff4" providerId="ADAL" clId="{D52BE51C-D929-43B9-B4EC-2F667903464F}" dt="2018-03-09T17:36:46.108" v="35"/>
        <pc:sldMkLst>
          <pc:docMk/>
          <pc:sldMk cId="1466141086" sldId="279"/>
        </pc:sldMkLst>
        <pc:spChg chg="del">
          <ac:chgData name="Israel Vega" userId="58ef89dc-0801-4743-bab3-1fdeabdf9ff4" providerId="ADAL" clId="{D52BE51C-D929-43B9-B4EC-2F667903464F}" dt="2018-03-09T17:36:46.108" v="35"/>
          <ac:spMkLst>
            <pc:docMk/>
            <pc:sldMk cId="1466141086" sldId="279"/>
            <ac:spMk id="5" creationId="{9A740D48-2DD8-4812-9072-FFE6A38538EC}"/>
          </ac:spMkLst>
        </pc:spChg>
      </pc:sldChg>
      <pc:sldChg chg="delSp">
        <pc:chgData name="Israel Vega" userId="58ef89dc-0801-4743-bab3-1fdeabdf9ff4" providerId="ADAL" clId="{D52BE51C-D929-43B9-B4EC-2F667903464F}" dt="2018-03-09T17:36:46.108" v="35"/>
        <pc:sldMkLst>
          <pc:docMk/>
          <pc:sldMk cId="805498207" sldId="281"/>
        </pc:sldMkLst>
        <pc:spChg chg="del">
          <ac:chgData name="Israel Vega" userId="58ef89dc-0801-4743-bab3-1fdeabdf9ff4" providerId="ADAL" clId="{D52BE51C-D929-43B9-B4EC-2F667903464F}" dt="2018-03-09T17:36:46.108" v="35"/>
          <ac:spMkLst>
            <pc:docMk/>
            <pc:sldMk cId="805498207" sldId="281"/>
            <ac:spMk id="7" creationId="{E076F556-25B7-4654-95FD-F7BC9AE0D065}"/>
          </ac:spMkLst>
        </pc:spChg>
      </pc:sldChg>
      <pc:sldChg chg="delSp modTransition">
        <pc:chgData name="Israel Vega" userId="58ef89dc-0801-4743-bab3-1fdeabdf9ff4" providerId="ADAL" clId="{D52BE51C-D929-43B9-B4EC-2F667903464F}" dt="2018-03-09T17:36:02.381" v="34"/>
        <pc:sldMkLst>
          <pc:docMk/>
          <pc:sldMk cId="2843055808" sldId="282"/>
        </pc:sldMkLst>
        <pc:spChg chg="del">
          <ac:chgData name="Israel Vega" userId="58ef89dc-0801-4743-bab3-1fdeabdf9ff4" providerId="ADAL" clId="{D52BE51C-D929-43B9-B4EC-2F667903464F}" dt="2018-03-09T17:36:02.381" v="34"/>
          <ac:spMkLst>
            <pc:docMk/>
            <pc:sldMk cId="2843055808" sldId="282"/>
            <ac:spMk id="5" creationId="{6697D3F5-DF61-4B51-A628-E009A11D7752}"/>
          </ac:spMkLst>
        </pc:spChg>
        <pc:spChg chg="del">
          <ac:chgData name="Israel Vega" userId="58ef89dc-0801-4743-bab3-1fdeabdf9ff4" providerId="ADAL" clId="{D52BE51C-D929-43B9-B4EC-2F667903464F}" dt="2018-03-09T17:36:02.381" v="34"/>
          <ac:spMkLst>
            <pc:docMk/>
            <pc:sldMk cId="2843055808" sldId="282"/>
            <ac:spMk id="6" creationId="{48567E5F-6AB8-4C44-9798-5D1042CF3961}"/>
          </ac:spMkLst>
        </pc:spChg>
      </pc:sldChg>
      <pc:sldChg chg="delSp">
        <pc:chgData name="Israel Vega" userId="58ef89dc-0801-4743-bab3-1fdeabdf9ff4" providerId="ADAL" clId="{D52BE51C-D929-43B9-B4EC-2F667903464F}" dt="2018-03-09T17:36:46.108" v="35"/>
        <pc:sldMkLst>
          <pc:docMk/>
          <pc:sldMk cId="4033223159" sldId="284"/>
        </pc:sldMkLst>
        <pc:spChg chg="del">
          <ac:chgData name="Israel Vega" userId="58ef89dc-0801-4743-bab3-1fdeabdf9ff4" providerId="ADAL" clId="{D52BE51C-D929-43B9-B4EC-2F667903464F}" dt="2018-03-09T17:36:46.108" v="35"/>
          <ac:spMkLst>
            <pc:docMk/>
            <pc:sldMk cId="4033223159" sldId="284"/>
            <ac:spMk id="8" creationId="{D7C1AB61-737C-4A3E-A862-6D7D4CF4C065}"/>
          </ac:spMkLst>
        </pc:spChg>
      </pc:sldChg>
      <pc:sldChg chg="delSp">
        <pc:chgData name="Israel Vega" userId="58ef89dc-0801-4743-bab3-1fdeabdf9ff4" providerId="ADAL" clId="{D52BE51C-D929-43B9-B4EC-2F667903464F}" dt="2018-03-09T17:36:46.108" v="35"/>
        <pc:sldMkLst>
          <pc:docMk/>
          <pc:sldMk cId="2849111507" sldId="286"/>
        </pc:sldMkLst>
        <pc:spChg chg="del">
          <ac:chgData name="Israel Vega" userId="58ef89dc-0801-4743-bab3-1fdeabdf9ff4" providerId="ADAL" clId="{D52BE51C-D929-43B9-B4EC-2F667903464F}" dt="2018-03-09T17:36:46.108" v="35"/>
          <ac:spMkLst>
            <pc:docMk/>
            <pc:sldMk cId="2849111507" sldId="286"/>
            <ac:spMk id="8" creationId="{E51BC208-1331-481A-AE7E-A6667089F4E8}"/>
          </ac:spMkLst>
        </pc:spChg>
      </pc:sldChg>
      <pc:sldChg chg="delSp">
        <pc:chgData name="Israel Vega" userId="58ef89dc-0801-4743-bab3-1fdeabdf9ff4" providerId="ADAL" clId="{D52BE51C-D929-43B9-B4EC-2F667903464F}" dt="2018-03-09T17:36:46.108" v="35"/>
        <pc:sldMkLst>
          <pc:docMk/>
          <pc:sldMk cId="1034271723" sldId="287"/>
        </pc:sldMkLst>
        <pc:spChg chg="del">
          <ac:chgData name="Israel Vega" userId="58ef89dc-0801-4743-bab3-1fdeabdf9ff4" providerId="ADAL" clId="{D52BE51C-D929-43B9-B4EC-2F667903464F}" dt="2018-03-09T17:36:46.108" v="35"/>
          <ac:spMkLst>
            <pc:docMk/>
            <pc:sldMk cId="1034271723" sldId="287"/>
            <ac:spMk id="8" creationId="{4074C66A-279A-4C0D-86BB-C23D0087FC15}"/>
          </ac:spMkLst>
        </pc:spChg>
      </pc:sldChg>
      <pc:sldChg chg="delSp modSp">
        <pc:chgData name="Israel Vega" userId="58ef89dc-0801-4743-bab3-1fdeabdf9ff4" providerId="ADAL" clId="{D52BE51C-D929-43B9-B4EC-2F667903464F}" dt="2018-03-09T17:43:16.565" v="79" actId="14100"/>
        <pc:sldMkLst>
          <pc:docMk/>
          <pc:sldMk cId="467639665" sldId="289"/>
        </pc:sldMkLst>
        <pc:spChg chg="del">
          <ac:chgData name="Israel Vega" userId="58ef89dc-0801-4743-bab3-1fdeabdf9ff4" providerId="ADAL" clId="{D52BE51C-D929-43B9-B4EC-2F667903464F}" dt="2018-03-09T17:36:46.108" v="35"/>
          <ac:spMkLst>
            <pc:docMk/>
            <pc:sldMk cId="467639665" sldId="289"/>
            <ac:spMk id="8" creationId="{085F73FB-7EFC-4911-97A4-39A53256DC3D}"/>
          </ac:spMkLst>
        </pc:spChg>
        <pc:picChg chg="mod">
          <ac:chgData name="Israel Vega" userId="58ef89dc-0801-4743-bab3-1fdeabdf9ff4" providerId="ADAL" clId="{D52BE51C-D929-43B9-B4EC-2F667903464F}" dt="2018-03-09T17:43:16.565" v="79" actId="14100"/>
          <ac:picMkLst>
            <pc:docMk/>
            <pc:sldMk cId="467639665" sldId="289"/>
            <ac:picMk id="2" creationId="{9819CBBC-73A4-470B-B35C-2B86864077F7}"/>
          </ac:picMkLst>
        </pc:picChg>
      </pc:sldChg>
      <pc:sldChg chg="delSp modSp">
        <pc:chgData name="Israel Vega" userId="58ef89dc-0801-4743-bab3-1fdeabdf9ff4" providerId="ADAL" clId="{D52BE51C-D929-43B9-B4EC-2F667903464F}" dt="2018-03-09T17:43:03.122" v="78" actId="14100"/>
        <pc:sldMkLst>
          <pc:docMk/>
          <pc:sldMk cId="207226591" sldId="291"/>
        </pc:sldMkLst>
        <pc:spChg chg="del">
          <ac:chgData name="Israel Vega" userId="58ef89dc-0801-4743-bab3-1fdeabdf9ff4" providerId="ADAL" clId="{D52BE51C-D929-43B9-B4EC-2F667903464F}" dt="2018-03-09T17:36:46.108" v="35"/>
          <ac:spMkLst>
            <pc:docMk/>
            <pc:sldMk cId="207226591" sldId="291"/>
            <ac:spMk id="8" creationId="{F765B80B-7563-4AF2-A7AB-52C59E18C914}"/>
          </ac:spMkLst>
        </pc:spChg>
        <pc:picChg chg="mod">
          <ac:chgData name="Israel Vega" userId="58ef89dc-0801-4743-bab3-1fdeabdf9ff4" providerId="ADAL" clId="{D52BE51C-D929-43B9-B4EC-2F667903464F}" dt="2018-03-09T17:43:03.122" v="78" actId="14100"/>
          <ac:picMkLst>
            <pc:docMk/>
            <pc:sldMk cId="207226591" sldId="291"/>
            <ac:picMk id="4" creationId="{216D426E-0753-4F7D-A95C-4C3145804A4D}"/>
          </ac:picMkLst>
        </pc:picChg>
      </pc:sldChg>
      <pc:sldChg chg="delSp modTransition">
        <pc:chgData name="Israel Vega" userId="58ef89dc-0801-4743-bab3-1fdeabdf9ff4" providerId="ADAL" clId="{D52BE51C-D929-43B9-B4EC-2F667903464F}" dt="2018-03-09T17:36:02.381" v="34"/>
        <pc:sldMkLst>
          <pc:docMk/>
          <pc:sldMk cId="4263499671" sldId="292"/>
        </pc:sldMkLst>
        <pc:spChg chg="del">
          <ac:chgData name="Israel Vega" userId="58ef89dc-0801-4743-bab3-1fdeabdf9ff4" providerId="ADAL" clId="{D52BE51C-D929-43B9-B4EC-2F667903464F}" dt="2018-03-09T17:36:02.381" v="34"/>
          <ac:spMkLst>
            <pc:docMk/>
            <pc:sldMk cId="4263499671" sldId="292"/>
            <ac:spMk id="5" creationId="{56E35FC3-5D02-4773-80D7-AB7793221F8B}"/>
          </ac:spMkLst>
        </pc:spChg>
        <pc:spChg chg="del">
          <ac:chgData name="Israel Vega" userId="58ef89dc-0801-4743-bab3-1fdeabdf9ff4" providerId="ADAL" clId="{D52BE51C-D929-43B9-B4EC-2F667903464F}" dt="2018-03-09T17:36:02.381" v="34"/>
          <ac:spMkLst>
            <pc:docMk/>
            <pc:sldMk cId="4263499671" sldId="292"/>
            <ac:spMk id="6" creationId="{A756018D-5AFF-4632-A6DD-73F4D6D90767}"/>
          </ac:spMkLst>
        </pc:spChg>
      </pc:sldChg>
      <pc:sldChg chg="modSp">
        <pc:chgData name="Israel Vega" userId="58ef89dc-0801-4743-bab3-1fdeabdf9ff4" providerId="ADAL" clId="{D52BE51C-D929-43B9-B4EC-2F667903464F}" dt="2018-03-09T17:42:58.040" v="77" actId="14100"/>
        <pc:sldMkLst>
          <pc:docMk/>
          <pc:sldMk cId="470499609" sldId="293"/>
        </pc:sldMkLst>
        <pc:spChg chg="mod">
          <ac:chgData name="Israel Vega" userId="58ef89dc-0801-4743-bab3-1fdeabdf9ff4" providerId="ADAL" clId="{D52BE51C-D929-43B9-B4EC-2F667903464F}" dt="2018-03-09T17:42:58.040" v="77" actId="14100"/>
          <ac:spMkLst>
            <pc:docMk/>
            <pc:sldMk cId="470499609" sldId="293"/>
            <ac:spMk id="74" creationId="{00000000-0000-0000-0000-000000000000}"/>
          </ac:spMkLst>
        </pc:spChg>
      </pc:sldChg>
      <pc:sldChg chg="modSp">
        <pc:chgData name="Israel Vega" userId="58ef89dc-0801-4743-bab3-1fdeabdf9ff4" providerId="ADAL" clId="{D52BE51C-D929-43B9-B4EC-2F667903464F}" dt="2018-03-09T17:42:52.139" v="76" actId="14100"/>
        <pc:sldMkLst>
          <pc:docMk/>
          <pc:sldMk cId="3974903037" sldId="294"/>
        </pc:sldMkLst>
        <pc:spChg chg="mod">
          <ac:chgData name="Israel Vega" userId="58ef89dc-0801-4743-bab3-1fdeabdf9ff4" providerId="ADAL" clId="{D52BE51C-D929-43B9-B4EC-2F667903464F}" dt="2018-03-09T17:42:52.139" v="76" actId="14100"/>
          <ac:spMkLst>
            <pc:docMk/>
            <pc:sldMk cId="3974903037" sldId="294"/>
            <ac:spMk id="74" creationId="{00000000-0000-0000-0000-000000000000}"/>
          </ac:spMkLst>
        </pc:spChg>
      </pc:sldChg>
      <pc:sldChg chg="addSp delSp modSp">
        <pc:chgData name="Israel Vega" userId="58ef89dc-0801-4743-bab3-1fdeabdf9ff4" providerId="ADAL" clId="{D52BE51C-D929-43B9-B4EC-2F667903464F}" dt="2018-03-09T17:42:46.429" v="75" actId="27636"/>
        <pc:sldMkLst>
          <pc:docMk/>
          <pc:sldMk cId="1416500240" sldId="295"/>
        </pc:sldMkLst>
        <pc:spChg chg="add del mod">
          <ac:chgData name="Israel Vega" userId="58ef89dc-0801-4743-bab3-1fdeabdf9ff4" providerId="ADAL" clId="{D52BE51C-D929-43B9-B4EC-2F667903464F}" dt="2018-03-09T17:42:40.743" v="72"/>
          <ac:spMkLst>
            <pc:docMk/>
            <pc:sldMk cId="1416500240" sldId="295"/>
            <ac:spMk id="4" creationId="{78AA09FF-E0E0-4DF0-B036-DD6B96FD26A9}"/>
          </ac:spMkLst>
        </pc:spChg>
        <pc:spChg chg="add del mod">
          <ac:chgData name="Israel Vega" userId="58ef89dc-0801-4743-bab3-1fdeabdf9ff4" providerId="ADAL" clId="{D52BE51C-D929-43B9-B4EC-2F667903464F}" dt="2018-03-09T17:42:40.743" v="72"/>
          <ac:spMkLst>
            <pc:docMk/>
            <pc:sldMk cId="1416500240" sldId="295"/>
            <ac:spMk id="5" creationId="{61EA6229-1B0D-4F81-9508-0A2CB84D4EC7}"/>
          </ac:spMkLst>
        </pc:spChg>
        <pc:spChg chg="mod">
          <ac:chgData name="Israel Vega" userId="58ef89dc-0801-4743-bab3-1fdeabdf9ff4" providerId="ADAL" clId="{D52BE51C-D929-43B9-B4EC-2F667903464F}" dt="2018-03-09T17:42:46.429" v="75" actId="27636"/>
          <ac:spMkLst>
            <pc:docMk/>
            <pc:sldMk cId="1416500240" sldId="295"/>
            <ac:spMk id="28" creationId="{736007BE-DA2F-4571-985A-3FE90D2D2A6F}"/>
          </ac:spMkLst>
        </pc:spChg>
      </pc:sldChg>
      <pc:sldChg chg="addSp delSp modSp">
        <pc:chgData name="Israel Vega" userId="58ef89dc-0801-4743-bab3-1fdeabdf9ff4" providerId="ADAL" clId="{D52BE51C-D929-43B9-B4EC-2F667903464F}" dt="2018-03-09T17:42:29.617" v="71"/>
        <pc:sldMkLst>
          <pc:docMk/>
          <pc:sldMk cId="2913517673" sldId="296"/>
        </pc:sldMkLst>
        <pc:spChg chg="add del mod">
          <ac:chgData name="Israel Vega" userId="58ef89dc-0801-4743-bab3-1fdeabdf9ff4" providerId="ADAL" clId="{D52BE51C-D929-43B9-B4EC-2F667903464F}" dt="2018-03-09T17:42:29.617" v="71"/>
          <ac:spMkLst>
            <pc:docMk/>
            <pc:sldMk cId="2913517673" sldId="296"/>
            <ac:spMk id="2" creationId="{C6B0C1AD-C526-42D1-8131-F406D4EF58B3}"/>
          </ac:spMkLst>
        </pc:spChg>
        <pc:spChg chg="add del mod">
          <ac:chgData name="Israel Vega" userId="58ef89dc-0801-4743-bab3-1fdeabdf9ff4" providerId="ADAL" clId="{D52BE51C-D929-43B9-B4EC-2F667903464F}" dt="2018-03-09T17:42:29.617" v="71"/>
          <ac:spMkLst>
            <pc:docMk/>
            <pc:sldMk cId="2913517673" sldId="296"/>
            <ac:spMk id="4" creationId="{662CC26E-A31E-49A1-B437-6A66A9E3DAC4}"/>
          </ac:spMkLst>
        </pc:spChg>
      </pc:sldChg>
      <pc:sldChg chg="addSp delSp modSp">
        <pc:chgData name="Israel Vega" userId="58ef89dc-0801-4743-bab3-1fdeabdf9ff4" providerId="ADAL" clId="{D52BE51C-D929-43B9-B4EC-2F667903464F}" dt="2018-03-09T17:42:18.057" v="70"/>
        <pc:sldMkLst>
          <pc:docMk/>
          <pc:sldMk cId="1337073726" sldId="297"/>
        </pc:sldMkLst>
        <pc:spChg chg="add del mod">
          <ac:chgData name="Israel Vega" userId="58ef89dc-0801-4743-bab3-1fdeabdf9ff4" providerId="ADAL" clId="{D52BE51C-D929-43B9-B4EC-2F667903464F}" dt="2018-03-09T17:42:18.057" v="70"/>
          <ac:spMkLst>
            <pc:docMk/>
            <pc:sldMk cId="1337073726" sldId="297"/>
            <ac:spMk id="4" creationId="{86C55545-0DD4-4318-B4C5-13C1C40820FA}"/>
          </ac:spMkLst>
        </pc:spChg>
      </pc:sldChg>
      <pc:sldChg chg="addSp delSp modSp">
        <pc:chgData name="Israel Vega" userId="58ef89dc-0801-4743-bab3-1fdeabdf9ff4" providerId="ADAL" clId="{D52BE51C-D929-43B9-B4EC-2F667903464F}" dt="2018-03-09T17:42:02.504" v="69"/>
        <pc:sldMkLst>
          <pc:docMk/>
          <pc:sldMk cId="113737894" sldId="300"/>
        </pc:sldMkLst>
        <pc:spChg chg="add del mod">
          <ac:chgData name="Israel Vega" userId="58ef89dc-0801-4743-bab3-1fdeabdf9ff4" providerId="ADAL" clId="{D52BE51C-D929-43B9-B4EC-2F667903464F}" dt="2018-03-09T17:42:02.504" v="69"/>
          <ac:spMkLst>
            <pc:docMk/>
            <pc:sldMk cId="113737894" sldId="300"/>
            <ac:spMk id="2" creationId="{5284C8B0-36AC-4AE4-948C-F396FE137FAE}"/>
          </ac:spMkLst>
        </pc:spChg>
        <pc:spChg chg="mod">
          <ac:chgData name="Israel Vega" userId="58ef89dc-0801-4743-bab3-1fdeabdf9ff4" providerId="ADAL" clId="{D52BE51C-D929-43B9-B4EC-2F667903464F}" dt="2018-03-09T17:41:48.252" v="67" actId="14100"/>
          <ac:spMkLst>
            <pc:docMk/>
            <pc:sldMk cId="113737894" sldId="300"/>
            <ac:spMk id="27" creationId="{00000000-0000-0000-0000-000000000000}"/>
          </ac:spMkLst>
        </pc:spChg>
      </pc:sldChg>
      <pc:sldChg chg="addSp delSp modSp">
        <pc:chgData name="Israel Vega" userId="58ef89dc-0801-4743-bab3-1fdeabdf9ff4" providerId="ADAL" clId="{D52BE51C-D929-43B9-B4EC-2F667903464F}" dt="2018-03-09T17:41:41.932" v="66" actId="6549"/>
        <pc:sldMkLst>
          <pc:docMk/>
          <pc:sldMk cId="3602605212" sldId="301"/>
        </pc:sldMkLst>
        <pc:spChg chg="add mod">
          <ac:chgData name="Israel Vega" userId="58ef89dc-0801-4743-bab3-1fdeabdf9ff4" providerId="ADAL" clId="{D52BE51C-D929-43B9-B4EC-2F667903464F}" dt="2018-03-09T17:41:41.932" v="66" actId="6549"/>
          <ac:spMkLst>
            <pc:docMk/>
            <pc:sldMk cId="3602605212" sldId="301"/>
            <ac:spMk id="3" creationId="{6083A110-5D1E-42CC-944D-11F95093A89F}"/>
          </ac:spMkLst>
        </pc:spChg>
        <pc:spChg chg="del mod">
          <ac:chgData name="Israel Vega" userId="58ef89dc-0801-4743-bab3-1fdeabdf9ff4" providerId="ADAL" clId="{D52BE51C-D929-43B9-B4EC-2F667903464F}" dt="2018-03-09T17:39:20.224" v="62"/>
          <ac:spMkLst>
            <pc:docMk/>
            <pc:sldMk cId="3602605212" sldId="301"/>
            <ac:spMk id="28" creationId="{A7B234A0-FD9F-4F56-B0E5-4FC4274CC27D}"/>
          </ac:spMkLst>
        </pc:spChg>
      </pc:sldChg>
      <pc:sldChg chg="delSp modTransition">
        <pc:chgData name="Israel Vega" userId="58ef89dc-0801-4743-bab3-1fdeabdf9ff4" providerId="ADAL" clId="{D52BE51C-D929-43B9-B4EC-2F667903464F}" dt="2018-03-09T17:36:02.381" v="34"/>
        <pc:sldMkLst>
          <pc:docMk/>
          <pc:sldMk cId="600129325" sldId="303"/>
        </pc:sldMkLst>
        <pc:spChg chg="del">
          <ac:chgData name="Israel Vega" userId="58ef89dc-0801-4743-bab3-1fdeabdf9ff4" providerId="ADAL" clId="{D52BE51C-D929-43B9-B4EC-2F667903464F}" dt="2018-03-09T17:36:02.381" v="34"/>
          <ac:spMkLst>
            <pc:docMk/>
            <pc:sldMk cId="600129325" sldId="303"/>
            <ac:spMk id="4" creationId="{556DA31F-741B-48EB-8594-43A0D37386F7}"/>
          </ac:spMkLst>
        </pc:spChg>
        <pc:spChg chg="del">
          <ac:chgData name="Israel Vega" userId="58ef89dc-0801-4743-bab3-1fdeabdf9ff4" providerId="ADAL" clId="{D52BE51C-D929-43B9-B4EC-2F667903464F}" dt="2018-03-09T17:36:02.381" v="34"/>
          <ac:spMkLst>
            <pc:docMk/>
            <pc:sldMk cId="600129325" sldId="303"/>
            <ac:spMk id="5" creationId="{FBAE3C70-7788-4C91-8D91-2ADFE641081B}"/>
          </ac:spMkLst>
        </pc:spChg>
      </pc:sldChg>
      <pc:sldChg chg="addSp delSp modSp">
        <pc:chgData name="Israel Vega" userId="58ef89dc-0801-4743-bab3-1fdeabdf9ff4" providerId="ADAL" clId="{D52BE51C-D929-43B9-B4EC-2F667903464F}" dt="2018-03-09T17:38:50.288" v="53" actId="27636"/>
        <pc:sldMkLst>
          <pc:docMk/>
          <pc:sldMk cId="266976185" sldId="305"/>
        </pc:sldMkLst>
        <pc:spChg chg="add del mod">
          <ac:chgData name="Israel Vega" userId="58ef89dc-0801-4743-bab3-1fdeabdf9ff4" providerId="ADAL" clId="{D52BE51C-D929-43B9-B4EC-2F667903464F}" dt="2018-03-09T17:38:03.215" v="37"/>
          <ac:spMkLst>
            <pc:docMk/>
            <pc:sldMk cId="266976185" sldId="305"/>
            <ac:spMk id="2" creationId="{C1AB6487-6DCF-4473-976D-1C82C854FCE8}"/>
          </ac:spMkLst>
        </pc:spChg>
        <pc:spChg chg="add mod">
          <ac:chgData name="Israel Vega" userId="58ef89dc-0801-4743-bab3-1fdeabdf9ff4" providerId="ADAL" clId="{D52BE51C-D929-43B9-B4EC-2F667903464F}" dt="2018-03-09T17:38:48.462" v="52" actId="27636"/>
          <ac:spMkLst>
            <pc:docMk/>
            <pc:sldMk cId="266976185" sldId="305"/>
            <ac:spMk id="4" creationId="{35CAC236-1CAC-458E-B88A-0581CED53393}"/>
          </ac:spMkLst>
        </pc:spChg>
        <pc:spChg chg="del mod">
          <ac:chgData name="Israel Vega" userId="58ef89dc-0801-4743-bab3-1fdeabdf9ff4" providerId="ADAL" clId="{D52BE51C-D929-43B9-B4EC-2F667903464F}" dt="2018-03-09T17:38:32.991" v="47"/>
          <ac:spMkLst>
            <pc:docMk/>
            <pc:sldMk cId="266976185" sldId="305"/>
            <ac:spMk id="5" creationId="{43F984DD-C8EB-4597-BD3D-A17E6816B5D1}"/>
          </ac:spMkLst>
        </pc:spChg>
        <pc:spChg chg="add del mod">
          <ac:chgData name="Israel Vega" userId="58ef89dc-0801-4743-bab3-1fdeabdf9ff4" providerId="ADAL" clId="{D52BE51C-D929-43B9-B4EC-2F667903464F}" dt="2018-03-09T17:38:39.376" v="50"/>
          <ac:spMkLst>
            <pc:docMk/>
            <pc:sldMk cId="266976185" sldId="305"/>
            <ac:spMk id="6" creationId="{01207B94-BEFA-4A77-9077-F106833E7CBC}"/>
          </ac:spMkLst>
        </pc:spChg>
        <pc:spChg chg="mod">
          <ac:chgData name="Israel Vega" userId="58ef89dc-0801-4743-bab3-1fdeabdf9ff4" providerId="ADAL" clId="{D52BE51C-D929-43B9-B4EC-2F667903464F}" dt="2018-03-09T17:38:50.288" v="53" actId="27636"/>
          <ac:spMkLst>
            <pc:docMk/>
            <pc:sldMk cId="266976185" sldId="305"/>
            <ac:spMk id="7" creationId="{00000000-0000-0000-0000-000000000000}"/>
          </ac:spMkLst>
        </pc:spChg>
        <pc:spChg chg="add del mod">
          <ac:chgData name="Israel Vega" userId="58ef89dc-0801-4743-bab3-1fdeabdf9ff4" providerId="ADAL" clId="{D52BE51C-D929-43B9-B4EC-2F667903464F}" dt="2018-03-09T17:38:39.376" v="50"/>
          <ac:spMkLst>
            <pc:docMk/>
            <pc:sldMk cId="266976185" sldId="305"/>
            <ac:spMk id="8" creationId="{1B09B6FD-0F81-40C8-9350-900741C8CEA2}"/>
          </ac:spMkLst>
        </pc:spChg>
        <pc:spChg chg="add del mod">
          <ac:chgData name="Israel Vega" userId="58ef89dc-0801-4743-bab3-1fdeabdf9ff4" providerId="ADAL" clId="{D52BE51C-D929-43B9-B4EC-2F667903464F}" dt="2018-03-09T17:38:39.376" v="50"/>
          <ac:spMkLst>
            <pc:docMk/>
            <pc:sldMk cId="266976185" sldId="305"/>
            <ac:spMk id="9" creationId="{F05BA7C6-D9A0-481C-8635-17683AB3EA51}"/>
          </ac:spMkLst>
        </pc:spChg>
      </pc:sldChg>
      <pc:sldChg chg="addSp delSp modSp">
        <pc:chgData name="Israel Vega" userId="58ef89dc-0801-4743-bab3-1fdeabdf9ff4" providerId="ADAL" clId="{D52BE51C-D929-43B9-B4EC-2F667903464F}" dt="2018-03-09T17:39:03.257" v="57" actId="27636"/>
        <pc:sldMkLst>
          <pc:docMk/>
          <pc:sldMk cId="30470555" sldId="308"/>
        </pc:sldMkLst>
        <pc:spChg chg="add del mod">
          <ac:chgData name="Israel Vega" userId="58ef89dc-0801-4743-bab3-1fdeabdf9ff4" providerId="ADAL" clId="{D52BE51C-D929-43B9-B4EC-2F667903464F}" dt="2018-03-09T17:38:54.522" v="54"/>
          <ac:spMkLst>
            <pc:docMk/>
            <pc:sldMk cId="30470555" sldId="308"/>
            <ac:spMk id="3" creationId="{37CD6C90-8781-4289-894F-AAE79E8BAB90}"/>
          </ac:spMkLst>
        </pc:spChg>
        <pc:spChg chg="add del mod">
          <ac:chgData name="Israel Vega" userId="58ef89dc-0801-4743-bab3-1fdeabdf9ff4" providerId="ADAL" clId="{D52BE51C-D929-43B9-B4EC-2F667903464F}" dt="2018-03-09T17:38:54.522" v="54"/>
          <ac:spMkLst>
            <pc:docMk/>
            <pc:sldMk cId="30470555" sldId="308"/>
            <ac:spMk id="4" creationId="{E992AA3F-3425-401F-A89D-6F8E2E86D4E7}"/>
          </ac:spMkLst>
        </pc:spChg>
        <pc:spChg chg="mod">
          <ac:chgData name="Israel Vega" userId="58ef89dc-0801-4743-bab3-1fdeabdf9ff4" providerId="ADAL" clId="{D52BE51C-D929-43B9-B4EC-2F667903464F}" dt="2018-03-09T17:39:03.257" v="57" actId="27636"/>
          <ac:spMkLst>
            <pc:docMk/>
            <pc:sldMk cId="30470555" sldId="308"/>
            <ac:spMk id="6" creationId="{6D88506A-5C0B-4304-9848-441914F0776D}"/>
          </ac:spMkLst>
        </pc:spChg>
      </pc:sldChg>
      <pc:sldChg chg="addSp delSp modSp add modTransition">
        <pc:chgData name="Israel Vega" userId="58ef89dc-0801-4743-bab3-1fdeabdf9ff4" providerId="ADAL" clId="{D52BE51C-D929-43B9-B4EC-2F667903464F}" dt="2018-03-09T17:49:37.573" v="201"/>
        <pc:sldMkLst>
          <pc:docMk/>
          <pc:sldMk cId="3983080427" sldId="314"/>
        </pc:sldMkLst>
        <pc:spChg chg="del">
          <ac:chgData name="Israel Vega" userId="58ef89dc-0801-4743-bab3-1fdeabdf9ff4" providerId="ADAL" clId="{D52BE51C-D929-43B9-B4EC-2F667903464F}" dt="2018-03-09T17:48:22.783" v="121"/>
          <ac:spMkLst>
            <pc:docMk/>
            <pc:sldMk cId="3983080427" sldId="314"/>
            <ac:spMk id="2" creationId="{F62E2627-7695-4725-AE4B-33857C8D458B}"/>
          </ac:spMkLst>
        </pc:spChg>
        <pc:spChg chg="del">
          <ac:chgData name="Israel Vega" userId="58ef89dc-0801-4743-bab3-1fdeabdf9ff4" providerId="ADAL" clId="{D52BE51C-D929-43B9-B4EC-2F667903464F}" dt="2018-03-09T17:48:22.783" v="121"/>
          <ac:spMkLst>
            <pc:docMk/>
            <pc:sldMk cId="3983080427" sldId="314"/>
            <ac:spMk id="3" creationId="{30AB8BCD-C5B4-4A78-81C8-C478B05A6FF4}"/>
          </ac:spMkLst>
        </pc:spChg>
        <pc:spChg chg="add mod">
          <ac:chgData name="Israel Vega" userId="58ef89dc-0801-4743-bab3-1fdeabdf9ff4" providerId="ADAL" clId="{D52BE51C-D929-43B9-B4EC-2F667903464F}" dt="2018-03-09T17:48:39.060" v="155" actId="20577"/>
          <ac:spMkLst>
            <pc:docMk/>
            <pc:sldMk cId="3983080427" sldId="314"/>
            <ac:spMk id="4" creationId="{B606279B-CF1B-4367-9E8F-D1ABDA8A7C7B}"/>
          </ac:spMkLst>
        </pc:spChg>
      </pc:sldChg>
      <pc:sldChg chg="addSp delSp modSp add modTransition">
        <pc:chgData name="Israel Vega" userId="58ef89dc-0801-4743-bab3-1fdeabdf9ff4" providerId="ADAL" clId="{D52BE51C-D929-43B9-B4EC-2F667903464F}" dt="2018-03-09T17:49:37.573" v="201"/>
        <pc:sldMkLst>
          <pc:docMk/>
          <pc:sldMk cId="2868361759" sldId="315"/>
        </pc:sldMkLst>
        <pc:spChg chg="del">
          <ac:chgData name="Israel Vega" userId="58ef89dc-0801-4743-bab3-1fdeabdf9ff4" providerId="ADAL" clId="{D52BE51C-D929-43B9-B4EC-2F667903464F}" dt="2018-03-09T17:49:09.685" v="157"/>
          <ac:spMkLst>
            <pc:docMk/>
            <pc:sldMk cId="2868361759" sldId="315"/>
            <ac:spMk id="2" creationId="{A86635E5-4B08-44E4-9B79-F90FCF45CFEC}"/>
          </ac:spMkLst>
        </pc:spChg>
        <pc:spChg chg="add mod">
          <ac:chgData name="Israel Vega" userId="58ef89dc-0801-4743-bab3-1fdeabdf9ff4" providerId="ADAL" clId="{D52BE51C-D929-43B9-B4EC-2F667903464F}" dt="2018-03-09T17:49:34.947" v="200" actId="122"/>
          <ac:spMkLst>
            <pc:docMk/>
            <pc:sldMk cId="2868361759" sldId="315"/>
            <ac:spMk id="3" creationId="{100EFB80-A0A5-437A-9DBF-1F4FD64F73D0}"/>
          </ac:spMkLst>
        </pc:spChg>
      </pc:sldChg>
      <pc:sldMasterChg chg="del delSldLayout">
        <pc:chgData name="Israel Vega" userId="58ef89dc-0801-4743-bab3-1fdeabdf9ff4" providerId="ADAL" clId="{D52BE51C-D929-43B9-B4EC-2F667903464F}" dt="2018-03-09T17:34:39.275" v="28" actId="2696"/>
        <pc:sldMasterMkLst>
          <pc:docMk/>
          <pc:sldMasterMk cId="137801120" sldId="2147483661"/>
        </pc:sldMasterMkLst>
        <pc:sldLayoutChg chg="del">
          <pc:chgData name="Israel Vega" userId="58ef89dc-0801-4743-bab3-1fdeabdf9ff4" providerId="ADAL" clId="{D52BE51C-D929-43B9-B4EC-2F667903464F}" dt="2018-03-09T17:34:39.211" v="2" actId="2696"/>
          <pc:sldLayoutMkLst>
            <pc:docMk/>
            <pc:sldMasterMk cId="137801120" sldId="2147483661"/>
            <pc:sldLayoutMk cId="1482306264" sldId="2147483662"/>
          </pc:sldLayoutMkLst>
        </pc:sldLayoutChg>
        <pc:sldLayoutChg chg="del">
          <pc:chgData name="Israel Vega" userId="58ef89dc-0801-4743-bab3-1fdeabdf9ff4" providerId="ADAL" clId="{D52BE51C-D929-43B9-B4EC-2F667903464F}" dt="2018-03-09T17:34:39.214" v="3" actId="2696"/>
          <pc:sldLayoutMkLst>
            <pc:docMk/>
            <pc:sldMasterMk cId="137801120" sldId="2147483661"/>
            <pc:sldLayoutMk cId="4183358510" sldId="2147483663"/>
          </pc:sldLayoutMkLst>
        </pc:sldLayoutChg>
        <pc:sldLayoutChg chg="del">
          <pc:chgData name="Israel Vega" userId="58ef89dc-0801-4743-bab3-1fdeabdf9ff4" providerId="ADAL" clId="{D52BE51C-D929-43B9-B4EC-2F667903464F}" dt="2018-03-09T17:34:39.216" v="4" actId="2696"/>
          <pc:sldLayoutMkLst>
            <pc:docMk/>
            <pc:sldMasterMk cId="137801120" sldId="2147483661"/>
            <pc:sldLayoutMk cId="4042356029" sldId="2147483664"/>
          </pc:sldLayoutMkLst>
        </pc:sldLayoutChg>
        <pc:sldLayoutChg chg="del">
          <pc:chgData name="Israel Vega" userId="58ef89dc-0801-4743-bab3-1fdeabdf9ff4" providerId="ADAL" clId="{D52BE51C-D929-43B9-B4EC-2F667903464F}" dt="2018-03-09T17:34:39.220" v="5" actId="2696"/>
          <pc:sldLayoutMkLst>
            <pc:docMk/>
            <pc:sldMasterMk cId="137801120" sldId="2147483661"/>
            <pc:sldLayoutMk cId="3180377810" sldId="2147483665"/>
          </pc:sldLayoutMkLst>
        </pc:sldLayoutChg>
        <pc:sldLayoutChg chg="del">
          <pc:chgData name="Israel Vega" userId="58ef89dc-0801-4743-bab3-1fdeabdf9ff4" providerId="ADAL" clId="{D52BE51C-D929-43B9-B4EC-2F667903464F}" dt="2018-03-09T17:34:39.222" v="6" actId="2696"/>
          <pc:sldLayoutMkLst>
            <pc:docMk/>
            <pc:sldMasterMk cId="137801120" sldId="2147483661"/>
            <pc:sldLayoutMk cId="3786867383" sldId="2147483666"/>
          </pc:sldLayoutMkLst>
        </pc:sldLayoutChg>
        <pc:sldLayoutChg chg="del">
          <pc:chgData name="Israel Vega" userId="58ef89dc-0801-4743-bab3-1fdeabdf9ff4" providerId="ADAL" clId="{D52BE51C-D929-43B9-B4EC-2F667903464F}" dt="2018-03-09T17:34:39.227" v="7" actId="2696"/>
          <pc:sldLayoutMkLst>
            <pc:docMk/>
            <pc:sldMasterMk cId="137801120" sldId="2147483661"/>
            <pc:sldLayoutMk cId="2302493059" sldId="2147483667"/>
          </pc:sldLayoutMkLst>
        </pc:sldLayoutChg>
        <pc:sldLayoutChg chg="del">
          <pc:chgData name="Israel Vega" userId="58ef89dc-0801-4743-bab3-1fdeabdf9ff4" providerId="ADAL" clId="{D52BE51C-D929-43B9-B4EC-2F667903464F}" dt="2018-03-09T17:34:39.230" v="8" actId="2696"/>
          <pc:sldLayoutMkLst>
            <pc:docMk/>
            <pc:sldMasterMk cId="137801120" sldId="2147483661"/>
            <pc:sldLayoutMk cId="2323653447" sldId="2147483668"/>
          </pc:sldLayoutMkLst>
        </pc:sldLayoutChg>
        <pc:sldLayoutChg chg="del">
          <pc:chgData name="Israel Vega" userId="58ef89dc-0801-4743-bab3-1fdeabdf9ff4" providerId="ADAL" clId="{D52BE51C-D929-43B9-B4EC-2F667903464F}" dt="2018-03-09T17:34:39.232" v="9" actId="2696"/>
          <pc:sldLayoutMkLst>
            <pc:docMk/>
            <pc:sldMasterMk cId="137801120" sldId="2147483661"/>
            <pc:sldLayoutMk cId="3350768535" sldId="2147483669"/>
          </pc:sldLayoutMkLst>
        </pc:sldLayoutChg>
        <pc:sldLayoutChg chg="del">
          <pc:chgData name="Israel Vega" userId="58ef89dc-0801-4743-bab3-1fdeabdf9ff4" providerId="ADAL" clId="{D52BE51C-D929-43B9-B4EC-2F667903464F}" dt="2018-03-09T17:34:39.234" v="10" actId="2696"/>
          <pc:sldLayoutMkLst>
            <pc:docMk/>
            <pc:sldMasterMk cId="137801120" sldId="2147483661"/>
            <pc:sldLayoutMk cId="4039967617" sldId="2147483670"/>
          </pc:sldLayoutMkLst>
        </pc:sldLayoutChg>
        <pc:sldLayoutChg chg="del">
          <pc:chgData name="Israel Vega" userId="58ef89dc-0801-4743-bab3-1fdeabdf9ff4" providerId="ADAL" clId="{D52BE51C-D929-43B9-B4EC-2F667903464F}" dt="2018-03-09T17:34:39.237" v="11" actId="2696"/>
          <pc:sldLayoutMkLst>
            <pc:docMk/>
            <pc:sldMasterMk cId="137801120" sldId="2147483661"/>
            <pc:sldLayoutMk cId="1647408598" sldId="2147483671"/>
          </pc:sldLayoutMkLst>
        </pc:sldLayoutChg>
        <pc:sldLayoutChg chg="del">
          <pc:chgData name="Israel Vega" userId="58ef89dc-0801-4743-bab3-1fdeabdf9ff4" providerId="ADAL" clId="{D52BE51C-D929-43B9-B4EC-2F667903464F}" dt="2018-03-09T17:34:39.240" v="12" actId="2696"/>
          <pc:sldLayoutMkLst>
            <pc:docMk/>
            <pc:sldMasterMk cId="137801120" sldId="2147483661"/>
            <pc:sldLayoutMk cId="1217898233" sldId="2147483672"/>
          </pc:sldLayoutMkLst>
        </pc:sldLayoutChg>
        <pc:sldLayoutChg chg="del">
          <pc:chgData name="Israel Vega" userId="58ef89dc-0801-4743-bab3-1fdeabdf9ff4" providerId="ADAL" clId="{D52BE51C-D929-43B9-B4EC-2F667903464F}" dt="2018-03-09T17:34:39.242" v="13" actId="2696"/>
          <pc:sldLayoutMkLst>
            <pc:docMk/>
            <pc:sldMasterMk cId="137801120" sldId="2147483661"/>
            <pc:sldLayoutMk cId="2434649375" sldId="2147483673"/>
          </pc:sldLayoutMkLst>
        </pc:sldLayoutChg>
        <pc:sldLayoutChg chg="del">
          <pc:chgData name="Israel Vega" userId="58ef89dc-0801-4743-bab3-1fdeabdf9ff4" providerId="ADAL" clId="{D52BE51C-D929-43B9-B4EC-2F667903464F}" dt="2018-03-09T17:34:39.245" v="14" actId="2696"/>
          <pc:sldLayoutMkLst>
            <pc:docMk/>
            <pc:sldMasterMk cId="137801120" sldId="2147483661"/>
            <pc:sldLayoutMk cId="1229790106" sldId="2147483674"/>
          </pc:sldLayoutMkLst>
        </pc:sldLayoutChg>
        <pc:sldLayoutChg chg="del">
          <pc:chgData name="Israel Vega" userId="58ef89dc-0801-4743-bab3-1fdeabdf9ff4" providerId="ADAL" clId="{D52BE51C-D929-43B9-B4EC-2F667903464F}" dt="2018-03-09T17:34:39.247" v="15" actId="2696"/>
          <pc:sldLayoutMkLst>
            <pc:docMk/>
            <pc:sldMasterMk cId="137801120" sldId="2147483661"/>
            <pc:sldLayoutMk cId="459858890" sldId="2147483675"/>
          </pc:sldLayoutMkLst>
        </pc:sldLayoutChg>
        <pc:sldLayoutChg chg="del">
          <pc:chgData name="Israel Vega" userId="58ef89dc-0801-4743-bab3-1fdeabdf9ff4" providerId="ADAL" clId="{D52BE51C-D929-43B9-B4EC-2F667903464F}" dt="2018-03-09T17:34:39.249" v="16" actId="2696"/>
          <pc:sldLayoutMkLst>
            <pc:docMk/>
            <pc:sldMasterMk cId="137801120" sldId="2147483661"/>
            <pc:sldLayoutMk cId="1394590100" sldId="2147483676"/>
          </pc:sldLayoutMkLst>
        </pc:sldLayoutChg>
        <pc:sldLayoutChg chg="del">
          <pc:chgData name="Israel Vega" userId="58ef89dc-0801-4743-bab3-1fdeabdf9ff4" providerId="ADAL" clId="{D52BE51C-D929-43B9-B4EC-2F667903464F}" dt="2018-03-09T17:34:39.251" v="17" actId="2696"/>
          <pc:sldLayoutMkLst>
            <pc:docMk/>
            <pc:sldMasterMk cId="137801120" sldId="2147483661"/>
            <pc:sldLayoutMk cId="2809232073" sldId="2147483677"/>
          </pc:sldLayoutMkLst>
        </pc:sldLayoutChg>
        <pc:sldLayoutChg chg="del">
          <pc:chgData name="Israel Vega" userId="58ef89dc-0801-4743-bab3-1fdeabdf9ff4" providerId="ADAL" clId="{D52BE51C-D929-43B9-B4EC-2F667903464F}" dt="2018-03-09T17:34:39.253" v="18" actId="2696"/>
          <pc:sldLayoutMkLst>
            <pc:docMk/>
            <pc:sldMasterMk cId="137801120" sldId="2147483661"/>
            <pc:sldLayoutMk cId="1714219605" sldId="2147483678"/>
          </pc:sldLayoutMkLst>
        </pc:sldLayoutChg>
        <pc:sldLayoutChg chg="del">
          <pc:chgData name="Israel Vega" userId="58ef89dc-0801-4743-bab3-1fdeabdf9ff4" providerId="ADAL" clId="{D52BE51C-D929-43B9-B4EC-2F667903464F}" dt="2018-03-09T17:34:39.254" v="19" actId="2696"/>
          <pc:sldLayoutMkLst>
            <pc:docMk/>
            <pc:sldMasterMk cId="137801120" sldId="2147483661"/>
            <pc:sldLayoutMk cId="3984284987" sldId="2147483679"/>
          </pc:sldLayoutMkLst>
        </pc:sldLayoutChg>
        <pc:sldLayoutChg chg="del">
          <pc:chgData name="Israel Vega" userId="58ef89dc-0801-4743-bab3-1fdeabdf9ff4" providerId="ADAL" clId="{D52BE51C-D929-43B9-B4EC-2F667903464F}" dt="2018-03-09T17:34:39.256" v="20" actId="2696"/>
          <pc:sldLayoutMkLst>
            <pc:docMk/>
            <pc:sldMasterMk cId="137801120" sldId="2147483661"/>
            <pc:sldLayoutMk cId="3393577987" sldId="2147483680"/>
          </pc:sldLayoutMkLst>
        </pc:sldLayoutChg>
        <pc:sldLayoutChg chg="del">
          <pc:chgData name="Israel Vega" userId="58ef89dc-0801-4743-bab3-1fdeabdf9ff4" providerId="ADAL" clId="{D52BE51C-D929-43B9-B4EC-2F667903464F}" dt="2018-03-09T17:34:39.258" v="21" actId="2696"/>
          <pc:sldLayoutMkLst>
            <pc:docMk/>
            <pc:sldMasterMk cId="137801120" sldId="2147483661"/>
            <pc:sldLayoutMk cId="427449943" sldId="2147483681"/>
          </pc:sldLayoutMkLst>
        </pc:sldLayoutChg>
        <pc:sldLayoutChg chg="del">
          <pc:chgData name="Israel Vega" userId="58ef89dc-0801-4743-bab3-1fdeabdf9ff4" providerId="ADAL" clId="{D52BE51C-D929-43B9-B4EC-2F667903464F}" dt="2018-03-09T17:34:39.259" v="22" actId="2696"/>
          <pc:sldLayoutMkLst>
            <pc:docMk/>
            <pc:sldMasterMk cId="137801120" sldId="2147483661"/>
            <pc:sldLayoutMk cId="2865795943" sldId="2147483682"/>
          </pc:sldLayoutMkLst>
        </pc:sldLayoutChg>
        <pc:sldLayoutChg chg="del">
          <pc:chgData name="Israel Vega" userId="58ef89dc-0801-4743-bab3-1fdeabdf9ff4" providerId="ADAL" clId="{D52BE51C-D929-43B9-B4EC-2F667903464F}" dt="2018-03-09T17:34:39.261" v="23" actId="2696"/>
          <pc:sldLayoutMkLst>
            <pc:docMk/>
            <pc:sldMasterMk cId="137801120" sldId="2147483661"/>
            <pc:sldLayoutMk cId="2025634180" sldId="2147483683"/>
          </pc:sldLayoutMkLst>
        </pc:sldLayoutChg>
        <pc:sldLayoutChg chg="del">
          <pc:chgData name="Israel Vega" userId="58ef89dc-0801-4743-bab3-1fdeabdf9ff4" providerId="ADAL" clId="{D52BE51C-D929-43B9-B4EC-2F667903464F}" dt="2018-03-09T17:34:39.263" v="24" actId="2696"/>
          <pc:sldLayoutMkLst>
            <pc:docMk/>
            <pc:sldMasterMk cId="137801120" sldId="2147483661"/>
            <pc:sldLayoutMk cId="1193946364" sldId="2147483684"/>
          </pc:sldLayoutMkLst>
        </pc:sldLayoutChg>
        <pc:sldLayoutChg chg="del">
          <pc:chgData name="Israel Vega" userId="58ef89dc-0801-4743-bab3-1fdeabdf9ff4" providerId="ADAL" clId="{D52BE51C-D929-43B9-B4EC-2F667903464F}" dt="2018-03-09T17:34:39.265" v="25" actId="2696"/>
          <pc:sldLayoutMkLst>
            <pc:docMk/>
            <pc:sldMasterMk cId="137801120" sldId="2147483661"/>
            <pc:sldLayoutMk cId="2783141642" sldId="2147483685"/>
          </pc:sldLayoutMkLst>
        </pc:sldLayoutChg>
        <pc:sldLayoutChg chg="del">
          <pc:chgData name="Israel Vega" userId="58ef89dc-0801-4743-bab3-1fdeabdf9ff4" providerId="ADAL" clId="{D52BE51C-D929-43B9-B4EC-2F667903464F}" dt="2018-03-09T17:34:39.266" v="26" actId="2696"/>
          <pc:sldLayoutMkLst>
            <pc:docMk/>
            <pc:sldMasterMk cId="137801120" sldId="2147483661"/>
            <pc:sldLayoutMk cId="792299648" sldId="2147483686"/>
          </pc:sldLayoutMkLst>
        </pc:sldLayoutChg>
        <pc:sldLayoutChg chg="del">
          <pc:chgData name="Israel Vega" userId="58ef89dc-0801-4743-bab3-1fdeabdf9ff4" providerId="ADAL" clId="{D52BE51C-D929-43B9-B4EC-2F667903464F}" dt="2018-03-09T17:34:39.268" v="27" actId="2696"/>
          <pc:sldLayoutMkLst>
            <pc:docMk/>
            <pc:sldMasterMk cId="137801120" sldId="2147483661"/>
            <pc:sldLayoutMk cId="1741182224" sldId="2147483713"/>
          </pc:sldLayoutMkLst>
        </pc:sldLayoutChg>
      </pc:sldMasterChg>
      <pc:sldMasterChg chg="addSp modSldLayout">
        <pc:chgData name="Israel Vega" userId="58ef89dc-0801-4743-bab3-1fdeabdf9ff4" providerId="ADAL" clId="{D52BE51C-D929-43B9-B4EC-2F667903464F}" dt="2018-03-09T17:34:34.343" v="1"/>
        <pc:sldMasterMkLst>
          <pc:docMk/>
          <pc:sldMasterMk cId="3621688621" sldId="2147483715"/>
        </pc:sldMasterMkLst>
        <pc:spChg chg="add">
          <ac:chgData name="Israel Vega" userId="58ef89dc-0801-4743-bab3-1fdeabdf9ff4" providerId="ADAL" clId="{D52BE51C-D929-43B9-B4EC-2F667903464F}" dt="2018-03-09T17:34:34.343" v="1"/>
          <ac:spMkLst>
            <pc:docMk/>
            <pc:sldMasterMk cId="3621688621" sldId="2147483715"/>
            <ac:spMk id="48" creationId="{3667D134-A266-4262-959E-F0C8673AC82E}"/>
          </ac:spMkLst>
        </pc:spChg>
        <pc:spChg chg="add">
          <ac:chgData name="Israel Vega" userId="58ef89dc-0801-4743-bab3-1fdeabdf9ff4" providerId="ADAL" clId="{D52BE51C-D929-43B9-B4EC-2F667903464F}" dt="2018-03-09T17:34:34.343" v="1"/>
          <ac:spMkLst>
            <pc:docMk/>
            <pc:sldMasterMk cId="3621688621" sldId="2147483715"/>
            <ac:spMk id="50" creationId="{CE893977-0710-485A-8398-220A59330417}"/>
          </ac:spMkLst>
        </pc:spChg>
        <pc:spChg chg="add">
          <ac:chgData name="Israel Vega" userId="58ef89dc-0801-4743-bab3-1fdeabdf9ff4" providerId="ADAL" clId="{D52BE51C-D929-43B9-B4EC-2F667903464F}" dt="2018-03-09T17:34:34.343" v="1"/>
          <ac:spMkLst>
            <pc:docMk/>
            <pc:sldMasterMk cId="3621688621" sldId="2147483715"/>
            <ac:spMk id="87" creationId="{2653825B-9D5D-4156-95A3-706782E0B3CD}"/>
          </ac:spMkLst>
        </pc:spChg>
        <pc:spChg chg="add">
          <ac:chgData name="Israel Vega" userId="58ef89dc-0801-4743-bab3-1fdeabdf9ff4" providerId="ADAL" clId="{D52BE51C-D929-43B9-B4EC-2F667903464F}" dt="2018-03-09T17:34:34.343" v="1"/>
          <ac:spMkLst>
            <pc:docMk/>
            <pc:sldMasterMk cId="3621688621" sldId="2147483715"/>
            <ac:spMk id="88" creationId="{E1C03DDD-E3F4-4808-BFD0-AF7FCC7363A9}"/>
          </ac:spMkLst>
        </pc:spChg>
        <pc:grpChg chg="add">
          <ac:chgData name="Israel Vega" userId="58ef89dc-0801-4743-bab3-1fdeabdf9ff4" providerId="ADAL" clId="{D52BE51C-D929-43B9-B4EC-2F667903464F}" dt="2018-03-09T17:34:34.343" v="1"/>
          <ac:grpSpMkLst>
            <pc:docMk/>
            <pc:sldMasterMk cId="3621688621" sldId="2147483715"/>
            <ac:grpSpMk id="52" creationId="{D0CAAD16-7206-483A-A328-D41237D2742C}"/>
          </ac:grpSpMkLst>
        </pc:grpChg>
        <pc:picChg chg="add">
          <ac:chgData name="Israel Vega" userId="58ef89dc-0801-4743-bab3-1fdeabdf9ff4" providerId="ADAL" clId="{D52BE51C-D929-43B9-B4EC-2F667903464F}" dt="2018-03-09T17:34:34.343" v="1"/>
          <ac:picMkLst>
            <pc:docMk/>
            <pc:sldMasterMk cId="3621688621" sldId="2147483715"/>
            <ac:picMk id="51" creationId="{88452000-41D7-4BFC-8983-60FC60E4108C}"/>
          </ac:picMkLst>
        </pc:picChg>
        <pc:sldLayoutChg chg="addSp">
          <pc:chgData name="Israel Vega" userId="58ef89dc-0801-4743-bab3-1fdeabdf9ff4" providerId="ADAL" clId="{D52BE51C-D929-43B9-B4EC-2F667903464F}" dt="2018-03-09T17:34:34.343" v="1"/>
          <pc:sldLayoutMkLst>
            <pc:docMk/>
            <pc:sldMasterMk cId="3621688621" sldId="2147483715"/>
            <pc:sldLayoutMk cId="135249566" sldId="2147483716"/>
          </pc:sldLayoutMkLst>
          <pc:picChg chg="add">
            <ac:chgData name="Israel Vega" userId="58ef89dc-0801-4743-bab3-1fdeabdf9ff4" providerId="ADAL" clId="{D52BE51C-D929-43B9-B4EC-2F667903464F}" dt="2018-03-09T17:34:34.343" v="1"/>
            <ac:picMkLst>
              <pc:docMk/>
              <pc:sldMasterMk cId="3621688621" sldId="2147483715"/>
              <pc:sldLayoutMk cId="135249566" sldId="2147483716"/>
              <ac:picMk id="7" creationId="{EE9D1240-3579-4AD7-A5C8-38F861671EE3}"/>
            </ac:picMkLst>
          </pc:picChg>
          <pc:picChg chg="add">
            <ac:chgData name="Israel Vega" userId="58ef89dc-0801-4743-bab3-1fdeabdf9ff4" providerId="ADAL" clId="{D52BE51C-D929-43B9-B4EC-2F667903464F}" dt="2018-03-09T17:34:34.343" v="1"/>
            <ac:picMkLst>
              <pc:docMk/>
              <pc:sldMasterMk cId="3621688621" sldId="2147483715"/>
              <pc:sldLayoutMk cId="135249566" sldId="2147483716"/>
              <ac:picMk id="8" creationId="{083F49DE-27B1-4E96-8C4C-3BF52FE32174}"/>
            </ac:picMkLst>
          </pc:picChg>
        </pc:sldLayoutChg>
        <pc:sldLayoutChg chg="addSp">
          <pc:chgData name="Israel Vega" userId="58ef89dc-0801-4743-bab3-1fdeabdf9ff4" providerId="ADAL" clId="{D52BE51C-D929-43B9-B4EC-2F667903464F}" dt="2018-03-09T17:34:34.343" v="1"/>
          <pc:sldLayoutMkLst>
            <pc:docMk/>
            <pc:sldMasterMk cId="3621688621" sldId="2147483715"/>
            <pc:sldLayoutMk cId="565685096" sldId="2147483717"/>
          </pc:sldLayoutMkLst>
          <pc:picChg chg="add">
            <ac:chgData name="Israel Vega" userId="58ef89dc-0801-4743-bab3-1fdeabdf9ff4" providerId="ADAL" clId="{D52BE51C-D929-43B9-B4EC-2F667903464F}" dt="2018-03-09T17:34:34.343" v="1"/>
            <ac:picMkLst>
              <pc:docMk/>
              <pc:sldMasterMk cId="3621688621" sldId="2147483715"/>
              <pc:sldLayoutMk cId="565685096" sldId="2147483717"/>
              <ac:picMk id="7" creationId="{CDA066C1-F781-4434-8A46-B91A406E0E18}"/>
            </ac:picMkLst>
          </pc:picChg>
          <pc:picChg chg="add">
            <ac:chgData name="Israel Vega" userId="58ef89dc-0801-4743-bab3-1fdeabdf9ff4" providerId="ADAL" clId="{D52BE51C-D929-43B9-B4EC-2F667903464F}" dt="2018-03-09T17:34:34.343" v="1"/>
            <ac:picMkLst>
              <pc:docMk/>
              <pc:sldMasterMk cId="3621688621" sldId="2147483715"/>
              <pc:sldLayoutMk cId="565685096" sldId="2147483717"/>
              <ac:picMk id="8" creationId="{4717D59D-81D6-445D-AAAC-7A307992C09E}"/>
            </ac:picMkLst>
          </pc:picChg>
        </pc:sldLayoutChg>
        <pc:sldLayoutChg chg="addSp">
          <pc:chgData name="Israel Vega" userId="58ef89dc-0801-4743-bab3-1fdeabdf9ff4" providerId="ADAL" clId="{D52BE51C-D929-43B9-B4EC-2F667903464F}" dt="2018-03-09T17:34:34.343" v="1"/>
          <pc:sldLayoutMkLst>
            <pc:docMk/>
            <pc:sldMasterMk cId="3621688621" sldId="2147483715"/>
            <pc:sldLayoutMk cId="1999505621" sldId="2147483718"/>
          </pc:sldLayoutMkLst>
          <pc:picChg chg="add">
            <ac:chgData name="Israel Vega" userId="58ef89dc-0801-4743-bab3-1fdeabdf9ff4" providerId="ADAL" clId="{D52BE51C-D929-43B9-B4EC-2F667903464F}" dt="2018-03-09T17:34:34.343" v="1"/>
            <ac:picMkLst>
              <pc:docMk/>
              <pc:sldMasterMk cId="3621688621" sldId="2147483715"/>
              <pc:sldLayoutMk cId="1999505621" sldId="2147483718"/>
              <ac:picMk id="7" creationId="{64E41E7E-DD7F-4A99-9389-143CA8B81C68}"/>
            </ac:picMkLst>
          </pc:picChg>
        </pc:sldLayoutChg>
        <pc:sldLayoutChg chg="addSp">
          <pc:chgData name="Israel Vega" userId="58ef89dc-0801-4743-bab3-1fdeabdf9ff4" providerId="ADAL" clId="{D52BE51C-D929-43B9-B4EC-2F667903464F}" dt="2018-03-09T17:34:34.343" v="1"/>
          <pc:sldLayoutMkLst>
            <pc:docMk/>
            <pc:sldMasterMk cId="3621688621" sldId="2147483715"/>
            <pc:sldLayoutMk cId="1569524073" sldId="2147483719"/>
          </pc:sldLayoutMkLst>
          <pc:picChg chg="add">
            <ac:chgData name="Israel Vega" userId="58ef89dc-0801-4743-bab3-1fdeabdf9ff4" providerId="ADAL" clId="{D52BE51C-D929-43B9-B4EC-2F667903464F}" dt="2018-03-09T17:34:34.343" v="1"/>
            <ac:picMkLst>
              <pc:docMk/>
              <pc:sldMasterMk cId="3621688621" sldId="2147483715"/>
              <pc:sldLayoutMk cId="1569524073" sldId="2147483719"/>
              <ac:picMk id="6" creationId="{CC6B1916-0587-45B8-9163-FF38C78B486E}"/>
            </ac:picMkLst>
          </pc:picChg>
        </pc:sldLayoutChg>
        <pc:sldLayoutChg chg="addSp">
          <pc:chgData name="Israel Vega" userId="58ef89dc-0801-4743-bab3-1fdeabdf9ff4" providerId="ADAL" clId="{D52BE51C-D929-43B9-B4EC-2F667903464F}" dt="2018-03-09T17:34:34.343" v="1"/>
          <pc:sldLayoutMkLst>
            <pc:docMk/>
            <pc:sldMasterMk cId="3621688621" sldId="2147483715"/>
            <pc:sldLayoutMk cId="1173203102" sldId="2147483739"/>
          </pc:sldLayoutMkLst>
          <pc:spChg chg="add">
            <ac:chgData name="Israel Vega" userId="58ef89dc-0801-4743-bab3-1fdeabdf9ff4" providerId="ADAL" clId="{D52BE51C-D929-43B9-B4EC-2F667903464F}" dt="2018-03-09T17:34:34.343" v="1"/>
            <ac:spMkLst>
              <pc:docMk/>
              <pc:sldMasterMk cId="3621688621" sldId="2147483715"/>
              <pc:sldLayoutMk cId="1173203102" sldId="2147483739"/>
              <ac:spMk id="4" creationId="{C59A8578-A556-4C97-AAD3-080BAF3015E1}"/>
            </ac:spMkLst>
          </pc:spChg>
          <pc:picChg chg="add">
            <ac:chgData name="Israel Vega" userId="58ef89dc-0801-4743-bab3-1fdeabdf9ff4" providerId="ADAL" clId="{D52BE51C-D929-43B9-B4EC-2F667903464F}" dt="2018-03-09T17:34:34.343" v="1"/>
            <ac:picMkLst>
              <pc:docMk/>
              <pc:sldMasterMk cId="3621688621" sldId="2147483715"/>
              <pc:sldLayoutMk cId="1173203102" sldId="2147483739"/>
              <ac:picMk id="5" creationId="{6A012E8E-F542-4B20-B3AC-0E6CD7BC637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E21BF-F496-4609-B448-994F55A8A06E}"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FF3F6-D85C-4F3C-BC0F-E2D9E8262EF8}" type="slidenum">
              <a:rPr lang="en-US" smtClean="0"/>
              <a:t>‹#›</a:t>
            </a:fld>
            <a:endParaRPr lang="en-US"/>
          </a:p>
        </p:txBody>
      </p:sp>
    </p:spTree>
    <p:extLst>
      <p:ext uri="{BB962C8B-B14F-4D97-AF65-F5344CB8AC3E}">
        <p14:creationId xmlns:p14="http://schemas.microsoft.com/office/powerpoint/2010/main" val="292588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0081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6416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u="none" strike="noStrike" kern="1200" dirty="0">
                <a:solidFill>
                  <a:schemeClr val="tx1"/>
                </a:solidFill>
                <a:effectLst/>
                <a:latin typeface="Segoe UI Light" pitchFamily="34" charset="0"/>
                <a:ea typeface="+mn-ea"/>
                <a:cs typeface="+mn-cs"/>
              </a:rPr>
              <a:t>"The Activity Log differs from Diagnostic Logs. Activity Logs provide data about the operations on a resource from the outside. Diagnostics Logs are emitted by a resource and provide information about the operation of that resource.</a:t>
            </a:r>
            <a:r>
              <a:rPr lang="en-US" sz="900" b="0" i="0" kern="1200" dirty="0">
                <a:solidFill>
                  <a:schemeClr val="tx1"/>
                </a:solidFill>
                <a:effectLst/>
                <a:latin typeface="Segoe UI Light" pitchFamily="34" charset="0"/>
                <a:ea typeface="+mn-ea"/>
                <a:cs typeface="+mn-cs"/>
              </a:rPr>
              <a:t> </a:t>
            </a:r>
            <a:endParaRPr lang="en-US" b="0" i="0" dirty="0">
              <a:effectLst/>
            </a:endParaRPr>
          </a:p>
          <a:p>
            <a:pPr rtl="0" fontAlgn="base"/>
            <a:r>
              <a:rPr lang="en-US" sz="900" b="0" i="0" u="none" strike="noStrike" kern="1200" dirty="0">
                <a:solidFill>
                  <a:schemeClr val="tx1"/>
                </a:solidFill>
                <a:effectLst/>
                <a:latin typeface="Segoe UI Light" pitchFamily="34" charset="0"/>
                <a:ea typeface="+mn-ea"/>
                <a:cs typeface="+mn-cs"/>
              </a:rPr>
              <a:t>You can retrieve events from your Activity Log using the Azure portal, CLI, PowerShell cmdlets, and Azure Monitor REST API."</a:t>
            </a:r>
            <a:endParaRPr lang="en-US" b="0" i="0" dirty="0">
              <a:effectLst/>
            </a:endParaRP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12:45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6676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Windows event system logs are one category of Diagnostic Log for VMs. Blob, table, and queue logs are categories of Diagnostic Logs for storage accounts</a:t>
            </a:r>
          </a:p>
          <a:p>
            <a:pPr marL="171450" indent="-171450">
              <a:buFont typeface="Arial" panose="020B0604020202020204" pitchFamily="34" charset="0"/>
              <a:buChar char="•"/>
            </a:pPr>
            <a:r>
              <a:rPr lang="en-US" dirty="0"/>
              <a:t>On Windows and Linux Azure VMs, OS-level diagnostics logs are enabled  through a Windows or Linux specific VM extension. This extension must be configured using a XML file which will specify the logs to collect.</a:t>
            </a:r>
          </a:p>
          <a:p>
            <a:pPr marL="171450" indent="-171450">
              <a:buFont typeface="Arial" panose="020B0604020202020204" pitchFamily="34" charset="0"/>
              <a:buChar char="•"/>
            </a:pPr>
            <a:r>
              <a:rPr lang="en-US" dirty="0"/>
              <a:t>For OMS Log Analytics to be able to get Azure VMs OS-level metrics, the OMS extension must be enabled for the Windows or Linux Azure VM.</a:t>
            </a:r>
          </a:p>
          <a:p>
            <a:pPr marL="171450" indent="-171450">
              <a:buFont typeface="Arial" panose="020B0604020202020204" pitchFamily="34" charset="0"/>
              <a:buChar char="•"/>
            </a:pPr>
            <a:r>
              <a:rPr lang="en-US" dirty="0"/>
              <a:t>IaaS Diagnostics extension for Windows and Linux vs. OMS extension for Windows and Linux are two separate extensions. </a:t>
            </a:r>
          </a:p>
          <a:p>
            <a:pPr marL="171450" indent="-171450">
              <a:buFont typeface="Arial" panose="020B0604020202020204" pitchFamily="34" charset="0"/>
              <a:buChar char="•"/>
            </a:pPr>
            <a:endParaRPr lang="en-US" dirty="0"/>
          </a:p>
          <a:p>
            <a:pPr marL="171450" indent="-171450" rtl="0" fontAlgn="base">
              <a:buFont typeface="Arial" panose="020B0604020202020204" pitchFamily="34" charset="0"/>
              <a:buChar char="•"/>
            </a:pPr>
            <a:r>
              <a:rPr lang="en-US" sz="900" b="0" i="0" u="none" strike="noStrike" kern="1200" dirty="0">
                <a:solidFill>
                  <a:schemeClr val="tx1"/>
                </a:solidFill>
                <a:effectLst/>
                <a:latin typeface="Segoe UI Light" pitchFamily="34" charset="0"/>
                <a:ea typeface="+mn-ea"/>
                <a:cs typeface="+mn-cs"/>
              </a:rPr>
              <a:t>Save diagnostics logs to a Storage Account for auditing or manual inspection. You can specify the retention time (in days) using the Diagnostic Settings.</a:t>
            </a:r>
            <a:r>
              <a:rPr lang="en-US" sz="900" b="0" i="0" kern="1200" dirty="0">
                <a:solidFill>
                  <a:schemeClr val="tx1"/>
                </a:solidFill>
                <a:effectLst/>
                <a:latin typeface="Segoe UI Light" pitchFamily="34" charset="0"/>
                <a:ea typeface="+mn-ea"/>
                <a:cs typeface="+mn-cs"/>
              </a:rPr>
              <a:t> </a:t>
            </a:r>
          </a:p>
          <a:p>
            <a:pPr marL="171450" indent="-171450" rtl="0" fontAlgn="base">
              <a:buFont typeface="Arial" panose="020B0604020202020204" pitchFamily="34" charset="0"/>
              <a:buChar char="•"/>
            </a:pPr>
            <a:r>
              <a:rPr lang="en-US" sz="900" b="0" i="0" u="none" strike="noStrike" kern="1200" dirty="0">
                <a:solidFill>
                  <a:schemeClr val="tx1"/>
                </a:solidFill>
                <a:effectLst/>
                <a:latin typeface="Segoe UI Light" pitchFamily="34" charset="0"/>
                <a:ea typeface="+mn-ea"/>
                <a:cs typeface="+mn-cs"/>
              </a:rPr>
              <a:t>Stream them to Event Hubs for ingestion by a third-party service or custom analytics solution such as </a:t>
            </a:r>
            <a:r>
              <a:rPr lang="en-US" sz="900" b="0" i="0" u="none" strike="noStrike" kern="1200" dirty="0" err="1">
                <a:solidFill>
                  <a:schemeClr val="tx1"/>
                </a:solidFill>
                <a:effectLst/>
                <a:latin typeface="Segoe UI Light" pitchFamily="34" charset="0"/>
                <a:ea typeface="+mn-ea"/>
                <a:cs typeface="+mn-cs"/>
              </a:rPr>
              <a:t>PowerBI</a:t>
            </a:r>
            <a:r>
              <a:rPr lang="en-US" sz="900" b="0" i="0" u="none" strike="noStrike" kern="1200" dirty="0">
                <a:solidFill>
                  <a:schemeClr val="tx1"/>
                </a:solidFill>
                <a:effectLst/>
                <a:latin typeface="Segoe UI Light" pitchFamily="34" charset="0"/>
                <a:ea typeface="+mn-ea"/>
                <a:cs typeface="+mn-cs"/>
              </a:rPr>
              <a:t>.</a:t>
            </a:r>
            <a:r>
              <a:rPr lang="en-US" sz="900" b="0" i="0" kern="1200" dirty="0">
                <a:solidFill>
                  <a:schemeClr val="tx1"/>
                </a:solidFill>
                <a:effectLst/>
                <a:latin typeface="Segoe UI Light" pitchFamily="34" charset="0"/>
                <a:ea typeface="+mn-ea"/>
                <a:cs typeface="+mn-cs"/>
              </a:rPr>
              <a:t> </a:t>
            </a:r>
          </a:p>
          <a:p>
            <a:pPr marL="171450" indent="-171450" rtl="0" fontAlgn="base">
              <a:buFont typeface="Arial" panose="020B0604020202020204" pitchFamily="34" charset="0"/>
              <a:buChar char="•"/>
            </a:pPr>
            <a:r>
              <a:rPr lang="en-US" sz="900" b="0" i="0" u="none" strike="noStrike" kern="1200" dirty="0">
                <a:solidFill>
                  <a:schemeClr val="tx1"/>
                </a:solidFill>
                <a:effectLst/>
                <a:latin typeface="Segoe UI Light" pitchFamily="34" charset="0"/>
                <a:ea typeface="+mn-ea"/>
                <a:cs typeface="+mn-cs"/>
              </a:rPr>
              <a:t>Analyze them with OMS Log Analytics</a:t>
            </a:r>
          </a:p>
          <a:p>
            <a:pPr marL="171450" indent="-171450" rtl="0" fontAlgn="base">
              <a:buFont typeface="Arial" panose="020B0604020202020204" pitchFamily="34" charset="0"/>
              <a:buChar char="•"/>
            </a:pPr>
            <a:endParaRPr lang="en-US" sz="900" b="0" i="0" u="none" strike="noStrike" kern="1200" dirty="0">
              <a:solidFill>
                <a:schemeClr val="tx1"/>
              </a:solidFill>
              <a:effectLst/>
              <a:latin typeface="Segoe UI Light" pitchFamily="34" charset="0"/>
              <a:ea typeface="+mn-ea"/>
              <a:cs typeface="+mn-cs"/>
            </a:endParaRPr>
          </a:p>
          <a:p>
            <a:pPr marL="0" indent="0" rtl="0" fontAlgn="base">
              <a:buFont typeface="Arial" panose="020B0604020202020204" pitchFamily="34" charset="0"/>
              <a:buNone/>
            </a:pPr>
            <a:endParaRPr lang="en-US" sz="900" b="0" i="0" kern="1200" dirty="0">
              <a:solidFill>
                <a:schemeClr val="tx1"/>
              </a:solidFill>
              <a:effectLst/>
              <a:latin typeface="Segoe UI Light" pitchFamily="34" charset="0"/>
              <a:ea typeface="+mn-ea"/>
              <a:cs typeface="+mn-cs"/>
            </a:endParaRP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77493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91989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Segoe UI Light" pitchFamily="34" charset="0"/>
                <a:ea typeface="+mn-ea"/>
                <a:cs typeface="+mn-cs"/>
              </a:rPr>
              <a:t>"The Azure Activity Log is a log that provides insight into the operations that were performed on resources in your subscription. Using the Activity Log, you can determine the ‘what, who, and when’ for any write operations (PUT, POST, DELETE) taken on the resources in your subscription. You can also understand the status of the operation and other relevant properties. The Activity Log does not include read (GET) operations or operations for resources that use the Classic/"RDFE" model."</a:t>
            </a: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6165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02061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7983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1837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1195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FF3F6-D85C-4F3C-BC0F-E2D9E8262EF8}" type="slidenum">
              <a:rPr lang="en-US" smtClean="0"/>
              <a:t>19</a:t>
            </a:fld>
            <a:endParaRPr lang="en-US"/>
          </a:p>
        </p:txBody>
      </p:sp>
    </p:spTree>
    <p:extLst>
      <p:ext uri="{BB962C8B-B14F-4D97-AF65-F5344CB8AC3E}">
        <p14:creationId xmlns:p14="http://schemas.microsoft.com/office/powerpoint/2010/main" val="12075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FF3F6-D85C-4F3C-BC0F-E2D9E8262EF8}" type="slidenum">
              <a:rPr lang="en-US" smtClean="0"/>
              <a:t>2</a:t>
            </a:fld>
            <a:endParaRPr lang="en-US"/>
          </a:p>
        </p:txBody>
      </p:sp>
    </p:spTree>
    <p:extLst>
      <p:ext uri="{BB962C8B-B14F-4D97-AF65-F5344CB8AC3E}">
        <p14:creationId xmlns:p14="http://schemas.microsoft.com/office/powerpoint/2010/main" val="2417813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84905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74837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43872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14003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FF3F6-D85C-4F3C-BC0F-E2D9E8262EF8}" type="slidenum">
              <a:rPr lang="en-US" smtClean="0"/>
              <a:t>24</a:t>
            </a:fld>
            <a:endParaRPr lang="en-US"/>
          </a:p>
        </p:txBody>
      </p:sp>
    </p:spTree>
    <p:extLst>
      <p:ext uri="{BB962C8B-B14F-4D97-AF65-F5344CB8AC3E}">
        <p14:creationId xmlns:p14="http://schemas.microsoft.com/office/powerpoint/2010/main" val="3293707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Azure Log Integration will integrate with other SIEM systems and send Virtual Machine logs, Azure Activity Logs, Azure Security Center Alerts, among other Azure Resource Provider’s Logs.</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65890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97685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2437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36743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4163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2384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71382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73811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01535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52008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FF3F6-D85C-4F3C-BC0F-E2D9E8262EF8}" type="slidenum">
              <a:rPr lang="en-US" smtClean="0"/>
              <a:t>34</a:t>
            </a:fld>
            <a:endParaRPr lang="en-US"/>
          </a:p>
        </p:txBody>
      </p:sp>
    </p:spTree>
    <p:extLst>
      <p:ext uri="{BB962C8B-B14F-4D97-AF65-F5344CB8AC3E}">
        <p14:creationId xmlns:p14="http://schemas.microsoft.com/office/powerpoint/2010/main" val="2823475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environments are spanning on-premises and public clouds</a:t>
            </a:r>
          </a:p>
          <a:p>
            <a:r>
              <a:rPr lang="en-US" dirty="0"/>
              <a:t>Customer environments are heterogenous running multiple hypervisors and operating systems</a:t>
            </a:r>
          </a:p>
          <a:p>
            <a:r>
              <a:rPr lang="en-US" dirty="0"/>
              <a:t>Management of services is becoming more complex as service delivery evolves</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62716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environments are spanning on-premises and public clouds</a:t>
            </a:r>
          </a:p>
          <a:p>
            <a:r>
              <a:rPr lang="en-US" dirty="0"/>
              <a:t>Customer environments are heterogenous running multiple hypervisors and operating systems</a:t>
            </a:r>
          </a:p>
          <a:p>
            <a:r>
              <a:rPr lang="en-US" dirty="0"/>
              <a:t>Management of services is becoming more complex as service delivery evolves</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34818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40640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16897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161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i="0" u="none" strike="noStrike" kern="1200" baseline="0" dirty="0">
                <a:solidFill>
                  <a:schemeClr val="tx1"/>
                </a:solidFill>
                <a:latin typeface="Segoe UI Light" pitchFamily="34" charset="0"/>
                <a:ea typeface="+mn-ea"/>
                <a:cs typeface="+mn-cs"/>
              </a:rPr>
              <a:t>Some compute resources like Cloud Services, Virtual Machines, and Service Fabric have a dedicated Host VM they interact with, and you can collect metrics on the host in addition to the guest</a:t>
            </a:r>
          </a:p>
          <a:p>
            <a:pPr marL="171450" indent="-171450">
              <a:buFont typeface="Arial" panose="020B0604020202020204" pitchFamily="34" charset="0"/>
              <a:buChar char="•"/>
            </a:pPr>
            <a:r>
              <a:rPr lang="en-US" sz="900" b="0" i="0" u="none" strike="noStrike" kern="1200" baseline="0" dirty="0">
                <a:solidFill>
                  <a:schemeClr val="tx1"/>
                </a:solidFill>
                <a:latin typeface="Segoe UI Light" pitchFamily="34" charset="0"/>
                <a:ea typeface="+mn-ea"/>
                <a:cs typeface="+mn-cs"/>
              </a:rPr>
              <a:t>Compute resources such as VMs</a:t>
            </a: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75574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Search Page is the tool for all searches of data sent by connected sources:</a:t>
            </a:r>
          </a:p>
          <a:p>
            <a:pPr marL="171450" indent="-171450">
              <a:buFont typeface="Arial" panose="020B0604020202020204" pitchFamily="34" charset="0"/>
              <a:buChar char="•"/>
            </a:pPr>
            <a:r>
              <a:rPr lang="en-US" dirty="0"/>
              <a:t>Search Box for query</a:t>
            </a:r>
          </a:p>
          <a:p>
            <a:pPr marL="171450" indent="-171450">
              <a:buFont typeface="Arial" panose="020B0604020202020204" pitchFamily="34" charset="0"/>
              <a:buChar char="•"/>
            </a:pPr>
            <a:r>
              <a:rPr lang="en-US" dirty="0"/>
              <a:t>Results: Single vs. Multiple Records</a:t>
            </a:r>
          </a:p>
          <a:p>
            <a:pPr marL="171450" indent="-171450">
              <a:buFont typeface="Arial" panose="020B0604020202020204" pitchFamily="34" charset="0"/>
              <a:buChar char="•"/>
            </a:pPr>
            <a:r>
              <a:rPr lang="en-US" dirty="0"/>
              <a:t>Time Range for Query</a:t>
            </a:r>
          </a:p>
          <a:p>
            <a:pPr marL="171450" indent="-171450">
              <a:buFont typeface="Arial" panose="020B0604020202020204" pitchFamily="34" charset="0"/>
              <a:buChar char="•"/>
            </a:pPr>
            <a:r>
              <a:rPr lang="en-US" dirty="0"/>
              <a:t>Most common filters available</a:t>
            </a:r>
          </a:p>
          <a:p>
            <a:pPr marL="171450" indent="-171450">
              <a:buFont typeface="Arial" panose="020B0604020202020204" pitchFamily="34" charset="0"/>
              <a:buChar char="•"/>
            </a:pPr>
            <a:r>
              <a:rPr lang="en-US" dirty="0"/>
              <a:t>Manual Options, Top Left</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20862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Language Query Syntax is fundamental in order to take full advantage of data analytics offered by OMS</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78387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Queries can be saved, exported, transformed into visual data, and pinned to the OMS workspace dashboard</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05326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Alerts can be created with the following properties:</a:t>
            </a:r>
          </a:p>
          <a:p>
            <a:pPr marL="171450" indent="-171450">
              <a:buFont typeface="Arial" panose="020B0604020202020204" pitchFamily="34" charset="0"/>
              <a:buChar char="•"/>
            </a:pPr>
            <a:r>
              <a:rPr lang="en-US" dirty="0"/>
              <a:t>Severity, search query, time window</a:t>
            </a:r>
          </a:p>
          <a:p>
            <a:pPr marL="171450" indent="-171450">
              <a:buFont typeface="Arial" panose="020B0604020202020204" pitchFamily="34" charset="0"/>
              <a:buChar char="•"/>
            </a:pPr>
            <a:r>
              <a:rPr lang="en-US" dirty="0"/>
              <a:t>5 minutes &lt;= time window &lt;= 24 hours</a:t>
            </a:r>
          </a:p>
          <a:p>
            <a:pPr marL="171450" indent="-171450">
              <a:buFont typeface="Arial" panose="020B0604020202020204" pitchFamily="34" charset="0"/>
              <a:buChar char="•"/>
            </a:pPr>
            <a:r>
              <a:rPr lang="en-US" dirty="0"/>
              <a:t>Thresholds, frequency, suppress</a:t>
            </a:r>
          </a:p>
          <a:p>
            <a:pPr marL="171450" indent="-171450">
              <a:buFont typeface="Arial" panose="020B0604020202020204" pitchFamily="34" charset="0"/>
              <a:buChar char="•"/>
            </a:pPr>
            <a:r>
              <a:rPr lang="en-US" dirty="0"/>
              <a:t>5 minutes &lt;= frequency &lt;= 24 hours</a:t>
            </a:r>
          </a:p>
          <a:p>
            <a:pPr marL="171450" indent="-171450">
              <a:buFont typeface="Arial" panose="020B0604020202020204" pitchFamily="34" charset="0"/>
              <a:buChar char="•"/>
            </a:pPr>
            <a:r>
              <a:rPr lang="en-US" dirty="0"/>
              <a:t>Time Window &gt;= frequency</a:t>
            </a:r>
          </a:p>
          <a:p>
            <a:pPr marL="171450" indent="-171450">
              <a:buFont typeface="Arial" panose="020B0604020202020204" pitchFamily="34" charset="0"/>
              <a:buChar char="•"/>
            </a:pPr>
            <a:r>
              <a:rPr lang="en-US" dirty="0"/>
              <a:t>Email, Runbook, </a:t>
            </a:r>
            <a:r>
              <a:rPr lang="en-US" dirty="0" err="1"/>
              <a:t>Webhook</a:t>
            </a:r>
            <a:endParaRPr lang="en-US" dirty="0"/>
          </a:p>
          <a:p>
            <a:pPr marL="171450" indent="-171450">
              <a:buFont typeface="Arial" panose="020B0604020202020204" pitchFamily="34" charset="0"/>
              <a:buChar char="•"/>
            </a:pPr>
            <a:r>
              <a:rPr lang="en-US" dirty="0"/>
              <a:t>Turn off/on as desired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2B2F6-10A8-44AC-A296-7AC07D9612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467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2B2F6-10A8-44AC-A296-7AC07D9612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322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FF3F6-D85C-4F3C-BC0F-E2D9E8262EF8}" type="slidenum">
              <a:rPr lang="en-US" smtClean="0"/>
              <a:t>45</a:t>
            </a:fld>
            <a:endParaRPr lang="en-US"/>
          </a:p>
        </p:txBody>
      </p:sp>
    </p:spTree>
    <p:extLst>
      <p:ext uri="{BB962C8B-B14F-4D97-AF65-F5344CB8AC3E}">
        <p14:creationId xmlns:p14="http://schemas.microsoft.com/office/powerpoint/2010/main" val="3551977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F4F97F8-71DD-4A1D-8B9D-BB480F8C3AC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5"/>
          <p:cNvSpPr>
            <a:spLocks noGrp="1"/>
          </p:cNvSpPr>
          <p:nvPr>
            <p:ph type="ftr" sz="quarter" idx="4"/>
          </p:nvPr>
        </p:nvSpPr>
        <p:spPr>
          <a:xfrm>
            <a:off x="0" y="8686800"/>
            <a:ext cx="5920740" cy="355964"/>
          </a:xfrm>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 2010 Microsoft Corporation. All rights reserved. Microsoft, Windows, Windows Vista and other product names are or may be registered trademarks and/or trademarks in the U.S. and/or other countries.</a:t>
            </a:r>
          </a:p>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dirty="0">
                <a:ln>
                  <a:noFill/>
                </a:ln>
                <a:solidFill>
                  <a:srgbClr val="000000"/>
                </a:solidFill>
                <a:effectLst/>
                <a:uLnTx/>
                <a:uFillTx/>
                <a:latin typeface="Calibri"/>
                <a:ea typeface="+mn-ea"/>
                <a:cs typeface="+mn-cs"/>
              </a:rPr>
            </a:br>
            <a:r>
              <a:rPr kumimoji="0" lang="en-US" sz="4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3123372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F4F97F8-71DD-4A1D-8B9D-BB480F8C3AC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5"/>
          <p:cNvSpPr>
            <a:spLocks noGrp="1"/>
          </p:cNvSpPr>
          <p:nvPr>
            <p:ph type="ftr" sz="quarter" idx="4"/>
          </p:nvPr>
        </p:nvSpPr>
        <p:spPr>
          <a:xfrm>
            <a:off x="0" y="8686800"/>
            <a:ext cx="5920740" cy="355964"/>
          </a:xfrm>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 2010 Microsoft Corporation. All rights reserved. Microsoft, Windows, Windows Vista and other product names are or may be registered trademarks and/or trademarks in the U.S. and/or other countries.</a:t>
            </a:r>
          </a:p>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dirty="0">
                <a:ln>
                  <a:noFill/>
                </a:ln>
                <a:solidFill>
                  <a:srgbClr val="000000"/>
                </a:solidFill>
                <a:effectLst/>
                <a:uLnTx/>
                <a:uFillTx/>
                <a:latin typeface="Calibri"/>
                <a:ea typeface="+mn-ea"/>
                <a:cs typeface="+mn-cs"/>
              </a:rPr>
            </a:br>
            <a:r>
              <a:rPr kumimoji="0" lang="en-US" sz="4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3697746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r>
              <a:rPr lang="en-US" dirty="0"/>
              <a:t>Application Insights for Visual Studio Online lets you monitor your deployed live application.</a:t>
            </a:r>
          </a:p>
          <a:p>
            <a:endParaRPr lang="en-US" dirty="0"/>
          </a:p>
          <a:p>
            <a:pPr marL="171450" indent="-171450">
              <a:buFont typeface="Arial" panose="020B0604020202020204" pitchFamily="34" charset="0"/>
              <a:buChar char="•"/>
            </a:pPr>
            <a:r>
              <a:rPr lang="en-US" dirty="0"/>
              <a:t>Find out what users are doing with your app, so that you can focus your development work where it’s most useful.</a:t>
            </a:r>
          </a:p>
          <a:p>
            <a:pPr marL="171450" indent="-171450">
              <a:buFont typeface="Arial" panose="020B0604020202020204" pitchFamily="34" charset="0"/>
              <a:buChar char="•"/>
            </a:pPr>
            <a:r>
              <a:rPr lang="en-US" dirty="0"/>
              <a:t>You can monitor a .NET web service. A .NET service running as an</a:t>
            </a:r>
            <a:r>
              <a:rPr lang="en-US" baseline="0" dirty="0"/>
              <a:t> Azure web role, or a Java web service</a:t>
            </a:r>
            <a:r>
              <a:rPr lang="en-US" dirty="0"/>
              <a:t>.</a:t>
            </a:r>
          </a:p>
          <a:p>
            <a:pPr marL="171450" indent="-171450">
              <a:buFont typeface="Arial" panose="020B0604020202020204" pitchFamily="34" charset="0"/>
              <a:buChar char="•"/>
            </a:pPr>
            <a:r>
              <a:rPr lang="en-US" dirty="0"/>
              <a:t>Make sure your web service is available and responsive. Whether the app is a web site or a device app that uses a web service, Application Insights can test a URL every few minutes from locations around the world, and let you know if there’s a problem.</a:t>
            </a:r>
          </a:p>
          <a:p>
            <a:pPr marL="171450" indent="-171450">
              <a:buFont typeface="Arial" panose="020B0604020202020204" pitchFamily="34" charset="0"/>
              <a:buChar char="•"/>
            </a:pPr>
            <a:r>
              <a:rPr lang="en-US" dirty="0"/>
              <a:t>Quickly diagnose any performance issues or exceptions in your web service. Find out if CPU or other resources are being stretched, get stack traces from exceptions, and easily search through log traces. And if the app’s performance drops below acceptable limits, we can send you an email. You can monitor both .NET and Java web services.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References:</a:t>
            </a:r>
          </a:p>
          <a:p>
            <a:pPr marL="0" indent="0">
              <a:buFont typeface="Arial" panose="020B0604020202020204" pitchFamily="34" charset="0"/>
              <a:buNone/>
            </a:pPr>
            <a:r>
              <a:rPr lang="en-US" dirty="0"/>
              <a:t>http://msdn.microsoft.com/en-us/library/dn481095.aspx</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SMSG Readiness</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E77B2B4-D237-4BCC-95D9-1D4EDEE25D63}"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96555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430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87346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SMSG Readiness</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E77B2B4-D237-4BCC-95D9-1D4EDEE25D63}"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03509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B9D4F-5F19-438C-92E8-037C6AE8F87D}"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sym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sym typeface="Segoe UI" panose="020B0502040204020203" pitchFamily="34" charset="0"/>
            </a:endParaRPr>
          </a:p>
        </p:txBody>
      </p:sp>
    </p:spTree>
    <p:extLst>
      <p:ext uri="{BB962C8B-B14F-4D97-AF65-F5344CB8AC3E}">
        <p14:creationId xmlns:p14="http://schemas.microsoft.com/office/powerpoint/2010/main" val="280974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Azure Monitor: Offers visualization, query, routing, alerting, </a:t>
            </a:r>
            <a:r>
              <a:rPr lang="en-US" dirty="0" err="1"/>
              <a:t>autoscale</a:t>
            </a:r>
            <a:r>
              <a:rPr lang="en-US" dirty="0"/>
              <a:t>, and automation on data both from the Azure infrastructure (Activity Log) and each individual Azure resource (Diagnostic Logs)</a:t>
            </a:r>
          </a:p>
          <a:p>
            <a:pPr marL="171450" indent="-171450">
              <a:buFont typeface="Arial" panose="020B0604020202020204" pitchFamily="34" charset="0"/>
              <a:buChar char="•"/>
            </a:pPr>
            <a:r>
              <a:rPr lang="en-US" dirty="0"/>
              <a:t>Log Analytics: Data from Azure Monitor can be routed directly to Log Analytics so you can see metrics and logs for your entire environment in one place</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22621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FF3F6-D85C-4F3C-BC0F-E2D9E8262EF8}" type="slidenum">
              <a:rPr lang="en-US" smtClean="0"/>
              <a:t>7</a:t>
            </a:fld>
            <a:endParaRPr lang="en-US"/>
          </a:p>
        </p:txBody>
      </p:sp>
    </p:spTree>
    <p:extLst>
      <p:ext uri="{BB962C8B-B14F-4D97-AF65-F5344CB8AC3E}">
        <p14:creationId xmlns:p14="http://schemas.microsoft.com/office/powerpoint/2010/main" val="3369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4469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access host-level metrics from VMs (Azure Resource Manager-based) and Virtual Machine scale sets without any additional diagnostic setup. These metrics are not to be confused with the Guest-OS-level metrics that you have access to when you turn on Azure Diagnostics on your VMs or Virtual Machine scale sets</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3/9/2018 12:33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1059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Picture 8" descr="Woman looking at Surface" title="Microsoft brand photo">
            <a:extLst>
              <a:ext uri="{FF2B5EF4-FFF2-40B4-BE49-F238E27FC236}">
                <a16:creationId xmlns:a16="http://schemas.microsoft.com/office/drawing/2014/main" id="{D712C64A-08D3-43FF-8A6D-73ABD689A331}"/>
              </a:ext>
            </a:extLst>
          </p:cNvPr>
          <p:cNvPicPr>
            <a:picLocks noChangeAspect="1"/>
          </p:cNvPicPr>
          <p:nvPr userDrawn="1"/>
        </p:nvPicPr>
        <p:blipFill rotWithShape="1">
          <a:blip r:embed="rId3"/>
          <a:srcRect l="19611" t="5841" r="29831" b="18345"/>
          <a:stretch/>
        </p:blipFill>
        <p:spPr>
          <a:xfrm>
            <a:off x="5334000" y="0"/>
            <a:ext cx="6858000" cy="6858000"/>
          </a:xfrm>
          <a:prstGeom prst="rect">
            <a:avLst/>
          </a:prstGeom>
        </p:spPr>
      </p:pic>
    </p:spTree>
    <p:extLst>
      <p:ext uri="{BB962C8B-B14F-4D97-AF65-F5344CB8AC3E}">
        <p14:creationId xmlns:p14="http://schemas.microsoft.com/office/powerpoint/2010/main" val="463734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2392006"/>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12329554"/>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79778902"/>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201608006"/>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2831905"/>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6184058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049062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56041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978709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4076802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Picture 8" descr="Woman looking at Surface" title="Microsoft brand photo">
            <a:extLst>
              <a:ext uri="{FF2B5EF4-FFF2-40B4-BE49-F238E27FC236}">
                <a16:creationId xmlns:a16="http://schemas.microsoft.com/office/drawing/2014/main" id="{478ECCE8-DCCB-415E-BA09-90E8EF188500}"/>
              </a:ext>
            </a:extLst>
          </p:cNvPr>
          <p:cNvPicPr>
            <a:picLocks noChangeAspect="1"/>
          </p:cNvPicPr>
          <p:nvPr userDrawn="1"/>
        </p:nvPicPr>
        <p:blipFill rotWithShape="1">
          <a:blip r:embed="rId3"/>
          <a:srcRect l="19611" t="5841" r="29831" b="18345"/>
          <a:stretch/>
        </p:blipFill>
        <p:spPr>
          <a:xfrm>
            <a:off x="5334000" y="0"/>
            <a:ext cx="6858000" cy="6858000"/>
          </a:xfrm>
          <a:prstGeom prst="rect">
            <a:avLst/>
          </a:prstGeom>
        </p:spPr>
      </p:pic>
    </p:spTree>
    <p:extLst>
      <p:ext uri="{BB962C8B-B14F-4D97-AF65-F5344CB8AC3E}">
        <p14:creationId xmlns:p14="http://schemas.microsoft.com/office/powerpoint/2010/main" val="1524343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928934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374515"/>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937096"/>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0887902"/>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4919841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755396915"/>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9016" y="1189178"/>
            <a:ext cx="11473970" cy="1898128"/>
          </a:xfrm>
        </p:spPr>
        <p:txBody>
          <a:bodyPr wrap="square">
            <a:spAutoFit/>
          </a:bodyPr>
          <a:lstStyle>
            <a:lvl1pPr>
              <a:defRPr sz="3530">
                <a:gradFill>
                  <a:gsLst>
                    <a:gs pos="1250">
                      <a:schemeClr val="tx2"/>
                    </a:gs>
                    <a:gs pos="99000">
                      <a:schemeClr val="tx2"/>
                    </a:gs>
                  </a:gsLst>
                  <a:lin ang="5400000" scaled="0"/>
                </a:gradFill>
              </a:defRPr>
            </a:lvl1pPr>
            <a:lvl2pPr>
              <a:defRPr sz="1961"/>
            </a:lvl2pPr>
            <a:lvl3pPr>
              <a:defRPr sz="1765"/>
            </a:lvl3pPr>
            <a:lvl4pPr>
              <a:defRPr sz="1569"/>
            </a:lvl4pPr>
            <a:lvl5pPr>
              <a:defRPr sz="156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sz="4706"/>
            </a:lvl1pPr>
          </a:lstStyle>
          <a:p>
            <a:r>
              <a:rPr lang="en-US" dirty="0"/>
              <a:t>Click to edit Master title style</a:t>
            </a:r>
          </a:p>
        </p:txBody>
      </p:sp>
    </p:spTree>
    <p:extLst>
      <p:ext uri="{BB962C8B-B14F-4D97-AF65-F5344CB8AC3E}">
        <p14:creationId xmlns:p14="http://schemas.microsoft.com/office/powerpoint/2010/main" val="15824593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5952017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3051203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5291114"/>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9112174"/>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9965702"/>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5816517"/>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5291121"/>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p:nvPicPr>
        <p:blipFill>
          <a:blip r:embed="rId28"/>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7675714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8" r:id="rId26"/>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42.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A7097-F128-44C8-9EE0-1A9AAF0AF864}"/>
              </a:ext>
            </a:extLst>
          </p:cNvPr>
          <p:cNvSpPr>
            <a:spLocks noGrp="1"/>
          </p:cNvSpPr>
          <p:nvPr>
            <p:ph type="title"/>
          </p:nvPr>
        </p:nvSpPr>
        <p:spPr/>
        <p:txBody>
          <a:bodyPr/>
          <a:lstStyle/>
          <a:p>
            <a:r>
              <a:rPr lang="en-US" dirty="0"/>
              <a:t>Application Migration​ &amp; Modernization</a:t>
            </a:r>
          </a:p>
        </p:txBody>
      </p:sp>
      <p:sp>
        <p:nvSpPr>
          <p:cNvPr id="5" name="Text Placeholder 4">
            <a:extLst>
              <a:ext uri="{FF2B5EF4-FFF2-40B4-BE49-F238E27FC236}">
                <a16:creationId xmlns:a16="http://schemas.microsoft.com/office/drawing/2014/main" id="{C58039A1-50D4-4C5F-9F97-DB66C0E13CC7}"/>
              </a:ext>
            </a:extLst>
          </p:cNvPr>
          <p:cNvSpPr>
            <a:spLocks noGrp="1"/>
          </p:cNvSpPr>
          <p:nvPr>
            <p:ph type="body" sz="quarter" idx="12"/>
          </p:nvPr>
        </p:nvSpPr>
        <p:spPr/>
        <p:txBody>
          <a:bodyPr/>
          <a:lstStyle/>
          <a:p>
            <a:r>
              <a:rPr lang="en-US" dirty="0"/>
              <a:t>Monitoring and alerting</a:t>
            </a:r>
          </a:p>
        </p:txBody>
      </p:sp>
    </p:spTree>
    <p:extLst>
      <p:ext uri="{BB962C8B-B14F-4D97-AF65-F5344CB8AC3E}">
        <p14:creationId xmlns:p14="http://schemas.microsoft.com/office/powerpoint/2010/main" val="242025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Metrics (performance counters)</a:t>
            </a:r>
            <a:endParaRPr lang="en-US" dirty="0"/>
          </a:p>
        </p:txBody>
      </p:sp>
      <p:pic>
        <p:nvPicPr>
          <p:cNvPr id="5" name="Picture 4"/>
          <p:cNvPicPr>
            <a:picLocks noChangeAspect="1"/>
          </p:cNvPicPr>
          <p:nvPr/>
        </p:nvPicPr>
        <p:blipFill>
          <a:blip r:embed="rId3"/>
          <a:stretch>
            <a:fillRect/>
          </a:stretch>
        </p:blipFill>
        <p:spPr>
          <a:xfrm>
            <a:off x="567342" y="1411787"/>
            <a:ext cx="10637065" cy="4794412"/>
          </a:xfrm>
          <a:prstGeom prst="rect">
            <a:avLst/>
          </a:prstGeom>
        </p:spPr>
      </p:pic>
    </p:spTree>
    <p:extLst>
      <p:ext uri="{BB962C8B-B14F-4D97-AF65-F5344CB8AC3E}">
        <p14:creationId xmlns:p14="http://schemas.microsoft.com/office/powerpoint/2010/main" val="36457866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5D30A-4ED3-44B7-9F04-C404487B809B}"/>
              </a:ext>
            </a:extLst>
          </p:cNvPr>
          <p:cNvSpPr>
            <a:spLocks noGrp="1"/>
          </p:cNvSpPr>
          <p:nvPr>
            <p:ph type="title"/>
          </p:nvPr>
        </p:nvSpPr>
        <p:spPr/>
        <p:txBody>
          <a:bodyPr/>
          <a:lstStyle/>
          <a:p>
            <a:r>
              <a:rPr lang="en-US"/>
              <a:t>Activity Log vs. Diagnostics Logs</a:t>
            </a:r>
            <a:endParaRPr lang="en-US" dirty="0"/>
          </a:p>
        </p:txBody>
      </p:sp>
      <p:sp>
        <p:nvSpPr>
          <p:cNvPr id="2" name="Text Placeholder 1">
            <a:extLst>
              <a:ext uri="{FF2B5EF4-FFF2-40B4-BE49-F238E27FC236}">
                <a16:creationId xmlns:a16="http://schemas.microsoft.com/office/drawing/2014/main" id="{BCAE70F9-C232-470D-BE84-6F139638BE80}"/>
              </a:ext>
            </a:extLst>
          </p:cNvPr>
          <p:cNvSpPr>
            <a:spLocks noGrp="1"/>
          </p:cNvSpPr>
          <p:nvPr>
            <p:ph type="body" sz="quarter" idx="10"/>
          </p:nvPr>
        </p:nvSpPr>
        <p:spPr>
          <a:xfrm>
            <a:off x="584200" y="1437480"/>
            <a:ext cx="5212080" cy="4831557"/>
          </a:xfrm>
        </p:spPr>
        <p:txBody>
          <a:bodyPr>
            <a:normAutofit/>
          </a:bodyPr>
          <a:lstStyle/>
          <a:p>
            <a:r>
              <a:rPr lang="en-US" dirty="0"/>
              <a:t>One-off resource monitoring should be the exception and not the rule</a:t>
            </a:r>
          </a:p>
          <a:p>
            <a:r>
              <a:rPr lang="en-US" dirty="0"/>
              <a:t>Only use when troubleshooting</a:t>
            </a:r>
          </a:p>
          <a:p>
            <a:r>
              <a:rPr lang="en-US" dirty="0"/>
              <a:t>Activity Log</a:t>
            </a:r>
          </a:p>
          <a:p>
            <a:pPr lvl="1"/>
            <a:r>
              <a:rPr lang="en-US" dirty="0"/>
              <a:t>Also called the audit log</a:t>
            </a:r>
          </a:p>
          <a:p>
            <a:pPr lvl="1"/>
            <a:r>
              <a:rPr lang="en-US" dirty="0"/>
              <a:t>Records operational details</a:t>
            </a:r>
          </a:p>
          <a:p>
            <a:pPr lvl="1"/>
            <a:r>
              <a:rPr lang="en-US" dirty="0"/>
              <a:t>Who did what and when in Azure</a:t>
            </a:r>
          </a:p>
          <a:p>
            <a:endParaRPr lang="en-US" dirty="0"/>
          </a:p>
        </p:txBody>
      </p:sp>
      <p:sp>
        <p:nvSpPr>
          <p:cNvPr id="6" name="Text Placeholder 5">
            <a:extLst>
              <a:ext uri="{FF2B5EF4-FFF2-40B4-BE49-F238E27FC236}">
                <a16:creationId xmlns:a16="http://schemas.microsoft.com/office/drawing/2014/main" id="{FB005DF3-C739-4AC3-B11B-F0423B86C488}"/>
              </a:ext>
            </a:extLst>
          </p:cNvPr>
          <p:cNvSpPr>
            <a:spLocks noGrp="1"/>
          </p:cNvSpPr>
          <p:nvPr>
            <p:ph type="body" sz="quarter" idx="11"/>
          </p:nvPr>
        </p:nvSpPr>
        <p:spPr>
          <a:xfrm>
            <a:off x="6389914" y="1437480"/>
            <a:ext cx="5212080" cy="3077766"/>
          </a:xfrm>
        </p:spPr>
        <p:txBody>
          <a:bodyPr/>
          <a:lstStyle/>
          <a:p>
            <a:r>
              <a:rPr lang="en-US" dirty="0"/>
              <a:t>Diagnostic Log</a:t>
            </a:r>
          </a:p>
          <a:p>
            <a:r>
              <a:rPr lang="en-US" dirty="0"/>
              <a:t>Performance Counters</a:t>
            </a:r>
          </a:p>
          <a:p>
            <a:r>
              <a:rPr lang="en-US" dirty="0"/>
              <a:t>Event logs</a:t>
            </a:r>
          </a:p>
          <a:p>
            <a:pPr lvl="1"/>
            <a:r>
              <a:rPr lang="en-US" dirty="0"/>
              <a:t>System, Application, Security</a:t>
            </a:r>
          </a:p>
          <a:p>
            <a:pPr lvl="1"/>
            <a:r>
              <a:rPr lang="en-US" dirty="0"/>
              <a:t>IIS logs</a:t>
            </a:r>
          </a:p>
          <a:p>
            <a:pPr lvl="1"/>
            <a:r>
              <a:rPr lang="en-US" dirty="0"/>
              <a:t>Crash dump data</a:t>
            </a:r>
          </a:p>
          <a:p>
            <a:pPr lvl="1"/>
            <a:r>
              <a:rPr lang="en-US" dirty="0"/>
              <a:t>Custom Error Logs</a:t>
            </a:r>
          </a:p>
        </p:txBody>
      </p:sp>
    </p:spTree>
    <p:extLst>
      <p:ext uri="{BB962C8B-B14F-4D97-AF65-F5344CB8AC3E}">
        <p14:creationId xmlns:p14="http://schemas.microsoft.com/office/powerpoint/2010/main" val="37989171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Diagnostic Logs</a:t>
            </a:r>
            <a:endParaRPr lang="en-US" dirty="0"/>
          </a:p>
        </p:txBody>
      </p:sp>
      <p:sp>
        <p:nvSpPr>
          <p:cNvPr id="4" name="Text Placeholder 3"/>
          <p:cNvSpPr>
            <a:spLocks noGrp="1"/>
          </p:cNvSpPr>
          <p:nvPr>
            <p:ph type="body" sz="quarter" idx="10"/>
          </p:nvPr>
        </p:nvSpPr>
        <p:spPr/>
        <p:txBody>
          <a:bodyPr/>
          <a:lstStyle/>
          <a:p>
            <a:pPr marL="0" indent="0">
              <a:buNone/>
            </a:pPr>
            <a:r>
              <a:rPr lang="en-US" sz="2400" dirty="0"/>
              <a:t>Diagnostics from a specific resource</a:t>
            </a:r>
          </a:p>
          <a:p>
            <a:pPr marL="0" indent="0">
              <a:buNone/>
            </a:pPr>
            <a:endParaRPr lang="en-US" sz="2400" dirty="0"/>
          </a:p>
          <a:p>
            <a:pPr marL="0" indent="0">
              <a:buNone/>
            </a:pPr>
            <a:r>
              <a:rPr lang="en-US" sz="2400" dirty="0"/>
              <a:t>Logs contents vary by resource type </a:t>
            </a:r>
          </a:p>
          <a:p>
            <a:pPr marL="0" indent="0">
              <a:buNone/>
            </a:pPr>
            <a:endParaRPr lang="en-US" sz="2400" dirty="0"/>
          </a:p>
          <a:p>
            <a:pPr marL="0" indent="0">
              <a:buNone/>
            </a:pPr>
            <a:r>
              <a:rPr lang="en-US" sz="2400" dirty="0"/>
              <a:t>Logging needs to be enabled.</a:t>
            </a:r>
          </a:p>
          <a:p>
            <a:pPr marL="0" indent="0">
              <a:buNone/>
            </a:pPr>
            <a:endParaRPr lang="en-US" sz="2400" dirty="0"/>
          </a:p>
          <a:p>
            <a:pPr marL="0" indent="0">
              <a:buNone/>
            </a:pPr>
            <a:r>
              <a:rPr lang="en-US" sz="2400" dirty="0"/>
              <a:t>Can be stored in Storage account, streamed to Event Hubs, or sent to OMS Log Analytics</a:t>
            </a:r>
          </a:p>
          <a:p>
            <a:pPr marL="0" indent="0">
              <a:buNone/>
            </a:pPr>
            <a:endParaRPr lang="en-US" sz="2400" dirty="0"/>
          </a:p>
          <a:p>
            <a:pPr marL="0" indent="0">
              <a:buNone/>
            </a:pPr>
            <a:r>
              <a:rPr lang="en-US" sz="2400" dirty="0"/>
              <a:t>365-day retention with storage account </a:t>
            </a:r>
          </a:p>
        </p:txBody>
      </p:sp>
      <p:sp>
        <p:nvSpPr>
          <p:cNvPr id="2" name="AutoShape 2" descr="Logical placement of Diagnostic Logs">
            <a:extLst>
              <a:ext uri="{FF2B5EF4-FFF2-40B4-BE49-F238E27FC236}">
                <a16:creationId xmlns:a16="http://schemas.microsoft.com/office/drawing/2014/main" id="{2FE4A794-FA55-41AF-8AC9-85E381B97CBB}"/>
              </a:ext>
            </a:extLst>
          </p:cNvPr>
          <p:cNvSpPr>
            <a:spLocks noChangeAspect="1" noChangeArrowheads="1"/>
          </p:cNvSpPr>
          <p:nvPr/>
        </p:nvSpPr>
        <p:spPr bwMode="auto">
          <a:xfrm>
            <a:off x="5945799" y="3279578"/>
            <a:ext cx="298846" cy="2988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654" tIns="44827" rIns="89654" bIns="44827" numCol="1" anchor="t" anchorCtr="0" compatLnSpc="1">
            <a:prstTxWarp prst="textNoShape">
              <a:avLst/>
            </a:prstTxWarp>
          </a:bodyPr>
          <a:lstStyle/>
          <a:p>
            <a:pPr defTabSz="914554"/>
            <a:endParaRPr lang="en-US" sz="1765">
              <a:solidFill>
                <a:srgbClr val="505050"/>
              </a:solidFill>
              <a:latin typeface="Segoe UI"/>
            </a:endParaRPr>
          </a:p>
        </p:txBody>
      </p:sp>
      <p:pic>
        <p:nvPicPr>
          <p:cNvPr id="7" name="Picture 6">
            <a:extLst>
              <a:ext uri="{FF2B5EF4-FFF2-40B4-BE49-F238E27FC236}">
                <a16:creationId xmlns:a16="http://schemas.microsoft.com/office/drawing/2014/main" id="{50FDC5AB-9CF7-4A59-819D-1788AC61E832}"/>
              </a:ext>
            </a:extLst>
          </p:cNvPr>
          <p:cNvPicPr>
            <a:picLocks noChangeAspect="1"/>
          </p:cNvPicPr>
          <p:nvPr/>
        </p:nvPicPr>
        <p:blipFill>
          <a:blip r:embed="rId3"/>
          <a:stretch>
            <a:fillRect/>
          </a:stretch>
        </p:blipFill>
        <p:spPr>
          <a:xfrm>
            <a:off x="6449732" y="714361"/>
            <a:ext cx="5253656" cy="5603370"/>
          </a:xfrm>
          <a:prstGeom prst="rect">
            <a:avLst/>
          </a:prstGeom>
        </p:spPr>
      </p:pic>
    </p:spTree>
    <p:extLst>
      <p:ext uri="{BB962C8B-B14F-4D97-AF65-F5344CB8AC3E}">
        <p14:creationId xmlns:p14="http://schemas.microsoft.com/office/powerpoint/2010/main" val="41657746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Diagnostic Logs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41" y="1411787"/>
            <a:ext cx="10578697" cy="2792406"/>
          </a:xfrm>
          <a:prstGeom prst="rect">
            <a:avLst/>
          </a:prstGeom>
        </p:spPr>
      </p:pic>
    </p:spTree>
    <p:extLst>
      <p:ext uri="{BB962C8B-B14F-4D97-AF65-F5344CB8AC3E}">
        <p14:creationId xmlns:p14="http://schemas.microsoft.com/office/powerpoint/2010/main" val="5150141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Activity Logs</a:t>
            </a:r>
            <a:endParaRPr lang="en-US" dirty="0"/>
          </a:p>
        </p:txBody>
      </p:sp>
      <p:sp>
        <p:nvSpPr>
          <p:cNvPr id="4" name="Text Placeholder 3"/>
          <p:cNvSpPr>
            <a:spLocks noGrp="1"/>
          </p:cNvSpPr>
          <p:nvPr>
            <p:ph type="body" sz="quarter" idx="10"/>
          </p:nvPr>
        </p:nvSpPr>
        <p:spPr/>
        <p:txBody>
          <a:bodyPr/>
          <a:lstStyle/>
          <a:p>
            <a:pPr marL="0" indent="0">
              <a:buNone/>
            </a:pPr>
            <a:r>
              <a:rPr lang="en-US" sz="2000" dirty="0"/>
              <a:t>Formerly called “Audit Logs” or “Operational Logs” </a:t>
            </a:r>
          </a:p>
          <a:p>
            <a:pPr marL="0" indent="0">
              <a:buNone/>
            </a:pPr>
            <a:endParaRPr lang="en-US" sz="2000" dirty="0"/>
          </a:p>
          <a:p>
            <a:pPr marL="0" indent="0">
              <a:buNone/>
            </a:pPr>
            <a:r>
              <a:rPr lang="en-US" sz="2000" dirty="0"/>
              <a:t>Who is doing what on your resources?</a:t>
            </a:r>
          </a:p>
          <a:p>
            <a:pPr marL="0" indent="0">
              <a:buNone/>
            </a:pPr>
            <a:endParaRPr lang="en-US" sz="2000" dirty="0"/>
          </a:p>
          <a:p>
            <a:pPr marL="0" indent="0">
              <a:buNone/>
            </a:pPr>
            <a:r>
              <a:rPr lang="en-US" sz="2000" dirty="0"/>
              <a:t>Excellent source for security admins to get audit trails for Azure resources</a:t>
            </a:r>
          </a:p>
          <a:p>
            <a:pPr marL="0" indent="0">
              <a:buNone/>
            </a:pPr>
            <a:endParaRPr lang="en-US" sz="2000" dirty="0"/>
          </a:p>
          <a:p>
            <a:pPr marL="0" indent="0">
              <a:buNone/>
            </a:pPr>
            <a:r>
              <a:rPr lang="en-US" sz="2000" dirty="0"/>
              <a:t>Retained for 90 days </a:t>
            </a:r>
          </a:p>
          <a:p>
            <a:pPr marL="0" indent="0">
              <a:buNone/>
            </a:pPr>
            <a:endParaRPr lang="en-US" sz="2000" dirty="0"/>
          </a:p>
          <a:p>
            <a:pPr marL="0" indent="0">
              <a:buNone/>
            </a:pPr>
            <a:r>
              <a:rPr lang="en-US" sz="2000" dirty="0"/>
              <a:t>Export to Blob storage or stream to Event Hub and analyze with Power BI</a:t>
            </a:r>
          </a:p>
          <a:p>
            <a:pPr marL="0" indent="0">
              <a:buNone/>
            </a:pPr>
            <a:endParaRPr lang="en-US" sz="2000" dirty="0"/>
          </a:p>
          <a:p>
            <a:pPr marL="0" indent="0">
              <a:buNone/>
            </a:pPr>
            <a:r>
              <a:rPr lang="en-US" sz="2000" dirty="0"/>
              <a:t>Create email or webhook triggers off events</a:t>
            </a:r>
          </a:p>
          <a:p>
            <a:endParaRPr lang="en-US" sz="2000" dirty="0"/>
          </a:p>
        </p:txBody>
      </p:sp>
      <p:pic>
        <p:nvPicPr>
          <p:cNvPr id="5" name="Picture 4">
            <a:extLst>
              <a:ext uri="{FF2B5EF4-FFF2-40B4-BE49-F238E27FC236}">
                <a16:creationId xmlns:a16="http://schemas.microsoft.com/office/drawing/2014/main" id="{98DC4539-6850-422F-A123-A5CAC229BC7D}"/>
              </a:ext>
            </a:extLst>
          </p:cNvPr>
          <p:cNvPicPr>
            <a:picLocks noChangeAspect="1"/>
          </p:cNvPicPr>
          <p:nvPr/>
        </p:nvPicPr>
        <p:blipFill>
          <a:blip r:embed="rId3"/>
          <a:stretch>
            <a:fillRect/>
          </a:stretch>
        </p:blipFill>
        <p:spPr>
          <a:xfrm>
            <a:off x="5124749" y="1038229"/>
            <a:ext cx="6854394" cy="5229812"/>
          </a:xfrm>
          <a:prstGeom prst="rect">
            <a:avLst/>
          </a:prstGeom>
        </p:spPr>
      </p:pic>
    </p:spTree>
    <p:extLst>
      <p:ext uri="{BB962C8B-B14F-4D97-AF65-F5344CB8AC3E}">
        <p14:creationId xmlns:p14="http://schemas.microsoft.com/office/powerpoint/2010/main" val="27889926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Activity Logs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41" y="1411787"/>
            <a:ext cx="11026966" cy="4735109"/>
          </a:xfrm>
          <a:prstGeom prst="rect">
            <a:avLst/>
          </a:prstGeom>
        </p:spPr>
      </p:pic>
    </p:spTree>
    <p:extLst>
      <p:ext uri="{BB962C8B-B14F-4D97-AF65-F5344CB8AC3E}">
        <p14:creationId xmlns:p14="http://schemas.microsoft.com/office/powerpoint/2010/main" val="416725686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Metric Alerts</a:t>
            </a:r>
            <a:endParaRPr lang="en-US" dirty="0"/>
          </a:p>
        </p:txBody>
      </p:sp>
      <p:sp>
        <p:nvSpPr>
          <p:cNvPr id="4" name="Text Placeholder 3"/>
          <p:cNvSpPr>
            <a:spLocks noGrp="1"/>
          </p:cNvSpPr>
          <p:nvPr>
            <p:ph type="body" sz="quarter" idx="10"/>
          </p:nvPr>
        </p:nvSpPr>
        <p:spPr>
          <a:xfrm>
            <a:off x="584200" y="1435496"/>
            <a:ext cx="11018520" cy="4833541"/>
          </a:xfrm>
        </p:spPr>
        <p:txBody>
          <a:bodyPr>
            <a:normAutofit fontScale="92500" lnSpcReduction="10000"/>
          </a:bodyPr>
          <a:lstStyle/>
          <a:p>
            <a:r>
              <a:rPr lang="en-US" dirty="0"/>
              <a:t>This alert triggers when the value of a specified metric crosses a threshold that you assign in either direction. That is, it triggers both when the condition is first met and then afterward when that condition is no longer being met.  </a:t>
            </a:r>
          </a:p>
          <a:p>
            <a:endParaRPr lang="en-US" dirty="0"/>
          </a:p>
          <a:p>
            <a:r>
              <a:rPr lang="en-US" dirty="0"/>
              <a:t>You can configure an alert to do the following actions: </a:t>
            </a:r>
          </a:p>
          <a:p>
            <a:pPr lvl="1"/>
            <a:r>
              <a:rPr lang="en-US" dirty="0"/>
              <a:t>Send email notifications to the service administrator, to co-administrators, or to additional email addresses that you specify. </a:t>
            </a:r>
          </a:p>
          <a:p>
            <a:pPr lvl="1"/>
            <a:r>
              <a:rPr lang="en-US" dirty="0"/>
              <a:t>Call a webhook, which enables you to launch additional automation actions. Examples include calling: </a:t>
            </a:r>
          </a:p>
          <a:p>
            <a:pPr lvl="1"/>
            <a:r>
              <a:rPr lang="en-US" dirty="0"/>
              <a:t>Azure Automation Runbook </a:t>
            </a:r>
          </a:p>
          <a:p>
            <a:pPr lvl="1"/>
            <a:r>
              <a:rPr lang="en-US" dirty="0"/>
              <a:t>Azure Function </a:t>
            </a:r>
          </a:p>
          <a:p>
            <a:pPr lvl="1"/>
            <a:r>
              <a:rPr lang="en-US" dirty="0"/>
              <a:t>Azure Logic App </a:t>
            </a:r>
          </a:p>
          <a:p>
            <a:pPr lvl="1"/>
            <a:r>
              <a:rPr lang="en-US" dirty="0"/>
              <a:t>a third-party service</a:t>
            </a:r>
          </a:p>
          <a:p>
            <a:endParaRPr lang="en-US" dirty="0"/>
          </a:p>
        </p:txBody>
      </p:sp>
    </p:spTree>
    <p:extLst>
      <p:ext uri="{BB962C8B-B14F-4D97-AF65-F5344CB8AC3E}">
        <p14:creationId xmlns:p14="http://schemas.microsoft.com/office/powerpoint/2010/main" val="38793830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Activity Log Alerts</a:t>
            </a:r>
            <a:endParaRPr lang="en-US" dirty="0"/>
          </a:p>
        </p:txBody>
      </p:sp>
      <p:sp>
        <p:nvSpPr>
          <p:cNvPr id="4" name="Text Placeholder 3"/>
          <p:cNvSpPr>
            <a:spLocks noGrp="1"/>
          </p:cNvSpPr>
          <p:nvPr>
            <p:ph type="body" sz="quarter" idx="10"/>
          </p:nvPr>
        </p:nvSpPr>
        <p:spPr>
          <a:xfrm>
            <a:off x="584200" y="1435497"/>
            <a:ext cx="11018520" cy="3447098"/>
          </a:xfrm>
        </p:spPr>
        <p:txBody>
          <a:bodyPr/>
          <a:lstStyle/>
          <a:p>
            <a:r>
              <a:rPr lang="en-US" dirty="0"/>
              <a:t>This alert can trigger when a particular event occurs on a resource, or when a service notification is posted to your subscription. </a:t>
            </a:r>
          </a:p>
          <a:p>
            <a:r>
              <a:rPr lang="en-US" dirty="0"/>
              <a:t>You can configure an alert to do the following actions: </a:t>
            </a:r>
          </a:p>
          <a:p>
            <a:pPr lvl="1"/>
            <a:r>
              <a:rPr lang="en-US" dirty="0"/>
              <a:t>Trigger whenever a specific event occurs one of the resources under your subscription </a:t>
            </a:r>
          </a:p>
          <a:p>
            <a:pPr lvl="1"/>
            <a:r>
              <a:rPr lang="en-US" dirty="0"/>
              <a:t>Trigger whenever a service notification is posted to your subscription </a:t>
            </a:r>
          </a:p>
          <a:p>
            <a:pPr lvl="1"/>
            <a:r>
              <a:rPr lang="en-US" dirty="0"/>
              <a:t>Alert members of an action group via </a:t>
            </a:r>
          </a:p>
          <a:p>
            <a:pPr lvl="2"/>
            <a:r>
              <a:rPr lang="en-US" dirty="0"/>
              <a:t>SMS </a:t>
            </a:r>
          </a:p>
          <a:p>
            <a:pPr lvl="2"/>
            <a:r>
              <a:rPr lang="en-US" dirty="0"/>
              <a:t>Email </a:t>
            </a:r>
          </a:p>
          <a:p>
            <a:pPr lvl="2"/>
            <a:r>
              <a:rPr lang="en-US" dirty="0"/>
              <a:t>Webhook</a:t>
            </a:r>
          </a:p>
        </p:txBody>
      </p:sp>
    </p:spTree>
    <p:extLst>
      <p:ext uri="{BB962C8B-B14F-4D97-AF65-F5344CB8AC3E}">
        <p14:creationId xmlns:p14="http://schemas.microsoft.com/office/powerpoint/2010/main" val="126593394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Alerts</a:t>
            </a:r>
            <a:endParaRPr lang="en-US" dirty="0"/>
          </a:p>
        </p:txBody>
      </p:sp>
      <p:pic>
        <p:nvPicPr>
          <p:cNvPr id="5" name="Picture 4"/>
          <p:cNvPicPr>
            <a:picLocks noChangeAspect="1"/>
          </p:cNvPicPr>
          <p:nvPr/>
        </p:nvPicPr>
        <p:blipFill>
          <a:blip r:embed="rId3"/>
          <a:stretch>
            <a:fillRect/>
          </a:stretch>
        </p:blipFill>
        <p:spPr>
          <a:xfrm>
            <a:off x="6843116" y="216401"/>
            <a:ext cx="4632119" cy="6428820"/>
          </a:xfrm>
          <a:prstGeom prst="rect">
            <a:avLst/>
          </a:prstGeom>
        </p:spPr>
      </p:pic>
      <p:pic>
        <p:nvPicPr>
          <p:cNvPr id="2" name="Picture 1">
            <a:extLst>
              <a:ext uri="{FF2B5EF4-FFF2-40B4-BE49-F238E27FC236}">
                <a16:creationId xmlns:a16="http://schemas.microsoft.com/office/drawing/2014/main" id="{B5CE34F9-537D-4724-86F3-4D5D8584C1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7342" y="1486498"/>
            <a:ext cx="5687421" cy="4933556"/>
          </a:xfrm>
          <a:prstGeom prst="rect">
            <a:avLst/>
          </a:prstGeom>
        </p:spPr>
      </p:pic>
    </p:spTree>
    <p:extLst>
      <p:ext uri="{BB962C8B-B14F-4D97-AF65-F5344CB8AC3E}">
        <p14:creationId xmlns:p14="http://schemas.microsoft.com/office/powerpoint/2010/main" val="7391238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69D62-C920-4685-AC92-3EEECA89BB10}"/>
              </a:ext>
            </a:extLst>
          </p:cNvPr>
          <p:cNvSpPr>
            <a:spLocks noGrp="1"/>
          </p:cNvSpPr>
          <p:nvPr>
            <p:ph type="title"/>
          </p:nvPr>
        </p:nvSpPr>
        <p:spPr/>
        <p:txBody>
          <a:bodyPr/>
          <a:lstStyle/>
          <a:p>
            <a:r>
              <a:rPr lang="en-US" dirty="0"/>
              <a:t>Network Watcher</a:t>
            </a:r>
          </a:p>
        </p:txBody>
      </p:sp>
    </p:spTree>
    <p:extLst>
      <p:ext uri="{BB962C8B-B14F-4D97-AF65-F5344CB8AC3E}">
        <p14:creationId xmlns:p14="http://schemas.microsoft.com/office/powerpoint/2010/main" val="84790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AEF510-A1B7-4CF5-B19E-E9BC2824C1EA}"/>
              </a:ext>
            </a:extLst>
          </p:cNvPr>
          <p:cNvSpPr>
            <a:spLocks noGrp="1"/>
          </p:cNvSpPr>
          <p:nvPr>
            <p:ph type="title"/>
          </p:nvPr>
        </p:nvSpPr>
        <p:spPr/>
        <p:txBody>
          <a:bodyPr/>
          <a:lstStyle/>
          <a:p>
            <a:r>
              <a:rPr lang="en-US" dirty="0"/>
              <a:t>Azure Monitoring Overview</a:t>
            </a:r>
          </a:p>
        </p:txBody>
      </p:sp>
    </p:spTree>
    <p:extLst>
      <p:ext uri="{BB962C8B-B14F-4D97-AF65-F5344CB8AC3E}">
        <p14:creationId xmlns:p14="http://schemas.microsoft.com/office/powerpoint/2010/main" val="185040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Network Watcher?</a:t>
            </a:r>
            <a:endParaRPr lang="en-US" dirty="0"/>
          </a:p>
        </p:txBody>
      </p:sp>
      <p:sp>
        <p:nvSpPr>
          <p:cNvPr id="4" name="Text Placeholder 3"/>
          <p:cNvSpPr>
            <a:spLocks noGrp="1"/>
          </p:cNvSpPr>
          <p:nvPr>
            <p:ph type="body" sz="quarter" idx="10"/>
          </p:nvPr>
        </p:nvSpPr>
        <p:spPr/>
        <p:txBody>
          <a:bodyPr/>
          <a:lstStyle/>
          <a:p>
            <a:r>
              <a:rPr lang="en-US"/>
              <a:t>Regional service that enables monitoring and diagnosing through insights on the following Azure network resources:</a:t>
            </a:r>
          </a:p>
          <a:p>
            <a:r>
              <a:rPr lang="en-US"/>
              <a:t>Topology: Network level graphical topology on Azure networking resources. </a:t>
            </a:r>
          </a:p>
          <a:p>
            <a:r>
              <a:rPr lang="en-US"/>
              <a:t>Variable Packet Capture: Captures packet data in/out of a VM. Can be stored in blob storage and locally in .cap format.</a:t>
            </a:r>
          </a:p>
          <a:p>
            <a:r>
              <a:rPr lang="en-US"/>
              <a:t>IP flow verify: Checks if packet is allowed/denied by NSGs based on 5-tuple packet info.</a:t>
            </a:r>
          </a:p>
          <a:p>
            <a:r>
              <a:rPr lang="en-US"/>
              <a:t>Next hop: Determines next hop for packets being routed in the Azure Network fabric for UDR troubleshooting.</a:t>
            </a:r>
            <a:endParaRPr lang="en-US" dirty="0"/>
          </a:p>
        </p:txBody>
      </p:sp>
    </p:spTree>
    <p:extLst>
      <p:ext uri="{BB962C8B-B14F-4D97-AF65-F5344CB8AC3E}">
        <p14:creationId xmlns:p14="http://schemas.microsoft.com/office/powerpoint/2010/main" val="177548373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Topology</a:t>
            </a:r>
            <a:endParaRPr lang="en-US" dirty="0"/>
          </a:p>
        </p:txBody>
      </p:sp>
      <p:pic>
        <p:nvPicPr>
          <p:cNvPr id="7" name="Picture 6">
            <a:extLst>
              <a:ext uri="{FF2B5EF4-FFF2-40B4-BE49-F238E27FC236}">
                <a16:creationId xmlns:a16="http://schemas.microsoft.com/office/drawing/2014/main" id="{1818F0B8-E3DF-469F-8037-6A932FE41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345" y="1411787"/>
            <a:ext cx="9961310" cy="4620952"/>
          </a:xfrm>
          <a:prstGeom prst="rect">
            <a:avLst/>
          </a:prstGeom>
        </p:spPr>
      </p:pic>
    </p:spTree>
    <p:extLst>
      <p:ext uri="{BB962C8B-B14F-4D97-AF65-F5344CB8AC3E}">
        <p14:creationId xmlns:p14="http://schemas.microsoft.com/office/powerpoint/2010/main" val="146614108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Network Watcher?</a:t>
            </a:r>
            <a:endParaRPr lang="en-US" dirty="0"/>
          </a:p>
        </p:txBody>
      </p:sp>
      <p:sp>
        <p:nvSpPr>
          <p:cNvPr id="4" name="Text Placeholder 3"/>
          <p:cNvSpPr>
            <a:spLocks noGrp="1"/>
          </p:cNvSpPr>
          <p:nvPr>
            <p:ph type="body" sz="quarter" idx="10"/>
          </p:nvPr>
        </p:nvSpPr>
        <p:spPr/>
        <p:txBody>
          <a:bodyPr/>
          <a:lstStyle/>
          <a:p>
            <a:r>
              <a:rPr lang="en-US"/>
              <a:t>Security Group View: Gets effective and applied security rules that are applied on a VM.</a:t>
            </a:r>
          </a:p>
          <a:p>
            <a:r>
              <a:rPr lang="en-US"/>
              <a:t>NSG Flow Logging: NSGs logs on traffic that is denied/allowed</a:t>
            </a:r>
          </a:p>
          <a:p>
            <a:r>
              <a:rPr lang="en-US"/>
              <a:t>Virtual Network Gateway and Connection troubleshooting: Troubleshoot Virtual Network Gateways and Connections.</a:t>
            </a:r>
          </a:p>
          <a:p>
            <a:r>
              <a:rPr lang="en-US"/>
              <a:t>Network subscription limits: View network resource usage against limits.</a:t>
            </a:r>
          </a:p>
          <a:p>
            <a:r>
              <a:rPr lang="en-US"/>
              <a:t>Configuring Diagnostics Log: Enable/Disable Diagnostics logs for network resources in a resource group</a:t>
            </a:r>
            <a:endParaRPr lang="en-US" dirty="0"/>
          </a:p>
        </p:txBody>
      </p:sp>
    </p:spTree>
    <p:extLst>
      <p:ext uri="{BB962C8B-B14F-4D97-AF65-F5344CB8AC3E}">
        <p14:creationId xmlns:p14="http://schemas.microsoft.com/office/powerpoint/2010/main" val="12082781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NSGs Flow Logging and VPN Gateway Logs</a:t>
            </a:r>
            <a:endParaRPr lang="en-US" dirty="0"/>
          </a:p>
        </p:txBody>
      </p:sp>
      <p:pic>
        <p:nvPicPr>
          <p:cNvPr id="4" name="Picture 3">
            <a:extLst>
              <a:ext uri="{FF2B5EF4-FFF2-40B4-BE49-F238E27FC236}">
                <a16:creationId xmlns:a16="http://schemas.microsoft.com/office/drawing/2014/main" id="{9D69D8D3-8B56-4620-B7FE-771F88D05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630" y="1561210"/>
            <a:ext cx="6948179" cy="3448242"/>
          </a:xfrm>
          <a:prstGeom prst="rect">
            <a:avLst/>
          </a:prstGeom>
        </p:spPr>
      </p:pic>
      <p:pic>
        <p:nvPicPr>
          <p:cNvPr id="6" name="Picture 5">
            <a:extLst>
              <a:ext uri="{FF2B5EF4-FFF2-40B4-BE49-F238E27FC236}">
                <a16:creationId xmlns:a16="http://schemas.microsoft.com/office/drawing/2014/main" id="{4DC06916-5C26-490F-8E89-098A87BD4F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6666" y="3204865"/>
            <a:ext cx="6177402" cy="3151531"/>
          </a:xfrm>
          <a:prstGeom prst="rect">
            <a:avLst/>
          </a:prstGeom>
        </p:spPr>
      </p:pic>
    </p:spTree>
    <p:extLst>
      <p:ext uri="{BB962C8B-B14F-4D97-AF65-F5344CB8AC3E}">
        <p14:creationId xmlns:p14="http://schemas.microsoft.com/office/powerpoint/2010/main" val="8054982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56DC0-7FC3-4175-A5C0-5C891646D3BE}"/>
              </a:ext>
            </a:extLst>
          </p:cNvPr>
          <p:cNvSpPr>
            <a:spLocks noGrp="1"/>
          </p:cNvSpPr>
          <p:nvPr>
            <p:ph type="title"/>
          </p:nvPr>
        </p:nvSpPr>
        <p:spPr/>
        <p:txBody>
          <a:bodyPr/>
          <a:lstStyle/>
          <a:p>
            <a:r>
              <a:rPr lang="en-US" dirty="0"/>
              <a:t>Azure Security Center</a:t>
            </a:r>
          </a:p>
        </p:txBody>
      </p:sp>
    </p:spTree>
    <p:extLst>
      <p:ext uri="{BB962C8B-B14F-4D97-AF65-F5344CB8AC3E}">
        <p14:creationId xmlns:p14="http://schemas.microsoft.com/office/powerpoint/2010/main" val="28430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Azure Security Center?</a:t>
            </a:r>
            <a:endParaRPr lang="en-US" dirty="0"/>
          </a:p>
        </p:txBody>
      </p:sp>
      <p:sp>
        <p:nvSpPr>
          <p:cNvPr id="4" name="Text Placeholder 3"/>
          <p:cNvSpPr>
            <a:spLocks noGrp="1"/>
          </p:cNvSpPr>
          <p:nvPr>
            <p:ph type="body" sz="quarter" idx="10"/>
          </p:nvPr>
        </p:nvSpPr>
        <p:spPr/>
        <p:txBody>
          <a:bodyPr/>
          <a:lstStyle/>
          <a:p>
            <a:r>
              <a:rPr lang="en-US"/>
              <a:t>Create Security Policies </a:t>
            </a:r>
          </a:p>
          <a:p>
            <a:r>
              <a:rPr lang="en-US"/>
              <a:t>Recommendations</a:t>
            </a:r>
          </a:p>
          <a:p>
            <a:r>
              <a:rPr lang="en-US"/>
              <a:t>Security Alerts</a:t>
            </a:r>
          </a:p>
          <a:p>
            <a:r>
              <a:rPr lang="en-US"/>
              <a:t>Partner Solutions available for additional features</a:t>
            </a:r>
          </a:p>
          <a:p>
            <a:r>
              <a:rPr lang="en-US"/>
              <a:t>Integrate with other SIEM systems through Microsoft Azure Log Integration and export data to PowerBI</a:t>
            </a:r>
          </a:p>
          <a:p>
            <a:r>
              <a:rPr lang="en-US"/>
              <a:t>Can be purchased as part of OMS</a:t>
            </a:r>
          </a:p>
          <a:p>
            <a:r>
              <a:rPr lang="en-US"/>
              <a:t>Available in different tiers for Basic vs. Advance threat detection</a:t>
            </a:r>
            <a:endParaRPr lang="en-US" dirty="0"/>
          </a:p>
        </p:txBody>
      </p:sp>
    </p:spTree>
    <p:extLst>
      <p:ext uri="{BB962C8B-B14F-4D97-AF65-F5344CB8AC3E}">
        <p14:creationId xmlns:p14="http://schemas.microsoft.com/office/powerpoint/2010/main" val="223944838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Azure Security Center</a:t>
            </a:r>
            <a:endParaRPr lang="en-US" dirty="0"/>
          </a:p>
        </p:txBody>
      </p:sp>
      <p:pic>
        <p:nvPicPr>
          <p:cNvPr id="2" name="Picture 1">
            <a:extLst>
              <a:ext uri="{FF2B5EF4-FFF2-40B4-BE49-F238E27FC236}">
                <a16:creationId xmlns:a16="http://schemas.microsoft.com/office/drawing/2014/main" id="{81BED0E5-6D75-4039-960B-56DF5D171200}"/>
              </a:ext>
            </a:extLst>
          </p:cNvPr>
          <p:cNvPicPr>
            <a:picLocks noChangeAspect="1"/>
          </p:cNvPicPr>
          <p:nvPr/>
        </p:nvPicPr>
        <p:blipFill>
          <a:blip r:embed="rId3"/>
          <a:stretch>
            <a:fillRect/>
          </a:stretch>
        </p:blipFill>
        <p:spPr>
          <a:xfrm>
            <a:off x="1837439" y="1189212"/>
            <a:ext cx="8246293" cy="4837576"/>
          </a:xfrm>
          <a:prstGeom prst="rect">
            <a:avLst/>
          </a:prstGeom>
        </p:spPr>
      </p:pic>
    </p:spTree>
    <p:extLst>
      <p:ext uri="{BB962C8B-B14F-4D97-AF65-F5344CB8AC3E}">
        <p14:creationId xmlns:p14="http://schemas.microsoft.com/office/powerpoint/2010/main" val="40332231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Security Policies</a:t>
            </a:r>
            <a:endParaRPr lang="en-US" dirty="0"/>
          </a:p>
        </p:txBody>
      </p:sp>
      <p:sp>
        <p:nvSpPr>
          <p:cNvPr id="4" name="Text Placeholder 3"/>
          <p:cNvSpPr>
            <a:spLocks noGrp="1"/>
          </p:cNvSpPr>
          <p:nvPr>
            <p:ph type="body" sz="quarter" idx="10"/>
          </p:nvPr>
        </p:nvSpPr>
        <p:spPr/>
        <p:txBody>
          <a:bodyPr/>
          <a:lstStyle/>
          <a:p>
            <a:r>
              <a:rPr lang="en-US"/>
              <a:t>Enable or Disable VM data collection and send it to Azure Storage.</a:t>
            </a:r>
          </a:p>
          <a:p>
            <a:r>
              <a:rPr lang="en-US"/>
              <a:t>Configured based on Prevention Policy categories such as:</a:t>
            </a:r>
          </a:p>
          <a:p>
            <a:pPr lvl="1"/>
            <a:r>
              <a:rPr lang="en-US"/>
              <a:t>System Updates</a:t>
            </a:r>
          </a:p>
          <a:p>
            <a:pPr lvl="1"/>
            <a:r>
              <a:rPr lang="en-US"/>
              <a:t>OS vulnerabilities</a:t>
            </a:r>
          </a:p>
          <a:p>
            <a:pPr lvl="1"/>
            <a:r>
              <a:rPr lang="en-US"/>
              <a:t>Endpoint Protection</a:t>
            </a:r>
          </a:p>
          <a:p>
            <a:pPr lvl="1"/>
            <a:r>
              <a:rPr lang="en-US"/>
              <a:t>Disk Encryption</a:t>
            </a:r>
          </a:p>
          <a:p>
            <a:pPr lvl="1"/>
            <a:r>
              <a:rPr lang="en-US"/>
              <a:t>Network Security Groups</a:t>
            </a:r>
          </a:p>
          <a:p>
            <a:pPr lvl="1"/>
            <a:r>
              <a:rPr lang="en-US"/>
              <a:t>Etc.</a:t>
            </a:r>
          </a:p>
          <a:p>
            <a:r>
              <a:rPr lang="en-US"/>
              <a:t>Created globally for a subscription, which all resource groups will inherit. Inheritance can be overwritten per resource group.</a:t>
            </a:r>
          </a:p>
          <a:p>
            <a:r>
              <a:rPr lang="en-US"/>
              <a:t>Email and SMS Text for incident alerts.</a:t>
            </a:r>
            <a:endParaRPr lang="en-US" dirty="0"/>
          </a:p>
        </p:txBody>
      </p:sp>
    </p:spTree>
    <p:extLst>
      <p:ext uri="{BB962C8B-B14F-4D97-AF65-F5344CB8AC3E}">
        <p14:creationId xmlns:p14="http://schemas.microsoft.com/office/powerpoint/2010/main" val="1661685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Security Policies</a:t>
            </a:r>
            <a:endParaRPr lang="en-US" dirty="0"/>
          </a:p>
        </p:txBody>
      </p:sp>
      <p:pic>
        <p:nvPicPr>
          <p:cNvPr id="6" name="Picture 5">
            <a:extLst>
              <a:ext uri="{FF2B5EF4-FFF2-40B4-BE49-F238E27FC236}">
                <a16:creationId xmlns:a16="http://schemas.microsoft.com/office/drawing/2014/main" id="{EA0B71EC-FDBD-43F4-88A7-FEF46354EA78}"/>
              </a:ext>
            </a:extLst>
          </p:cNvPr>
          <p:cNvPicPr>
            <a:picLocks noChangeAspect="1"/>
          </p:cNvPicPr>
          <p:nvPr/>
        </p:nvPicPr>
        <p:blipFill>
          <a:blip r:embed="rId3"/>
          <a:stretch>
            <a:fillRect/>
          </a:stretch>
        </p:blipFill>
        <p:spPr>
          <a:xfrm>
            <a:off x="548664" y="1189212"/>
            <a:ext cx="11094673" cy="4987000"/>
          </a:xfrm>
          <a:prstGeom prst="rect">
            <a:avLst/>
          </a:prstGeom>
        </p:spPr>
      </p:pic>
    </p:spTree>
    <p:extLst>
      <p:ext uri="{BB962C8B-B14F-4D97-AF65-F5344CB8AC3E}">
        <p14:creationId xmlns:p14="http://schemas.microsoft.com/office/powerpoint/2010/main" val="284911150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Security Policies: Prevention Policies</a:t>
            </a:r>
            <a:endParaRPr lang="en-US" dirty="0"/>
          </a:p>
        </p:txBody>
      </p:sp>
      <p:pic>
        <p:nvPicPr>
          <p:cNvPr id="2" name="Picture 1">
            <a:extLst>
              <a:ext uri="{FF2B5EF4-FFF2-40B4-BE49-F238E27FC236}">
                <a16:creationId xmlns:a16="http://schemas.microsoft.com/office/drawing/2014/main" id="{7FD32399-1C6F-4E03-A164-6F5697A0EBB2}"/>
              </a:ext>
            </a:extLst>
          </p:cNvPr>
          <p:cNvPicPr>
            <a:picLocks noChangeAspect="1"/>
          </p:cNvPicPr>
          <p:nvPr/>
        </p:nvPicPr>
        <p:blipFill>
          <a:blip r:embed="rId3"/>
          <a:stretch>
            <a:fillRect/>
          </a:stretch>
        </p:blipFill>
        <p:spPr>
          <a:xfrm>
            <a:off x="1351813" y="1189212"/>
            <a:ext cx="9488374" cy="5238480"/>
          </a:xfrm>
          <a:prstGeom prst="rect">
            <a:avLst/>
          </a:prstGeom>
        </p:spPr>
      </p:pic>
    </p:spTree>
    <p:extLst>
      <p:ext uri="{BB962C8B-B14F-4D97-AF65-F5344CB8AC3E}">
        <p14:creationId xmlns:p14="http://schemas.microsoft.com/office/powerpoint/2010/main" val="10342717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Azure Service Health Dashboard</a:t>
            </a:r>
            <a:endParaRPr lang="en-US" dirty="0"/>
          </a:p>
        </p:txBody>
      </p:sp>
      <p:pic>
        <p:nvPicPr>
          <p:cNvPr id="2" name="Picture 1">
            <a:extLst>
              <a:ext uri="{FF2B5EF4-FFF2-40B4-BE49-F238E27FC236}">
                <a16:creationId xmlns:a16="http://schemas.microsoft.com/office/drawing/2014/main" id="{8269C059-5E7E-44D6-9620-CAE1C124C166}"/>
              </a:ext>
            </a:extLst>
          </p:cNvPr>
          <p:cNvPicPr>
            <a:picLocks noChangeAspect="1"/>
          </p:cNvPicPr>
          <p:nvPr/>
        </p:nvPicPr>
        <p:blipFill>
          <a:blip r:embed="rId3"/>
          <a:stretch>
            <a:fillRect/>
          </a:stretch>
        </p:blipFill>
        <p:spPr>
          <a:xfrm>
            <a:off x="1920542" y="1358010"/>
            <a:ext cx="8350916" cy="4590094"/>
          </a:xfrm>
          <a:prstGeom prst="rect">
            <a:avLst/>
          </a:prstGeom>
        </p:spPr>
      </p:pic>
    </p:spTree>
    <p:extLst>
      <p:ext uri="{BB962C8B-B14F-4D97-AF65-F5344CB8AC3E}">
        <p14:creationId xmlns:p14="http://schemas.microsoft.com/office/powerpoint/2010/main" val="231237125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Recommendations</a:t>
            </a:r>
            <a:endParaRPr lang="en-US" dirty="0"/>
          </a:p>
        </p:txBody>
      </p:sp>
      <p:sp>
        <p:nvSpPr>
          <p:cNvPr id="4" name="Text Placeholder 3"/>
          <p:cNvSpPr>
            <a:spLocks noGrp="1"/>
          </p:cNvSpPr>
          <p:nvPr>
            <p:ph type="body" sz="quarter" idx="10"/>
          </p:nvPr>
        </p:nvSpPr>
        <p:spPr/>
        <p:txBody>
          <a:bodyPr/>
          <a:lstStyle/>
          <a:p>
            <a:r>
              <a:rPr lang="en-US"/>
              <a:t>What has Security Center observed in the Azure infrastructure and what is the recommendation on these incidents for Prevention purposes.</a:t>
            </a:r>
          </a:p>
          <a:p>
            <a:r>
              <a:rPr lang="en-US"/>
              <a:t>Based on advanced vs. basic threat analytics tier chosen</a:t>
            </a:r>
          </a:p>
          <a:p>
            <a:r>
              <a:rPr lang="en-US"/>
              <a:t>Auto-remediation steps available on each recommendation</a:t>
            </a:r>
          </a:p>
          <a:p>
            <a:r>
              <a:rPr lang="en-US"/>
              <a:t>Recommendations must be periodically scanned </a:t>
            </a:r>
            <a:endParaRPr lang="en-US" dirty="0"/>
          </a:p>
        </p:txBody>
      </p:sp>
    </p:spTree>
    <p:extLst>
      <p:ext uri="{BB962C8B-B14F-4D97-AF65-F5344CB8AC3E}">
        <p14:creationId xmlns:p14="http://schemas.microsoft.com/office/powerpoint/2010/main" val="413972228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Recommendations</a:t>
            </a:r>
            <a:endParaRPr lang="en-US" dirty="0"/>
          </a:p>
        </p:txBody>
      </p:sp>
      <p:pic>
        <p:nvPicPr>
          <p:cNvPr id="2" name="Picture 1">
            <a:extLst>
              <a:ext uri="{FF2B5EF4-FFF2-40B4-BE49-F238E27FC236}">
                <a16:creationId xmlns:a16="http://schemas.microsoft.com/office/drawing/2014/main" id="{9819CBBC-73A4-470B-B35C-2B86864077F7}"/>
              </a:ext>
            </a:extLst>
          </p:cNvPr>
          <p:cNvPicPr>
            <a:picLocks noChangeAspect="1"/>
          </p:cNvPicPr>
          <p:nvPr/>
        </p:nvPicPr>
        <p:blipFill>
          <a:blip r:embed="rId3"/>
          <a:stretch>
            <a:fillRect/>
          </a:stretch>
        </p:blipFill>
        <p:spPr>
          <a:xfrm>
            <a:off x="2084831" y="1210164"/>
            <a:ext cx="8218365" cy="5071489"/>
          </a:xfrm>
          <a:prstGeom prst="rect">
            <a:avLst/>
          </a:prstGeom>
        </p:spPr>
      </p:pic>
    </p:spTree>
    <p:extLst>
      <p:ext uri="{BB962C8B-B14F-4D97-AF65-F5344CB8AC3E}">
        <p14:creationId xmlns:p14="http://schemas.microsoft.com/office/powerpoint/2010/main" val="46763966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Security Alerts</a:t>
            </a:r>
            <a:endParaRPr lang="en-US" dirty="0"/>
          </a:p>
        </p:txBody>
      </p:sp>
      <p:sp>
        <p:nvSpPr>
          <p:cNvPr id="4" name="Text Placeholder 3"/>
          <p:cNvSpPr>
            <a:spLocks noGrp="1"/>
          </p:cNvSpPr>
          <p:nvPr>
            <p:ph type="body" sz="quarter" idx="10"/>
          </p:nvPr>
        </p:nvSpPr>
        <p:spPr/>
        <p:txBody>
          <a:bodyPr/>
          <a:lstStyle/>
          <a:p>
            <a:r>
              <a:rPr lang="en-US"/>
              <a:t>What has Security Center detected in the Azure infrastructure and what is the alert on these incidents for Remediation purposes.</a:t>
            </a:r>
          </a:p>
          <a:p>
            <a:r>
              <a:rPr lang="en-US"/>
              <a:t>Provides report and remediation steps</a:t>
            </a:r>
          </a:p>
          <a:p>
            <a:r>
              <a:rPr lang="en-US"/>
              <a:t>Alerts must be periodically scanned</a:t>
            </a:r>
            <a:endParaRPr lang="en-US" dirty="0"/>
          </a:p>
        </p:txBody>
      </p:sp>
    </p:spTree>
    <p:extLst>
      <p:ext uri="{BB962C8B-B14F-4D97-AF65-F5344CB8AC3E}">
        <p14:creationId xmlns:p14="http://schemas.microsoft.com/office/powerpoint/2010/main" val="39452967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Security Alerts</a:t>
            </a:r>
            <a:endParaRPr lang="en-US" dirty="0"/>
          </a:p>
        </p:txBody>
      </p:sp>
      <p:pic>
        <p:nvPicPr>
          <p:cNvPr id="4" name="Picture 3">
            <a:extLst>
              <a:ext uri="{FF2B5EF4-FFF2-40B4-BE49-F238E27FC236}">
                <a16:creationId xmlns:a16="http://schemas.microsoft.com/office/drawing/2014/main" id="{216D426E-0753-4F7D-A95C-4C3145804A4D}"/>
              </a:ext>
            </a:extLst>
          </p:cNvPr>
          <p:cNvPicPr>
            <a:picLocks noChangeAspect="1"/>
          </p:cNvPicPr>
          <p:nvPr/>
        </p:nvPicPr>
        <p:blipFill>
          <a:blip r:embed="rId3"/>
          <a:stretch>
            <a:fillRect/>
          </a:stretch>
        </p:blipFill>
        <p:spPr>
          <a:xfrm>
            <a:off x="568783" y="1337075"/>
            <a:ext cx="11018520" cy="5043033"/>
          </a:xfrm>
          <a:prstGeom prst="rect">
            <a:avLst/>
          </a:prstGeom>
        </p:spPr>
      </p:pic>
    </p:spTree>
    <p:extLst>
      <p:ext uri="{BB962C8B-B14F-4D97-AF65-F5344CB8AC3E}">
        <p14:creationId xmlns:p14="http://schemas.microsoft.com/office/powerpoint/2010/main" val="20722659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5C8AD0-CEB4-4242-9C65-A1458381EA72}"/>
              </a:ext>
            </a:extLst>
          </p:cNvPr>
          <p:cNvSpPr>
            <a:spLocks noGrp="1"/>
          </p:cNvSpPr>
          <p:nvPr>
            <p:ph type="title"/>
          </p:nvPr>
        </p:nvSpPr>
        <p:spPr/>
        <p:txBody>
          <a:bodyPr/>
          <a:lstStyle/>
          <a:p>
            <a:r>
              <a:rPr lang="en-US" dirty="0"/>
              <a:t>OMS&amp;S (Log Analytics)</a:t>
            </a:r>
          </a:p>
        </p:txBody>
      </p:sp>
    </p:spTree>
    <p:extLst>
      <p:ext uri="{BB962C8B-B14F-4D97-AF65-F5344CB8AC3E}">
        <p14:creationId xmlns:p14="http://schemas.microsoft.com/office/powerpoint/2010/main" val="426349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Operations Management Suite (OMS)</a:t>
            </a:r>
            <a:br>
              <a:rPr lang="en-US" dirty="0"/>
            </a:b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86820"/>
          <a:stretch/>
        </p:blipFill>
        <p:spPr>
          <a:xfrm>
            <a:off x="6233311" y="4618837"/>
            <a:ext cx="1494042" cy="1600834"/>
          </a:xfrm>
          <a:prstGeom prst="rect">
            <a:avLst/>
          </a:prstGeom>
        </p:spPr>
      </p:pic>
      <p:grpSp>
        <p:nvGrpSpPr>
          <p:cNvPr id="6" name="Group 5"/>
          <p:cNvGrpSpPr/>
          <p:nvPr/>
        </p:nvGrpSpPr>
        <p:grpSpPr>
          <a:xfrm>
            <a:off x="4404969" y="5700026"/>
            <a:ext cx="3616122" cy="1091028"/>
            <a:chOff x="4328719" y="5502977"/>
            <a:chExt cx="3688633" cy="1112905"/>
          </a:xfrm>
        </p:grpSpPr>
        <p:sp>
          <p:nvSpPr>
            <p:cNvPr id="17" name="TextBox 16"/>
            <p:cNvSpPr txBox="1"/>
            <p:nvPr/>
          </p:nvSpPr>
          <p:spPr>
            <a:xfrm>
              <a:off x="4328719" y="6076968"/>
              <a:ext cx="3688633" cy="538914"/>
            </a:xfrm>
            <a:prstGeom prst="rect">
              <a:avLst/>
            </a:prstGeom>
            <a:noFill/>
          </p:spPr>
          <p:txBody>
            <a:bodyPr wrap="none" lIns="175714" tIns="140573" rIns="175714" bIns="140573" rtlCol="0">
              <a:spAutoFit/>
            </a:bodyPr>
            <a:lstStyle/>
            <a:p>
              <a:pPr algn="ctr" defTabSz="896406">
                <a:lnSpc>
                  <a:spcPct val="90000"/>
                </a:lnSpc>
                <a:spcAft>
                  <a:spcPts val="577"/>
                </a:spcAft>
                <a:defRPr/>
              </a:pPr>
              <a:r>
                <a:rPr lang="en-US" sz="1765" kern="0" dirty="0">
                  <a:solidFill>
                    <a:srgbClr val="505050"/>
                  </a:solidFill>
                  <a:latin typeface="Segoe UI"/>
                </a:rPr>
                <a:t>On-premises with System Center</a:t>
              </a:r>
            </a:p>
          </p:txBody>
        </p:sp>
        <p:grpSp>
          <p:nvGrpSpPr>
            <p:cNvPr id="18" name="Group 17"/>
            <p:cNvGrpSpPr/>
            <p:nvPr/>
          </p:nvGrpSpPr>
          <p:grpSpPr>
            <a:xfrm>
              <a:off x="6257276" y="5502978"/>
              <a:ext cx="447237" cy="506587"/>
              <a:chOff x="3490665" y="5282140"/>
              <a:chExt cx="646492" cy="732282"/>
            </a:xfrm>
          </p:grpSpPr>
          <p:sp>
            <p:nvSpPr>
              <p:cNvPr id="25" name="TextBox 24"/>
              <p:cNvSpPr txBox="1"/>
              <p:nvPr/>
            </p:nvSpPr>
            <p:spPr>
              <a:xfrm>
                <a:off x="3490665" y="5282140"/>
                <a:ext cx="646492" cy="140143"/>
              </a:xfrm>
              <a:prstGeom prst="rect">
                <a:avLst/>
              </a:prstGeom>
              <a:noFill/>
            </p:spPr>
            <p:txBody>
              <a:bodyPr wrap="none" lIns="0" tIns="0" rIns="0" bIns="0" rtlCol="0">
                <a:spAutoFit/>
              </a:bodyPr>
              <a:lstStyle/>
              <a:p>
                <a:pPr algn="ctr" defTabSz="896406">
                  <a:lnSpc>
                    <a:spcPct val="90000"/>
                  </a:lnSpc>
                  <a:spcAft>
                    <a:spcPts val="577"/>
                  </a:spcAft>
                  <a:defRPr/>
                </a:pPr>
                <a:r>
                  <a:rPr lang="en-US" sz="686" kern="0" dirty="0">
                    <a:solidFill>
                      <a:srgbClr val="505050"/>
                    </a:solidFill>
                    <a:latin typeface="Segoe UI Semibold" panose="020B0702040204020203" pitchFamily="34" charset="0"/>
                    <a:cs typeface="Segoe UI Semibold" panose="020B0702040204020203" pitchFamily="34" charset="0"/>
                  </a:rPr>
                  <a:t>WINDOWS</a:t>
                </a:r>
              </a:p>
            </p:txBody>
          </p:sp>
          <p:grpSp>
            <p:nvGrpSpPr>
              <p:cNvPr id="26" name="Group 25"/>
              <p:cNvGrpSpPr/>
              <p:nvPr/>
            </p:nvGrpSpPr>
            <p:grpSpPr>
              <a:xfrm>
                <a:off x="3530179" y="5458524"/>
                <a:ext cx="578199" cy="555898"/>
                <a:chOff x="457200" y="-1282333"/>
                <a:chExt cx="1203325" cy="1156920"/>
              </a:xfrm>
            </p:grpSpPr>
            <p:sp>
              <p:nvSpPr>
                <p:cNvPr id="27" name="Freeform 5"/>
                <p:cNvSpPr>
                  <a:spLocks noEditPoints="1"/>
                </p:cNvSpPr>
                <p:nvPr/>
              </p:nvSpPr>
              <p:spPr bwMode="auto">
                <a:xfrm>
                  <a:off x="457200" y="-476251"/>
                  <a:ext cx="1203325" cy="350838"/>
                </a:xfrm>
                <a:custGeom>
                  <a:avLst/>
                  <a:gdLst>
                    <a:gd name="T0" fmla="*/ 0 w 758"/>
                    <a:gd name="T1" fmla="*/ 0 h 221"/>
                    <a:gd name="T2" fmla="*/ 0 w 758"/>
                    <a:gd name="T3" fmla="*/ 221 h 221"/>
                    <a:gd name="T4" fmla="*/ 758 w 758"/>
                    <a:gd name="T5" fmla="*/ 221 h 221"/>
                    <a:gd name="T6" fmla="*/ 758 w 758"/>
                    <a:gd name="T7" fmla="*/ 0 h 221"/>
                    <a:gd name="T8" fmla="*/ 0 w 758"/>
                    <a:gd name="T9" fmla="*/ 0 h 221"/>
                    <a:gd name="T10" fmla="*/ 160 w 758"/>
                    <a:gd name="T11" fmla="*/ 167 h 221"/>
                    <a:gd name="T12" fmla="*/ 55 w 758"/>
                    <a:gd name="T13" fmla="*/ 167 h 221"/>
                    <a:gd name="T14" fmla="*/ 55 w 758"/>
                    <a:gd name="T15" fmla="*/ 106 h 221"/>
                    <a:gd name="T16" fmla="*/ 160 w 758"/>
                    <a:gd name="T17" fmla="*/ 106 h 221"/>
                    <a:gd name="T18" fmla="*/ 160 w 758"/>
                    <a:gd name="T19" fmla="*/ 16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221">
                      <a:moveTo>
                        <a:pt x="0" y="0"/>
                      </a:moveTo>
                      <a:lnTo>
                        <a:pt x="0" y="221"/>
                      </a:lnTo>
                      <a:lnTo>
                        <a:pt x="758" y="221"/>
                      </a:lnTo>
                      <a:lnTo>
                        <a:pt x="758" y="0"/>
                      </a:lnTo>
                      <a:lnTo>
                        <a:pt x="0" y="0"/>
                      </a:lnTo>
                      <a:close/>
                      <a:moveTo>
                        <a:pt x="160" y="167"/>
                      </a:moveTo>
                      <a:lnTo>
                        <a:pt x="55" y="167"/>
                      </a:lnTo>
                      <a:lnTo>
                        <a:pt x="55" y="106"/>
                      </a:lnTo>
                      <a:lnTo>
                        <a:pt x="160" y="106"/>
                      </a:lnTo>
                      <a:lnTo>
                        <a:pt x="160" y="167"/>
                      </a:lnTo>
                      <a:close/>
                    </a:path>
                  </a:pathLst>
                </a:custGeom>
                <a:solidFill>
                  <a:schemeClr val="tx2">
                    <a:lumMod val="75000"/>
                  </a:schemeClr>
                </a:solidFill>
                <a:ln w="12700">
                  <a:solidFill>
                    <a:srgbClr val="FFFFFF"/>
                  </a:solidFill>
                  <a:round/>
                  <a:headEnd/>
                  <a:tailEnd/>
                </a:ln>
              </p:spPr>
              <p:txBody>
                <a:bodyPr vert="horz" wrap="square" lIns="87858" tIns="43929" rIns="87858" bIns="43929" numCol="1" anchor="t" anchorCtr="0" compatLnSpc="1">
                  <a:prstTxWarp prst="textNoShape">
                    <a:avLst/>
                  </a:prstTxWarp>
                </a:bodyPr>
                <a:lstStyle/>
                <a:p>
                  <a:pPr defTabSz="896406">
                    <a:defRPr/>
                  </a:pPr>
                  <a:endParaRPr lang="en-US" sz="1079" kern="0">
                    <a:solidFill>
                      <a:srgbClr val="505050"/>
                    </a:solidFill>
                    <a:latin typeface="Segoe UI"/>
                  </a:endParaRPr>
                </a:p>
              </p:txBody>
            </p:sp>
            <p:sp>
              <p:nvSpPr>
                <p:cNvPr id="28" name="Freeform 6"/>
                <p:cNvSpPr>
                  <a:spLocks noEditPoints="1"/>
                </p:cNvSpPr>
                <p:nvPr/>
              </p:nvSpPr>
              <p:spPr bwMode="auto">
                <a:xfrm>
                  <a:off x="457200" y="-880548"/>
                  <a:ext cx="1203325" cy="349250"/>
                </a:xfrm>
                <a:custGeom>
                  <a:avLst/>
                  <a:gdLst>
                    <a:gd name="T0" fmla="*/ 0 w 758"/>
                    <a:gd name="T1" fmla="*/ 0 h 220"/>
                    <a:gd name="T2" fmla="*/ 0 w 758"/>
                    <a:gd name="T3" fmla="*/ 220 h 220"/>
                    <a:gd name="T4" fmla="*/ 758 w 758"/>
                    <a:gd name="T5" fmla="*/ 220 h 220"/>
                    <a:gd name="T6" fmla="*/ 758 w 758"/>
                    <a:gd name="T7" fmla="*/ 0 h 220"/>
                    <a:gd name="T8" fmla="*/ 0 w 758"/>
                    <a:gd name="T9" fmla="*/ 0 h 220"/>
                    <a:gd name="T10" fmla="*/ 160 w 758"/>
                    <a:gd name="T11" fmla="*/ 166 h 220"/>
                    <a:gd name="T12" fmla="*/ 55 w 758"/>
                    <a:gd name="T13" fmla="*/ 166 h 220"/>
                    <a:gd name="T14" fmla="*/ 55 w 758"/>
                    <a:gd name="T15" fmla="*/ 105 h 220"/>
                    <a:gd name="T16" fmla="*/ 160 w 758"/>
                    <a:gd name="T17" fmla="*/ 105 h 220"/>
                    <a:gd name="T18" fmla="*/ 160 w 758"/>
                    <a:gd name="T19" fmla="*/ 16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220">
                      <a:moveTo>
                        <a:pt x="0" y="0"/>
                      </a:moveTo>
                      <a:lnTo>
                        <a:pt x="0" y="220"/>
                      </a:lnTo>
                      <a:lnTo>
                        <a:pt x="758" y="220"/>
                      </a:lnTo>
                      <a:lnTo>
                        <a:pt x="758" y="0"/>
                      </a:lnTo>
                      <a:lnTo>
                        <a:pt x="0" y="0"/>
                      </a:lnTo>
                      <a:close/>
                      <a:moveTo>
                        <a:pt x="160" y="166"/>
                      </a:moveTo>
                      <a:lnTo>
                        <a:pt x="55" y="166"/>
                      </a:lnTo>
                      <a:lnTo>
                        <a:pt x="55" y="105"/>
                      </a:lnTo>
                      <a:lnTo>
                        <a:pt x="160" y="105"/>
                      </a:lnTo>
                      <a:lnTo>
                        <a:pt x="160" y="166"/>
                      </a:lnTo>
                      <a:close/>
                    </a:path>
                  </a:pathLst>
                </a:custGeom>
                <a:solidFill>
                  <a:schemeClr val="tx2">
                    <a:lumMod val="75000"/>
                  </a:schemeClr>
                </a:solidFill>
                <a:ln w="12700">
                  <a:solidFill>
                    <a:srgbClr val="FFFFFF"/>
                  </a:solidFill>
                  <a:round/>
                  <a:headEnd/>
                  <a:tailEnd/>
                </a:ln>
              </p:spPr>
              <p:txBody>
                <a:bodyPr vert="horz" wrap="square" lIns="87858" tIns="43929" rIns="87858" bIns="43929" numCol="1" anchor="t" anchorCtr="0" compatLnSpc="1">
                  <a:prstTxWarp prst="textNoShape">
                    <a:avLst/>
                  </a:prstTxWarp>
                </a:bodyPr>
                <a:lstStyle/>
                <a:p>
                  <a:pPr defTabSz="896406">
                    <a:defRPr/>
                  </a:pPr>
                  <a:endParaRPr lang="en-US" sz="1079" kern="0">
                    <a:solidFill>
                      <a:srgbClr val="505050"/>
                    </a:solidFill>
                    <a:latin typeface="Segoe UI"/>
                  </a:endParaRPr>
                </a:p>
              </p:txBody>
            </p:sp>
            <p:sp>
              <p:nvSpPr>
                <p:cNvPr id="29" name="Freeform 7"/>
                <p:cNvSpPr>
                  <a:spLocks noEditPoints="1"/>
                </p:cNvSpPr>
                <p:nvPr/>
              </p:nvSpPr>
              <p:spPr bwMode="auto">
                <a:xfrm>
                  <a:off x="457200" y="-1282333"/>
                  <a:ext cx="1203325" cy="350841"/>
                </a:xfrm>
                <a:custGeom>
                  <a:avLst/>
                  <a:gdLst>
                    <a:gd name="T0" fmla="*/ 0 w 758"/>
                    <a:gd name="T1" fmla="*/ 0 h 221"/>
                    <a:gd name="T2" fmla="*/ 0 w 758"/>
                    <a:gd name="T3" fmla="*/ 221 h 221"/>
                    <a:gd name="T4" fmla="*/ 758 w 758"/>
                    <a:gd name="T5" fmla="*/ 221 h 221"/>
                    <a:gd name="T6" fmla="*/ 758 w 758"/>
                    <a:gd name="T7" fmla="*/ 0 h 221"/>
                    <a:gd name="T8" fmla="*/ 0 w 758"/>
                    <a:gd name="T9" fmla="*/ 0 h 221"/>
                    <a:gd name="T10" fmla="*/ 160 w 758"/>
                    <a:gd name="T11" fmla="*/ 166 h 221"/>
                    <a:gd name="T12" fmla="*/ 55 w 758"/>
                    <a:gd name="T13" fmla="*/ 166 h 221"/>
                    <a:gd name="T14" fmla="*/ 55 w 758"/>
                    <a:gd name="T15" fmla="*/ 105 h 221"/>
                    <a:gd name="T16" fmla="*/ 160 w 758"/>
                    <a:gd name="T17" fmla="*/ 105 h 221"/>
                    <a:gd name="T18" fmla="*/ 160 w 758"/>
                    <a:gd name="T19" fmla="*/ 16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221">
                      <a:moveTo>
                        <a:pt x="0" y="0"/>
                      </a:moveTo>
                      <a:lnTo>
                        <a:pt x="0" y="221"/>
                      </a:lnTo>
                      <a:lnTo>
                        <a:pt x="758" y="221"/>
                      </a:lnTo>
                      <a:lnTo>
                        <a:pt x="758" y="0"/>
                      </a:lnTo>
                      <a:lnTo>
                        <a:pt x="0" y="0"/>
                      </a:lnTo>
                      <a:close/>
                      <a:moveTo>
                        <a:pt x="160" y="166"/>
                      </a:moveTo>
                      <a:lnTo>
                        <a:pt x="55" y="166"/>
                      </a:lnTo>
                      <a:lnTo>
                        <a:pt x="55" y="105"/>
                      </a:lnTo>
                      <a:lnTo>
                        <a:pt x="160" y="105"/>
                      </a:lnTo>
                      <a:lnTo>
                        <a:pt x="160" y="166"/>
                      </a:lnTo>
                      <a:close/>
                    </a:path>
                  </a:pathLst>
                </a:custGeom>
                <a:solidFill>
                  <a:schemeClr val="tx2">
                    <a:lumMod val="75000"/>
                  </a:schemeClr>
                </a:solidFill>
                <a:ln w="12700">
                  <a:solidFill>
                    <a:srgbClr val="FFFFFF"/>
                  </a:solidFill>
                  <a:round/>
                  <a:headEnd/>
                  <a:tailEnd/>
                </a:ln>
              </p:spPr>
              <p:txBody>
                <a:bodyPr vert="horz" wrap="square" lIns="87858" tIns="43929" rIns="87858" bIns="43929" numCol="1" anchor="t" anchorCtr="0" compatLnSpc="1">
                  <a:prstTxWarp prst="textNoShape">
                    <a:avLst/>
                  </a:prstTxWarp>
                </a:bodyPr>
                <a:lstStyle/>
                <a:p>
                  <a:pPr defTabSz="896406">
                    <a:defRPr/>
                  </a:pPr>
                  <a:endParaRPr lang="en-US" sz="1079" kern="0">
                    <a:solidFill>
                      <a:srgbClr val="505050"/>
                    </a:solidFill>
                    <a:latin typeface="Segoe UI"/>
                  </a:endParaRPr>
                </a:p>
              </p:txBody>
            </p:sp>
          </p:grpSp>
        </p:grpSp>
        <p:grpSp>
          <p:nvGrpSpPr>
            <p:cNvPr id="19" name="Group 18"/>
            <p:cNvGrpSpPr/>
            <p:nvPr/>
          </p:nvGrpSpPr>
          <p:grpSpPr>
            <a:xfrm>
              <a:off x="6770327" y="5502977"/>
              <a:ext cx="399993" cy="506585"/>
              <a:chOff x="4191805" y="5282143"/>
              <a:chExt cx="578199" cy="732279"/>
            </a:xfrm>
          </p:grpSpPr>
          <p:sp>
            <p:nvSpPr>
              <p:cNvPr id="20" name="TextBox 19"/>
              <p:cNvSpPr txBox="1"/>
              <p:nvPr/>
            </p:nvSpPr>
            <p:spPr>
              <a:xfrm>
                <a:off x="4211768" y="5282143"/>
                <a:ext cx="538275" cy="140143"/>
              </a:xfrm>
              <a:prstGeom prst="rect">
                <a:avLst/>
              </a:prstGeom>
              <a:noFill/>
            </p:spPr>
            <p:txBody>
              <a:bodyPr wrap="square" lIns="0" tIns="0" rIns="0" bIns="0" rtlCol="0">
                <a:spAutoFit/>
              </a:bodyPr>
              <a:lstStyle/>
              <a:p>
                <a:pPr algn="ctr" defTabSz="896406">
                  <a:lnSpc>
                    <a:spcPct val="90000"/>
                  </a:lnSpc>
                  <a:spcAft>
                    <a:spcPts val="577"/>
                  </a:spcAft>
                  <a:defRPr/>
                </a:pPr>
                <a:r>
                  <a:rPr lang="en-US" sz="686" kern="0" dirty="0">
                    <a:solidFill>
                      <a:srgbClr val="505050"/>
                    </a:solidFill>
                    <a:latin typeface="Segoe UI Semibold" panose="020B0702040204020203" pitchFamily="34" charset="0"/>
                    <a:cs typeface="Segoe UI Semibold" panose="020B0702040204020203" pitchFamily="34" charset="0"/>
                  </a:rPr>
                  <a:t>LINUX</a:t>
                </a:r>
              </a:p>
            </p:txBody>
          </p:sp>
          <p:grpSp>
            <p:nvGrpSpPr>
              <p:cNvPr id="21" name="Group 20"/>
              <p:cNvGrpSpPr/>
              <p:nvPr/>
            </p:nvGrpSpPr>
            <p:grpSpPr>
              <a:xfrm>
                <a:off x="4191805" y="5458524"/>
                <a:ext cx="578199" cy="555898"/>
                <a:chOff x="457200" y="-1282333"/>
                <a:chExt cx="1203325" cy="1156920"/>
              </a:xfrm>
            </p:grpSpPr>
            <p:sp>
              <p:nvSpPr>
                <p:cNvPr id="22" name="Freeform 5"/>
                <p:cNvSpPr>
                  <a:spLocks noEditPoints="1"/>
                </p:cNvSpPr>
                <p:nvPr/>
              </p:nvSpPr>
              <p:spPr bwMode="auto">
                <a:xfrm>
                  <a:off x="457200" y="-476251"/>
                  <a:ext cx="1203325" cy="350838"/>
                </a:xfrm>
                <a:custGeom>
                  <a:avLst/>
                  <a:gdLst>
                    <a:gd name="T0" fmla="*/ 0 w 758"/>
                    <a:gd name="T1" fmla="*/ 0 h 221"/>
                    <a:gd name="T2" fmla="*/ 0 w 758"/>
                    <a:gd name="T3" fmla="*/ 221 h 221"/>
                    <a:gd name="T4" fmla="*/ 758 w 758"/>
                    <a:gd name="T5" fmla="*/ 221 h 221"/>
                    <a:gd name="T6" fmla="*/ 758 w 758"/>
                    <a:gd name="T7" fmla="*/ 0 h 221"/>
                    <a:gd name="T8" fmla="*/ 0 w 758"/>
                    <a:gd name="T9" fmla="*/ 0 h 221"/>
                    <a:gd name="T10" fmla="*/ 160 w 758"/>
                    <a:gd name="T11" fmla="*/ 167 h 221"/>
                    <a:gd name="T12" fmla="*/ 55 w 758"/>
                    <a:gd name="T13" fmla="*/ 167 h 221"/>
                    <a:gd name="T14" fmla="*/ 55 w 758"/>
                    <a:gd name="T15" fmla="*/ 106 h 221"/>
                    <a:gd name="T16" fmla="*/ 160 w 758"/>
                    <a:gd name="T17" fmla="*/ 106 h 221"/>
                    <a:gd name="T18" fmla="*/ 160 w 758"/>
                    <a:gd name="T19" fmla="*/ 16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221">
                      <a:moveTo>
                        <a:pt x="0" y="0"/>
                      </a:moveTo>
                      <a:lnTo>
                        <a:pt x="0" y="221"/>
                      </a:lnTo>
                      <a:lnTo>
                        <a:pt x="758" y="221"/>
                      </a:lnTo>
                      <a:lnTo>
                        <a:pt x="758" y="0"/>
                      </a:lnTo>
                      <a:lnTo>
                        <a:pt x="0" y="0"/>
                      </a:lnTo>
                      <a:close/>
                      <a:moveTo>
                        <a:pt x="160" y="167"/>
                      </a:moveTo>
                      <a:lnTo>
                        <a:pt x="55" y="167"/>
                      </a:lnTo>
                      <a:lnTo>
                        <a:pt x="55" y="106"/>
                      </a:lnTo>
                      <a:lnTo>
                        <a:pt x="160" y="106"/>
                      </a:lnTo>
                      <a:lnTo>
                        <a:pt x="160" y="167"/>
                      </a:lnTo>
                      <a:close/>
                    </a:path>
                  </a:pathLst>
                </a:custGeom>
                <a:solidFill>
                  <a:schemeClr val="tx2">
                    <a:lumMod val="75000"/>
                  </a:schemeClr>
                </a:solidFill>
                <a:ln w="12700">
                  <a:solidFill>
                    <a:srgbClr val="FFFFFF"/>
                  </a:solidFill>
                  <a:round/>
                  <a:headEnd/>
                  <a:tailEnd/>
                </a:ln>
              </p:spPr>
              <p:txBody>
                <a:bodyPr vert="horz" wrap="square" lIns="87858" tIns="43929" rIns="87858" bIns="43929" numCol="1" anchor="t" anchorCtr="0" compatLnSpc="1">
                  <a:prstTxWarp prst="textNoShape">
                    <a:avLst/>
                  </a:prstTxWarp>
                </a:bodyPr>
                <a:lstStyle/>
                <a:p>
                  <a:pPr defTabSz="896406">
                    <a:defRPr/>
                  </a:pPr>
                  <a:endParaRPr lang="en-US" sz="1079" kern="0">
                    <a:solidFill>
                      <a:srgbClr val="505050"/>
                    </a:solidFill>
                    <a:latin typeface="Segoe UI"/>
                  </a:endParaRPr>
                </a:p>
              </p:txBody>
            </p:sp>
            <p:sp>
              <p:nvSpPr>
                <p:cNvPr id="23" name="Freeform 6"/>
                <p:cNvSpPr>
                  <a:spLocks noEditPoints="1"/>
                </p:cNvSpPr>
                <p:nvPr/>
              </p:nvSpPr>
              <p:spPr bwMode="auto">
                <a:xfrm>
                  <a:off x="457200" y="-880548"/>
                  <a:ext cx="1203325" cy="349250"/>
                </a:xfrm>
                <a:custGeom>
                  <a:avLst/>
                  <a:gdLst>
                    <a:gd name="T0" fmla="*/ 0 w 758"/>
                    <a:gd name="T1" fmla="*/ 0 h 220"/>
                    <a:gd name="T2" fmla="*/ 0 w 758"/>
                    <a:gd name="T3" fmla="*/ 220 h 220"/>
                    <a:gd name="T4" fmla="*/ 758 w 758"/>
                    <a:gd name="T5" fmla="*/ 220 h 220"/>
                    <a:gd name="T6" fmla="*/ 758 w 758"/>
                    <a:gd name="T7" fmla="*/ 0 h 220"/>
                    <a:gd name="T8" fmla="*/ 0 w 758"/>
                    <a:gd name="T9" fmla="*/ 0 h 220"/>
                    <a:gd name="T10" fmla="*/ 160 w 758"/>
                    <a:gd name="T11" fmla="*/ 166 h 220"/>
                    <a:gd name="T12" fmla="*/ 55 w 758"/>
                    <a:gd name="T13" fmla="*/ 166 h 220"/>
                    <a:gd name="T14" fmla="*/ 55 w 758"/>
                    <a:gd name="T15" fmla="*/ 105 h 220"/>
                    <a:gd name="T16" fmla="*/ 160 w 758"/>
                    <a:gd name="T17" fmla="*/ 105 h 220"/>
                    <a:gd name="T18" fmla="*/ 160 w 758"/>
                    <a:gd name="T19" fmla="*/ 16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220">
                      <a:moveTo>
                        <a:pt x="0" y="0"/>
                      </a:moveTo>
                      <a:lnTo>
                        <a:pt x="0" y="220"/>
                      </a:lnTo>
                      <a:lnTo>
                        <a:pt x="758" y="220"/>
                      </a:lnTo>
                      <a:lnTo>
                        <a:pt x="758" y="0"/>
                      </a:lnTo>
                      <a:lnTo>
                        <a:pt x="0" y="0"/>
                      </a:lnTo>
                      <a:close/>
                      <a:moveTo>
                        <a:pt x="160" y="166"/>
                      </a:moveTo>
                      <a:lnTo>
                        <a:pt x="55" y="166"/>
                      </a:lnTo>
                      <a:lnTo>
                        <a:pt x="55" y="105"/>
                      </a:lnTo>
                      <a:lnTo>
                        <a:pt x="160" y="105"/>
                      </a:lnTo>
                      <a:lnTo>
                        <a:pt x="160" y="166"/>
                      </a:lnTo>
                      <a:close/>
                    </a:path>
                  </a:pathLst>
                </a:custGeom>
                <a:solidFill>
                  <a:schemeClr val="tx2">
                    <a:lumMod val="75000"/>
                  </a:schemeClr>
                </a:solidFill>
                <a:ln w="12700">
                  <a:solidFill>
                    <a:srgbClr val="FFFFFF"/>
                  </a:solidFill>
                  <a:round/>
                  <a:headEnd/>
                  <a:tailEnd/>
                </a:ln>
              </p:spPr>
              <p:txBody>
                <a:bodyPr vert="horz" wrap="square" lIns="87858" tIns="43929" rIns="87858" bIns="43929" numCol="1" anchor="t" anchorCtr="0" compatLnSpc="1">
                  <a:prstTxWarp prst="textNoShape">
                    <a:avLst/>
                  </a:prstTxWarp>
                </a:bodyPr>
                <a:lstStyle/>
                <a:p>
                  <a:pPr defTabSz="896406">
                    <a:defRPr/>
                  </a:pPr>
                  <a:endParaRPr lang="en-US" sz="1079" kern="0">
                    <a:solidFill>
                      <a:srgbClr val="505050"/>
                    </a:solidFill>
                    <a:latin typeface="Segoe UI"/>
                  </a:endParaRPr>
                </a:p>
              </p:txBody>
            </p:sp>
            <p:sp>
              <p:nvSpPr>
                <p:cNvPr id="24" name="Freeform 7"/>
                <p:cNvSpPr>
                  <a:spLocks noEditPoints="1"/>
                </p:cNvSpPr>
                <p:nvPr/>
              </p:nvSpPr>
              <p:spPr bwMode="auto">
                <a:xfrm>
                  <a:off x="457200" y="-1282333"/>
                  <a:ext cx="1203325" cy="350841"/>
                </a:xfrm>
                <a:custGeom>
                  <a:avLst/>
                  <a:gdLst>
                    <a:gd name="T0" fmla="*/ 0 w 758"/>
                    <a:gd name="T1" fmla="*/ 0 h 221"/>
                    <a:gd name="T2" fmla="*/ 0 w 758"/>
                    <a:gd name="T3" fmla="*/ 221 h 221"/>
                    <a:gd name="T4" fmla="*/ 758 w 758"/>
                    <a:gd name="T5" fmla="*/ 221 h 221"/>
                    <a:gd name="T6" fmla="*/ 758 w 758"/>
                    <a:gd name="T7" fmla="*/ 0 h 221"/>
                    <a:gd name="T8" fmla="*/ 0 w 758"/>
                    <a:gd name="T9" fmla="*/ 0 h 221"/>
                    <a:gd name="T10" fmla="*/ 160 w 758"/>
                    <a:gd name="T11" fmla="*/ 166 h 221"/>
                    <a:gd name="T12" fmla="*/ 55 w 758"/>
                    <a:gd name="T13" fmla="*/ 166 h 221"/>
                    <a:gd name="T14" fmla="*/ 55 w 758"/>
                    <a:gd name="T15" fmla="*/ 105 h 221"/>
                    <a:gd name="T16" fmla="*/ 160 w 758"/>
                    <a:gd name="T17" fmla="*/ 105 h 221"/>
                    <a:gd name="T18" fmla="*/ 160 w 758"/>
                    <a:gd name="T19" fmla="*/ 16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221">
                      <a:moveTo>
                        <a:pt x="0" y="0"/>
                      </a:moveTo>
                      <a:lnTo>
                        <a:pt x="0" y="221"/>
                      </a:lnTo>
                      <a:lnTo>
                        <a:pt x="758" y="221"/>
                      </a:lnTo>
                      <a:lnTo>
                        <a:pt x="758" y="0"/>
                      </a:lnTo>
                      <a:lnTo>
                        <a:pt x="0" y="0"/>
                      </a:lnTo>
                      <a:close/>
                      <a:moveTo>
                        <a:pt x="160" y="166"/>
                      </a:moveTo>
                      <a:lnTo>
                        <a:pt x="55" y="166"/>
                      </a:lnTo>
                      <a:lnTo>
                        <a:pt x="55" y="105"/>
                      </a:lnTo>
                      <a:lnTo>
                        <a:pt x="160" y="105"/>
                      </a:lnTo>
                      <a:lnTo>
                        <a:pt x="160" y="166"/>
                      </a:lnTo>
                      <a:close/>
                    </a:path>
                  </a:pathLst>
                </a:custGeom>
                <a:solidFill>
                  <a:schemeClr val="tx2">
                    <a:lumMod val="75000"/>
                  </a:schemeClr>
                </a:solidFill>
                <a:ln w="12700">
                  <a:solidFill>
                    <a:srgbClr val="FFFFFF"/>
                  </a:solidFill>
                  <a:round/>
                  <a:headEnd/>
                  <a:tailEnd/>
                </a:ln>
              </p:spPr>
              <p:txBody>
                <a:bodyPr vert="horz" wrap="square" lIns="87858" tIns="43929" rIns="87858" bIns="43929" numCol="1" anchor="t" anchorCtr="0" compatLnSpc="1">
                  <a:prstTxWarp prst="textNoShape">
                    <a:avLst/>
                  </a:prstTxWarp>
                </a:bodyPr>
                <a:lstStyle/>
                <a:p>
                  <a:pPr defTabSz="896406">
                    <a:defRPr/>
                  </a:pPr>
                  <a:endParaRPr lang="en-US" sz="1079" kern="0">
                    <a:solidFill>
                      <a:srgbClr val="505050"/>
                    </a:solidFill>
                    <a:latin typeface="Segoe UI"/>
                  </a:endParaRPr>
                </a:p>
              </p:txBody>
            </p:sp>
          </p:grpSp>
        </p:grpSp>
      </p:grpSp>
      <p:grpSp>
        <p:nvGrpSpPr>
          <p:cNvPr id="7" name="Group 6"/>
          <p:cNvGrpSpPr/>
          <p:nvPr/>
        </p:nvGrpSpPr>
        <p:grpSpPr>
          <a:xfrm>
            <a:off x="4641164" y="5147592"/>
            <a:ext cx="1561092" cy="532452"/>
            <a:chOff x="3206063" y="4335462"/>
            <a:chExt cx="1592395" cy="543128"/>
          </a:xfrm>
        </p:grpSpPr>
        <p:sp>
          <p:nvSpPr>
            <p:cNvPr id="13" name="Rounded Rectangle 12"/>
            <p:cNvSpPr/>
            <p:nvPr/>
          </p:nvSpPr>
          <p:spPr bwMode="auto">
            <a:xfrm>
              <a:off x="3246437" y="4371280"/>
              <a:ext cx="1423467" cy="494032"/>
            </a:xfrm>
            <a:prstGeom prst="roundRect">
              <a:avLst/>
            </a:prstGeom>
            <a:noFill/>
            <a:ln w="12700" cap="flat" cmpd="sng" algn="ctr">
              <a:solidFill>
                <a:srgbClr val="505050">
                  <a:lumMod val="20000"/>
                  <a:lumOff val="80000"/>
                </a:srgbClr>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98" fontAlgn="base">
                <a:spcBef>
                  <a:spcPct val="0"/>
                </a:spcBef>
                <a:spcAft>
                  <a:spcPct val="0"/>
                </a:spcAft>
                <a:defRPr/>
              </a:pPr>
              <a:endParaRPr lang="en-US" sz="1765" kern="0" dirty="0">
                <a:gradFill>
                  <a:gsLst>
                    <a:gs pos="0">
                      <a:srgbClr val="FFFFFF"/>
                    </a:gs>
                    <a:gs pos="100000">
                      <a:srgbClr val="FFFFFF"/>
                    </a:gs>
                  </a:gsLst>
                  <a:lin ang="5400000" scaled="0"/>
                </a:gradFill>
                <a:latin typeface="Segoe UI"/>
              </a:endParaRPr>
            </a:p>
          </p:txBody>
        </p:sp>
        <p:sp>
          <p:nvSpPr>
            <p:cNvPr id="14" name="TextBox 13"/>
            <p:cNvSpPr txBox="1"/>
            <p:nvPr/>
          </p:nvSpPr>
          <p:spPr>
            <a:xfrm>
              <a:off x="3206063" y="4397512"/>
              <a:ext cx="833260" cy="414232"/>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882" kern="0" dirty="0">
                  <a:solidFill>
                    <a:srgbClr val="FFFFFF"/>
                  </a:solidFill>
                  <a:latin typeface="Segoe UI Semibold" panose="020B0702040204020203" pitchFamily="34" charset="0"/>
                  <a:cs typeface="Segoe UI Semibold" panose="020B0702040204020203" pitchFamily="34" charset="0"/>
                </a:rPr>
                <a:t>HYPER-V</a:t>
              </a:r>
            </a:p>
          </p:txBody>
        </p:sp>
        <p:sp>
          <p:nvSpPr>
            <p:cNvPr id="15" name="TextBox 14"/>
            <p:cNvSpPr txBox="1"/>
            <p:nvPr/>
          </p:nvSpPr>
          <p:spPr>
            <a:xfrm>
              <a:off x="3857797" y="4464358"/>
              <a:ext cx="940661" cy="414232"/>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882" kern="0" dirty="0">
                  <a:gradFill>
                    <a:gsLst>
                      <a:gs pos="0">
                        <a:srgbClr val="00BCF2"/>
                      </a:gs>
                      <a:gs pos="100000">
                        <a:srgbClr val="00BCF2"/>
                      </a:gs>
                    </a:gsLst>
                    <a:lin ang="5400000" scaled="1"/>
                  </a:gradFill>
                  <a:latin typeface="Segoe UI Semibold" panose="020B0702040204020203" pitchFamily="34" charset="0"/>
                  <a:cs typeface="Segoe UI Semibold" panose="020B0702040204020203" pitchFamily="34" charset="0"/>
                </a:rPr>
                <a:t>WINDOWS</a:t>
              </a:r>
            </a:p>
          </p:txBody>
        </p:sp>
        <p:sp>
          <p:nvSpPr>
            <p:cNvPr id="16" name="TextBox 15"/>
            <p:cNvSpPr txBox="1"/>
            <p:nvPr/>
          </p:nvSpPr>
          <p:spPr>
            <a:xfrm>
              <a:off x="3859418" y="4335462"/>
              <a:ext cx="693799" cy="414232"/>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882" kern="0" dirty="0">
                  <a:solidFill>
                    <a:srgbClr val="92D050"/>
                  </a:solidFill>
                  <a:latin typeface="Segoe UI Semibold" panose="020B0702040204020203" pitchFamily="34" charset="0"/>
                  <a:cs typeface="Segoe UI Semibold" panose="020B0702040204020203" pitchFamily="34" charset="0"/>
                </a:rPr>
                <a:t>LINUX</a:t>
              </a:r>
            </a:p>
          </p:txBody>
        </p:sp>
      </p:grpSp>
      <p:grpSp>
        <p:nvGrpSpPr>
          <p:cNvPr id="8" name="Group 7"/>
          <p:cNvGrpSpPr/>
          <p:nvPr/>
        </p:nvGrpSpPr>
        <p:grpSpPr>
          <a:xfrm>
            <a:off x="4641164" y="5719410"/>
            <a:ext cx="1561092" cy="532452"/>
            <a:chOff x="3206063" y="4335462"/>
            <a:chExt cx="1592395" cy="543128"/>
          </a:xfrm>
        </p:grpSpPr>
        <p:sp>
          <p:nvSpPr>
            <p:cNvPr id="9" name="Rounded Rectangle 8"/>
            <p:cNvSpPr/>
            <p:nvPr/>
          </p:nvSpPr>
          <p:spPr bwMode="auto">
            <a:xfrm>
              <a:off x="3246437" y="4371280"/>
              <a:ext cx="1423467" cy="494032"/>
            </a:xfrm>
            <a:prstGeom prst="roundRect">
              <a:avLst/>
            </a:prstGeom>
            <a:noFill/>
            <a:ln w="12700" cap="flat" cmpd="sng" algn="ctr">
              <a:solidFill>
                <a:srgbClr val="505050">
                  <a:lumMod val="20000"/>
                  <a:lumOff val="80000"/>
                </a:srgbClr>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98" fontAlgn="base">
                <a:spcBef>
                  <a:spcPct val="0"/>
                </a:spcBef>
                <a:spcAft>
                  <a:spcPct val="0"/>
                </a:spcAft>
                <a:defRPr/>
              </a:pPr>
              <a:endParaRPr lang="en-US" sz="1765" kern="0" dirty="0">
                <a:gradFill>
                  <a:gsLst>
                    <a:gs pos="0">
                      <a:srgbClr val="FFFFFF"/>
                    </a:gs>
                    <a:gs pos="100000">
                      <a:srgbClr val="FFFFFF"/>
                    </a:gs>
                  </a:gsLst>
                  <a:lin ang="5400000" scaled="0"/>
                </a:gradFill>
                <a:latin typeface="Segoe UI"/>
              </a:endParaRPr>
            </a:p>
          </p:txBody>
        </p:sp>
        <p:sp>
          <p:nvSpPr>
            <p:cNvPr id="10" name="TextBox 9"/>
            <p:cNvSpPr txBox="1"/>
            <p:nvPr/>
          </p:nvSpPr>
          <p:spPr>
            <a:xfrm>
              <a:off x="3206063" y="4397512"/>
              <a:ext cx="820436" cy="414232"/>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882" kern="0" dirty="0">
                  <a:solidFill>
                    <a:srgbClr val="FFFFFF"/>
                  </a:solidFill>
                  <a:latin typeface="Segoe UI Semibold" panose="020B0702040204020203" pitchFamily="34" charset="0"/>
                  <a:cs typeface="Segoe UI Semibold" panose="020B0702040204020203" pitchFamily="34" charset="0"/>
                </a:rPr>
                <a:t>VMWare</a:t>
              </a:r>
            </a:p>
          </p:txBody>
        </p:sp>
        <p:sp>
          <p:nvSpPr>
            <p:cNvPr id="11" name="TextBox 10"/>
            <p:cNvSpPr txBox="1"/>
            <p:nvPr/>
          </p:nvSpPr>
          <p:spPr>
            <a:xfrm>
              <a:off x="3857797" y="4464358"/>
              <a:ext cx="940661" cy="414232"/>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882" kern="0" dirty="0">
                  <a:gradFill>
                    <a:gsLst>
                      <a:gs pos="0">
                        <a:srgbClr val="00BCF2"/>
                      </a:gs>
                      <a:gs pos="100000">
                        <a:srgbClr val="00BCF2"/>
                      </a:gs>
                    </a:gsLst>
                    <a:lin ang="5400000" scaled="1"/>
                  </a:gradFill>
                  <a:latin typeface="Segoe UI Semibold" panose="020B0702040204020203" pitchFamily="34" charset="0"/>
                  <a:cs typeface="Segoe UI Semibold" panose="020B0702040204020203" pitchFamily="34" charset="0"/>
                </a:rPr>
                <a:t>WINDOWS</a:t>
              </a:r>
            </a:p>
          </p:txBody>
        </p:sp>
        <p:sp>
          <p:nvSpPr>
            <p:cNvPr id="12" name="TextBox 11"/>
            <p:cNvSpPr txBox="1"/>
            <p:nvPr/>
          </p:nvSpPr>
          <p:spPr>
            <a:xfrm>
              <a:off x="3859418" y="4335462"/>
              <a:ext cx="693799" cy="414232"/>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882" kern="0" dirty="0">
                  <a:solidFill>
                    <a:srgbClr val="92D050"/>
                  </a:solidFill>
                  <a:latin typeface="Segoe UI Semibold" panose="020B0702040204020203" pitchFamily="34" charset="0"/>
                  <a:cs typeface="Segoe UI Semibold" panose="020B0702040204020203" pitchFamily="34" charset="0"/>
                </a:rPr>
                <a:t>LINUX</a:t>
              </a:r>
            </a:p>
          </p:txBody>
        </p:sp>
      </p:grpSp>
      <p:sp>
        <p:nvSpPr>
          <p:cNvPr id="44" name="Freeform 5"/>
          <p:cNvSpPr>
            <a:spLocks/>
          </p:cNvSpPr>
          <p:nvPr/>
        </p:nvSpPr>
        <p:spPr bwMode="auto">
          <a:xfrm>
            <a:off x="791868" y="1785345"/>
            <a:ext cx="3062784" cy="1386930"/>
          </a:xfrm>
          <a:custGeom>
            <a:avLst/>
            <a:gdLst>
              <a:gd name="T0" fmla="*/ 313 w 2915"/>
              <a:gd name="T1" fmla="*/ 555 h 1184"/>
              <a:gd name="T2" fmla="*/ 365 w 2915"/>
              <a:gd name="T3" fmla="*/ 562 h 1184"/>
              <a:gd name="T4" fmla="*/ 954 w 2915"/>
              <a:gd name="T5" fmla="*/ 0 h 1184"/>
              <a:gd name="T6" fmla="*/ 1528 w 2915"/>
              <a:gd name="T7" fmla="*/ 442 h 1184"/>
              <a:gd name="T8" fmla="*/ 1834 w 2915"/>
              <a:gd name="T9" fmla="*/ 307 h 1184"/>
              <a:gd name="T10" fmla="*/ 2274 w 2915"/>
              <a:gd name="T11" fmla="*/ 704 h 1184"/>
              <a:gd name="T12" fmla="*/ 2475 w 2915"/>
              <a:gd name="T13" fmla="*/ 802 h 1184"/>
              <a:gd name="T14" fmla="*/ 2676 w 2915"/>
              <a:gd name="T15" fmla="*/ 697 h 1184"/>
              <a:gd name="T16" fmla="*/ 2915 w 2915"/>
              <a:gd name="T17" fmla="*/ 944 h 1184"/>
              <a:gd name="T18" fmla="*/ 2676 w 2915"/>
              <a:gd name="T19" fmla="*/ 1184 h 1184"/>
              <a:gd name="T20" fmla="*/ 2609 w 2915"/>
              <a:gd name="T21" fmla="*/ 1184 h 1184"/>
              <a:gd name="T22" fmla="*/ 1812 w 2915"/>
              <a:gd name="T23" fmla="*/ 1184 h 1184"/>
              <a:gd name="T24" fmla="*/ 1364 w 2915"/>
              <a:gd name="T25" fmla="*/ 1184 h 1184"/>
              <a:gd name="T26" fmla="*/ 298 w 2915"/>
              <a:gd name="T27" fmla="*/ 1184 h 1184"/>
              <a:gd name="T28" fmla="*/ 298 w 2915"/>
              <a:gd name="T29" fmla="*/ 1184 h 1184"/>
              <a:gd name="T30" fmla="*/ 0 w 2915"/>
              <a:gd name="T31" fmla="*/ 869 h 1184"/>
              <a:gd name="T32" fmla="*/ 313 w 2915"/>
              <a:gd name="T33" fmla="*/ 55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5" h="1184">
                <a:moveTo>
                  <a:pt x="313" y="555"/>
                </a:moveTo>
                <a:cubicBezTo>
                  <a:pt x="328" y="555"/>
                  <a:pt x="350" y="562"/>
                  <a:pt x="365" y="562"/>
                </a:cubicBezTo>
                <a:cubicBezTo>
                  <a:pt x="380" y="247"/>
                  <a:pt x="641" y="0"/>
                  <a:pt x="954" y="0"/>
                </a:cubicBezTo>
                <a:cubicBezTo>
                  <a:pt x="1230" y="0"/>
                  <a:pt x="1461" y="187"/>
                  <a:pt x="1528" y="442"/>
                </a:cubicBezTo>
                <a:cubicBezTo>
                  <a:pt x="1603" y="360"/>
                  <a:pt x="1715" y="307"/>
                  <a:pt x="1834" y="307"/>
                </a:cubicBezTo>
                <a:cubicBezTo>
                  <a:pt x="2065" y="307"/>
                  <a:pt x="2252" y="480"/>
                  <a:pt x="2274" y="704"/>
                </a:cubicBezTo>
                <a:cubicBezTo>
                  <a:pt x="2348" y="712"/>
                  <a:pt x="2423" y="749"/>
                  <a:pt x="2475" y="802"/>
                </a:cubicBezTo>
                <a:cubicBezTo>
                  <a:pt x="2520" y="734"/>
                  <a:pt x="2594" y="697"/>
                  <a:pt x="2676" y="697"/>
                </a:cubicBezTo>
                <a:cubicBezTo>
                  <a:pt x="2811" y="697"/>
                  <a:pt x="2915" y="809"/>
                  <a:pt x="2915" y="944"/>
                </a:cubicBezTo>
                <a:cubicBezTo>
                  <a:pt x="2915" y="1079"/>
                  <a:pt x="2811" y="1184"/>
                  <a:pt x="2676" y="1184"/>
                </a:cubicBezTo>
                <a:cubicBezTo>
                  <a:pt x="2609" y="1184"/>
                  <a:pt x="2609" y="1184"/>
                  <a:pt x="2609" y="1184"/>
                </a:cubicBezTo>
                <a:cubicBezTo>
                  <a:pt x="1812" y="1184"/>
                  <a:pt x="1812" y="1184"/>
                  <a:pt x="1812" y="1184"/>
                </a:cubicBezTo>
                <a:cubicBezTo>
                  <a:pt x="1364" y="1184"/>
                  <a:pt x="1364" y="1184"/>
                  <a:pt x="1364" y="1184"/>
                </a:cubicBezTo>
                <a:cubicBezTo>
                  <a:pt x="298" y="1184"/>
                  <a:pt x="298" y="1184"/>
                  <a:pt x="298" y="1184"/>
                </a:cubicBezTo>
                <a:cubicBezTo>
                  <a:pt x="298" y="1184"/>
                  <a:pt x="298" y="1184"/>
                  <a:pt x="298" y="1184"/>
                </a:cubicBezTo>
                <a:cubicBezTo>
                  <a:pt x="134" y="1176"/>
                  <a:pt x="0" y="1041"/>
                  <a:pt x="0" y="869"/>
                </a:cubicBezTo>
                <a:cubicBezTo>
                  <a:pt x="0" y="697"/>
                  <a:pt x="142" y="555"/>
                  <a:pt x="313" y="555"/>
                </a:cubicBezTo>
                <a:close/>
              </a:path>
            </a:pathLst>
          </a:custGeom>
          <a:solidFill>
            <a:schemeClr val="bg1"/>
          </a:solidFill>
          <a:ln w="34925" cap="flat">
            <a:solidFill>
              <a:schemeClr val="bg2"/>
            </a:solidFill>
            <a:prstDash val="solid"/>
            <a:miter lim="800000"/>
            <a:headEnd/>
            <a:tailEnd/>
          </a:ln>
        </p:spPr>
        <p:txBody>
          <a:bodyPr vert="horz" wrap="square" lIns="87858" tIns="43929" rIns="87858" bIns="43929" numCol="1" anchor="t" anchorCtr="0" compatLnSpc="1">
            <a:prstTxWarp prst="textNoShape">
              <a:avLst/>
            </a:prstTxWarp>
          </a:bodyPr>
          <a:lstStyle/>
          <a:p>
            <a:pPr defTabSz="896406">
              <a:defRPr/>
            </a:pPr>
            <a:endParaRPr lang="en-US" sz="1569" kern="0">
              <a:solidFill>
                <a:srgbClr val="FFFFFF"/>
              </a:solidFill>
              <a:latin typeface="Segoe UI"/>
            </a:endParaRPr>
          </a:p>
        </p:txBody>
      </p:sp>
      <p:sp>
        <p:nvSpPr>
          <p:cNvPr id="45" name="TextBox 44"/>
          <p:cNvSpPr txBox="1"/>
          <p:nvPr/>
        </p:nvSpPr>
        <p:spPr>
          <a:xfrm>
            <a:off x="1422477" y="3178575"/>
            <a:ext cx="1847778" cy="848119"/>
          </a:xfrm>
          <a:prstGeom prst="rect">
            <a:avLst/>
          </a:prstGeom>
          <a:noFill/>
        </p:spPr>
        <p:txBody>
          <a:bodyPr wrap="none" lIns="175714" tIns="140573" rIns="175714" bIns="140573" rtlCol="0">
            <a:spAutoFit/>
          </a:bodyPr>
          <a:lstStyle/>
          <a:p>
            <a:pPr algn="ctr" defTabSz="896406">
              <a:lnSpc>
                <a:spcPct val="90000"/>
              </a:lnSpc>
              <a:spcAft>
                <a:spcPts val="577"/>
              </a:spcAft>
              <a:defRPr/>
            </a:pPr>
            <a:r>
              <a:rPr lang="en-US" sz="1765" kern="0" dirty="0">
                <a:solidFill>
                  <a:srgbClr val="505050"/>
                </a:solidFill>
                <a:latin typeface="Segoe UI"/>
              </a:rPr>
              <a:t>Public Cloud </a:t>
            </a:r>
          </a:p>
          <a:p>
            <a:pPr algn="ctr" defTabSz="896406">
              <a:lnSpc>
                <a:spcPct val="90000"/>
              </a:lnSpc>
              <a:spcAft>
                <a:spcPts val="577"/>
              </a:spcAft>
              <a:defRPr/>
            </a:pPr>
            <a:r>
              <a:rPr lang="en-US" sz="1765" kern="0" dirty="0">
                <a:solidFill>
                  <a:srgbClr val="505050"/>
                </a:solidFill>
                <a:latin typeface="Segoe UI"/>
              </a:rPr>
              <a:t>AZURE or AWS</a:t>
            </a:r>
          </a:p>
        </p:txBody>
      </p:sp>
      <p:grpSp>
        <p:nvGrpSpPr>
          <p:cNvPr id="32" name="Group 31"/>
          <p:cNvGrpSpPr/>
          <p:nvPr/>
        </p:nvGrpSpPr>
        <p:grpSpPr>
          <a:xfrm>
            <a:off x="2190530" y="2559948"/>
            <a:ext cx="1295772" cy="657560"/>
            <a:chOff x="8308725" y="1888215"/>
            <a:chExt cx="2257286" cy="1028556"/>
          </a:xfrm>
        </p:grpSpPr>
        <p:grpSp>
          <p:nvGrpSpPr>
            <p:cNvPr id="39" name="Group 38"/>
            <p:cNvGrpSpPr/>
            <p:nvPr/>
          </p:nvGrpSpPr>
          <p:grpSpPr>
            <a:xfrm>
              <a:off x="8308725" y="1888215"/>
              <a:ext cx="2029015" cy="1000996"/>
              <a:chOff x="2547542" y="4946794"/>
              <a:chExt cx="2029015" cy="1000996"/>
            </a:xfrm>
          </p:grpSpPr>
          <p:sp>
            <p:nvSpPr>
              <p:cNvPr id="42" name="Freeform 5"/>
              <p:cNvSpPr>
                <a:spLocks/>
              </p:cNvSpPr>
              <p:nvPr/>
            </p:nvSpPr>
            <p:spPr bwMode="auto">
              <a:xfrm>
                <a:off x="2600114" y="4946794"/>
                <a:ext cx="1976443" cy="803628"/>
              </a:xfrm>
              <a:custGeom>
                <a:avLst/>
                <a:gdLst>
                  <a:gd name="T0" fmla="*/ 313 w 2915"/>
                  <a:gd name="T1" fmla="*/ 555 h 1184"/>
                  <a:gd name="T2" fmla="*/ 365 w 2915"/>
                  <a:gd name="T3" fmla="*/ 562 h 1184"/>
                  <a:gd name="T4" fmla="*/ 954 w 2915"/>
                  <a:gd name="T5" fmla="*/ 0 h 1184"/>
                  <a:gd name="T6" fmla="*/ 1528 w 2915"/>
                  <a:gd name="T7" fmla="*/ 442 h 1184"/>
                  <a:gd name="T8" fmla="*/ 1834 w 2915"/>
                  <a:gd name="T9" fmla="*/ 307 h 1184"/>
                  <a:gd name="T10" fmla="*/ 2274 w 2915"/>
                  <a:gd name="T11" fmla="*/ 704 h 1184"/>
                  <a:gd name="T12" fmla="*/ 2475 w 2915"/>
                  <a:gd name="T13" fmla="*/ 802 h 1184"/>
                  <a:gd name="T14" fmla="*/ 2676 w 2915"/>
                  <a:gd name="T15" fmla="*/ 697 h 1184"/>
                  <a:gd name="T16" fmla="*/ 2915 w 2915"/>
                  <a:gd name="T17" fmla="*/ 944 h 1184"/>
                  <a:gd name="T18" fmla="*/ 2676 w 2915"/>
                  <a:gd name="T19" fmla="*/ 1184 h 1184"/>
                  <a:gd name="T20" fmla="*/ 2609 w 2915"/>
                  <a:gd name="T21" fmla="*/ 1184 h 1184"/>
                  <a:gd name="T22" fmla="*/ 1812 w 2915"/>
                  <a:gd name="T23" fmla="*/ 1184 h 1184"/>
                  <a:gd name="T24" fmla="*/ 1364 w 2915"/>
                  <a:gd name="T25" fmla="*/ 1184 h 1184"/>
                  <a:gd name="T26" fmla="*/ 298 w 2915"/>
                  <a:gd name="T27" fmla="*/ 1184 h 1184"/>
                  <a:gd name="T28" fmla="*/ 298 w 2915"/>
                  <a:gd name="T29" fmla="*/ 1184 h 1184"/>
                  <a:gd name="T30" fmla="*/ 0 w 2915"/>
                  <a:gd name="T31" fmla="*/ 869 h 1184"/>
                  <a:gd name="T32" fmla="*/ 313 w 2915"/>
                  <a:gd name="T33" fmla="*/ 55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5" h="1184">
                    <a:moveTo>
                      <a:pt x="313" y="555"/>
                    </a:moveTo>
                    <a:cubicBezTo>
                      <a:pt x="328" y="555"/>
                      <a:pt x="350" y="562"/>
                      <a:pt x="365" y="562"/>
                    </a:cubicBezTo>
                    <a:cubicBezTo>
                      <a:pt x="380" y="247"/>
                      <a:pt x="641" y="0"/>
                      <a:pt x="954" y="0"/>
                    </a:cubicBezTo>
                    <a:cubicBezTo>
                      <a:pt x="1230" y="0"/>
                      <a:pt x="1461" y="187"/>
                      <a:pt x="1528" y="442"/>
                    </a:cubicBezTo>
                    <a:cubicBezTo>
                      <a:pt x="1603" y="360"/>
                      <a:pt x="1715" y="307"/>
                      <a:pt x="1834" y="307"/>
                    </a:cubicBezTo>
                    <a:cubicBezTo>
                      <a:pt x="2065" y="307"/>
                      <a:pt x="2252" y="480"/>
                      <a:pt x="2274" y="704"/>
                    </a:cubicBezTo>
                    <a:cubicBezTo>
                      <a:pt x="2348" y="712"/>
                      <a:pt x="2423" y="749"/>
                      <a:pt x="2475" y="802"/>
                    </a:cubicBezTo>
                    <a:cubicBezTo>
                      <a:pt x="2520" y="734"/>
                      <a:pt x="2594" y="697"/>
                      <a:pt x="2676" y="697"/>
                    </a:cubicBezTo>
                    <a:cubicBezTo>
                      <a:pt x="2811" y="697"/>
                      <a:pt x="2915" y="809"/>
                      <a:pt x="2915" y="944"/>
                    </a:cubicBezTo>
                    <a:cubicBezTo>
                      <a:pt x="2915" y="1079"/>
                      <a:pt x="2811" y="1184"/>
                      <a:pt x="2676" y="1184"/>
                    </a:cubicBezTo>
                    <a:cubicBezTo>
                      <a:pt x="2609" y="1184"/>
                      <a:pt x="2609" y="1184"/>
                      <a:pt x="2609" y="1184"/>
                    </a:cubicBezTo>
                    <a:cubicBezTo>
                      <a:pt x="1812" y="1184"/>
                      <a:pt x="1812" y="1184"/>
                      <a:pt x="1812" y="1184"/>
                    </a:cubicBezTo>
                    <a:cubicBezTo>
                      <a:pt x="1364" y="1184"/>
                      <a:pt x="1364" y="1184"/>
                      <a:pt x="1364" y="1184"/>
                    </a:cubicBezTo>
                    <a:cubicBezTo>
                      <a:pt x="298" y="1184"/>
                      <a:pt x="298" y="1184"/>
                      <a:pt x="298" y="1184"/>
                    </a:cubicBezTo>
                    <a:cubicBezTo>
                      <a:pt x="298" y="1184"/>
                      <a:pt x="298" y="1184"/>
                      <a:pt x="298" y="1184"/>
                    </a:cubicBezTo>
                    <a:cubicBezTo>
                      <a:pt x="134" y="1176"/>
                      <a:pt x="0" y="1041"/>
                      <a:pt x="0" y="869"/>
                    </a:cubicBezTo>
                    <a:cubicBezTo>
                      <a:pt x="0" y="697"/>
                      <a:pt x="142" y="555"/>
                      <a:pt x="313" y="555"/>
                    </a:cubicBezTo>
                    <a:close/>
                  </a:path>
                </a:pathLst>
              </a:custGeom>
              <a:solidFill>
                <a:srgbClr val="EAEAEA"/>
              </a:solidFill>
              <a:ln w="25400" cap="flat">
                <a:solidFill>
                  <a:srgbClr val="FFFFFF"/>
                </a:solidFill>
                <a:prstDash val="solid"/>
                <a:miter lim="800000"/>
                <a:headEnd/>
                <a:tailEnd/>
              </a:ln>
            </p:spPr>
            <p:txBody>
              <a:bodyPr vert="horz" wrap="square" lIns="87858" tIns="43929" rIns="87858" bIns="43929" numCol="1" anchor="t" anchorCtr="0" compatLnSpc="1">
                <a:prstTxWarp prst="textNoShape">
                  <a:avLst/>
                </a:prstTxWarp>
              </a:bodyPr>
              <a:lstStyle/>
              <a:p>
                <a:pPr defTabSz="896406">
                  <a:defRPr/>
                </a:pPr>
                <a:endParaRPr lang="en-US" sz="1177" kern="0">
                  <a:solidFill>
                    <a:srgbClr val="FFFFFF"/>
                  </a:solidFill>
                  <a:latin typeface="Segoe UI"/>
                </a:endParaRPr>
              </a:p>
            </p:txBody>
          </p:sp>
          <p:sp>
            <p:nvSpPr>
              <p:cNvPr id="43" name="TextBox 42"/>
              <p:cNvSpPr txBox="1"/>
              <p:nvPr/>
            </p:nvSpPr>
            <p:spPr>
              <a:xfrm>
                <a:off x="2547542" y="5333823"/>
                <a:ext cx="1272469" cy="613967"/>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VMware</a:t>
                </a:r>
              </a:p>
            </p:txBody>
          </p:sp>
        </p:grpSp>
        <p:sp>
          <p:nvSpPr>
            <p:cNvPr id="40" name="TextBox 39"/>
            <p:cNvSpPr txBox="1"/>
            <p:nvPr/>
          </p:nvSpPr>
          <p:spPr>
            <a:xfrm>
              <a:off x="9069059" y="2302804"/>
              <a:ext cx="1496952" cy="613967"/>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0">
                        <a:srgbClr val="00BCF2"/>
                      </a:gs>
                      <a:gs pos="100000">
                        <a:srgbClr val="00BCF2"/>
                      </a:gs>
                    </a:gsLst>
                    <a:lin ang="5400000" scaled="1"/>
                  </a:gradFill>
                  <a:latin typeface="Segoe UI Semibold" panose="020B0702040204020203" pitchFamily="34" charset="0"/>
                  <a:cs typeface="Segoe UI Semibold" panose="020B0702040204020203" pitchFamily="34" charset="0"/>
                </a:rPr>
                <a:t>WINDOWS</a:t>
              </a:r>
            </a:p>
          </p:txBody>
        </p:sp>
        <p:sp>
          <p:nvSpPr>
            <p:cNvPr id="41" name="TextBox 40"/>
            <p:cNvSpPr txBox="1"/>
            <p:nvPr/>
          </p:nvSpPr>
          <p:spPr>
            <a:xfrm>
              <a:off x="9071400" y="2102981"/>
              <a:ext cx="1121900" cy="613966"/>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0">
                        <a:srgbClr val="BAD80A">
                          <a:lumMod val="75000"/>
                        </a:srgbClr>
                      </a:gs>
                      <a:gs pos="100000">
                        <a:srgbClr val="BAD80A">
                          <a:lumMod val="75000"/>
                        </a:srgbClr>
                      </a:gs>
                    </a:gsLst>
                    <a:lin ang="5400000" scaled="1"/>
                  </a:gradFill>
                  <a:latin typeface="Segoe UI Semibold" panose="020B0702040204020203" pitchFamily="34" charset="0"/>
                  <a:cs typeface="Segoe UI Semibold" panose="020B0702040204020203" pitchFamily="34" charset="0"/>
                </a:rPr>
                <a:t>LINUX</a:t>
              </a:r>
            </a:p>
          </p:txBody>
        </p:sp>
      </p:grpSp>
      <p:grpSp>
        <p:nvGrpSpPr>
          <p:cNvPr id="33" name="Group 32"/>
          <p:cNvGrpSpPr/>
          <p:nvPr/>
        </p:nvGrpSpPr>
        <p:grpSpPr>
          <a:xfrm>
            <a:off x="1159498" y="2256970"/>
            <a:ext cx="1315126" cy="654532"/>
            <a:chOff x="6512624" y="1403796"/>
            <a:chExt cx="2291003" cy="1023819"/>
          </a:xfrm>
        </p:grpSpPr>
        <p:grpSp>
          <p:nvGrpSpPr>
            <p:cNvPr id="34" name="Group 33"/>
            <p:cNvGrpSpPr/>
            <p:nvPr/>
          </p:nvGrpSpPr>
          <p:grpSpPr>
            <a:xfrm>
              <a:off x="6512624" y="1403796"/>
              <a:ext cx="2042657" cy="999039"/>
              <a:chOff x="1605060" y="4582164"/>
              <a:chExt cx="2042657" cy="999039"/>
            </a:xfrm>
          </p:grpSpPr>
          <p:sp>
            <p:nvSpPr>
              <p:cNvPr id="37" name="Freeform 5"/>
              <p:cNvSpPr>
                <a:spLocks/>
              </p:cNvSpPr>
              <p:nvPr/>
            </p:nvSpPr>
            <p:spPr bwMode="auto">
              <a:xfrm>
                <a:off x="1671276" y="4582164"/>
                <a:ext cx="1976441" cy="803628"/>
              </a:xfrm>
              <a:custGeom>
                <a:avLst/>
                <a:gdLst>
                  <a:gd name="T0" fmla="*/ 313 w 2915"/>
                  <a:gd name="T1" fmla="*/ 555 h 1184"/>
                  <a:gd name="T2" fmla="*/ 365 w 2915"/>
                  <a:gd name="T3" fmla="*/ 562 h 1184"/>
                  <a:gd name="T4" fmla="*/ 954 w 2915"/>
                  <a:gd name="T5" fmla="*/ 0 h 1184"/>
                  <a:gd name="T6" fmla="*/ 1528 w 2915"/>
                  <a:gd name="T7" fmla="*/ 442 h 1184"/>
                  <a:gd name="T8" fmla="*/ 1834 w 2915"/>
                  <a:gd name="T9" fmla="*/ 307 h 1184"/>
                  <a:gd name="T10" fmla="*/ 2274 w 2915"/>
                  <a:gd name="T11" fmla="*/ 704 h 1184"/>
                  <a:gd name="T12" fmla="*/ 2475 w 2915"/>
                  <a:gd name="T13" fmla="*/ 802 h 1184"/>
                  <a:gd name="T14" fmla="*/ 2676 w 2915"/>
                  <a:gd name="T15" fmla="*/ 697 h 1184"/>
                  <a:gd name="T16" fmla="*/ 2915 w 2915"/>
                  <a:gd name="T17" fmla="*/ 944 h 1184"/>
                  <a:gd name="T18" fmla="*/ 2676 w 2915"/>
                  <a:gd name="T19" fmla="*/ 1184 h 1184"/>
                  <a:gd name="T20" fmla="*/ 2609 w 2915"/>
                  <a:gd name="T21" fmla="*/ 1184 h 1184"/>
                  <a:gd name="T22" fmla="*/ 1812 w 2915"/>
                  <a:gd name="T23" fmla="*/ 1184 h 1184"/>
                  <a:gd name="T24" fmla="*/ 1364 w 2915"/>
                  <a:gd name="T25" fmla="*/ 1184 h 1184"/>
                  <a:gd name="T26" fmla="*/ 298 w 2915"/>
                  <a:gd name="T27" fmla="*/ 1184 h 1184"/>
                  <a:gd name="T28" fmla="*/ 298 w 2915"/>
                  <a:gd name="T29" fmla="*/ 1184 h 1184"/>
                  <a:gd name="T30" fmla="*/ 0 w 2915"/>
                  <a:gd name="T31" fmla="*/ 869 h 1184"/>
                  <a:gd name="T32" fmla="*/ 313 w 2915"/>
                  <a:gd name="T33" fmla="*/ 55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5" h="1184">
                    <a:moveTo>
                      <a:pt x="313" y="555"/>
                    </a:moveTo>
                    <a:cubicBezTo>
                      <a:pt x="328" y="555"/>
                      <a:pt x="350" y="562"/>
                      <a:pt x="365" y="562"/>
                    </a:cubicBezTo>
                    <a:cubicBezTo>
                      <a:pt x="380" y="247"/>
                      <a:pt x="641" y="0"/>
                      <a:pt x="954" y="0"/>
                    </a:cubicBezTo>
                    <a:cubicBezTo>
                      <a:pt x="1230" y="0"/>
                      <a:pt x="1461" y="187"/>
                      <a:pt x="1528" y="442"/>
                    </a:cubicBezTo>
                    <a:cubicBezTo>
                      <a:pt x="1603" y="360"/>
                      <a:pt x="1715" y="307"/>
                      <a:pt x="1834" y="307"/>
                    </a:cubicBezTo>
                    <a:cubicBezTo>
                      <a:pt x="2065" y="307"/>
                      <a:pt x="2252" y="480"/>
                      <a:pt x="2274" y="704"/>
                    </a:cubicBezTo>
                    <a:cubicBezTo>
                      <a:pt x="2348" y="712"/>
                      <a:pt x="2423" y="749"/>
                      <a:pt x="2475" y="802"/>
                    </a:cubicBezTo>
                    <a:cubicBezTo>
                      <a:pt x="2520" y="734"/>
                      <a:pt x="2594" y="697"/>
                      <a:pt x="2676" y="697"/>
                    </a:cubicBezTo>
                    <a:cubicBezTo>
                      <a:pt x="2811" y="697"/>
                      <a:pt x="2915" y="809"/>
                      <a:pt x="2915" y="944"/>
                    </a:cubicBezTo>
                    <a:cubicBezTo>
                      <a:pt x="2915" y="1079"/>
                      <a:pt x="2811" y="1184"/>
                      <a:pt x="2676" y="1184"/>
                    </a:cubicBezTo>
                    <a:cubicBezTo>
                      <a:pt x="2609" y="1184"/>
                      <a:pt x="2609" y="1184"/>
                      <a:pt x="2609" y="1184"/>
                    </a:cubicBezTo>
                    <a:cubicBezTo>
                      <a:pt x="1812" y="1184"/>
                      <a:pt x="1812" y="1184"/>
                      <a:pt x="1812" y="1184"/>
                    </a:cubicBezTo>
                    <a:cubicBezTo>
                      <a:pt x="1364" y="1184"/>
                      <a:pt x="1364" y="1184"/>
                      <a:pt x="1364" y="1184"/>
                    </a:cubicBezTo>
                    <a:cubicBezTo>
                      <a:pt x="298" y="1184"/>
                      <a:pt x="298" y="1184"/>
                      <a:pt x="298" y="1184"/>
                    </a:cubicBezTo>
                    <a:cubicBezTo>
                      <a:pt x="298" y="1184"/>
                      <a:pt x="298" y="1184"/>
                      <a:pt x="298" y="1184"/>
                    </a:cubicBezTo>
                    <a:cubicBezTo>
                      <a:pt x="134" y="1176"/>
                      <a:pt x="0" y="1041"/>
                      <a:pt x="0" y="869"/>
                    </a:cubicBezTo>
                    <a:cubicBezTo>
                      <a:pt x="0" y="697"/>
                      <a:pt x="142" y="555"/>
                      <a:pt x="313" y="555"/>
                    </a:cubicBezTo>
                    <a:close/>
                  </a:path>
                </a:pathLst>
              </a:custGeom>
              <a:solidFill>
                <a:srgbClr val="EAEAEA"/>
              </a:solidFill>
              <a:ln w="25400" cap="flat">
                <a:solidFill>
                  <a:srgbClr val="FFFFFF"/>
                </a:solidFill>
                <a:prstDash val="solid"/>
                <a:miter lim="800000"/>
                <a:headEnd/>
                <a:tailEnd/>
              </a:ln>
            </p:spPr>
            <p:txBody>
              <a:bodyPr vert="horz" wrap="square" lIns="87858" tIns="43929" rIns="87858" bIns="43929" numCol="1" anchor="t" anchorCtr="0" compatLnSpc="1">
                <a:prstTxWarp prst="textNoShape">
                  <a:avLst/>
                </a:prstTxWarp>
              </a:bodyPr>
              <a:lstStyle/>
              <a:p>
                <a:pPr defTabSz="896406">
                  <a:defRPr/>
                </a:pPr>
                <a:endParaRPr lang="en-US" sz="1177" kern="0">
                  <a:solidFill>
                    <a:srgbClr val="FFFFFF"/>
                  </a:solidFill>
                  <a:latin typeface="Segoe UI"/>
                </a:endParaRPr>
              </a:p>
            </p:txBody>
          </p:sp>
          <p:sp>
            <p:nvSpPr>
              <p:cNvPr id="38" name="TextBox 37"/>
              <p:cNvSpPr txBox="1"/>
              <p:nvPr/>
            </p:nvSpPr>
            <p:spPr>
              <a:xfrm>
                <a:off x="1605060" y="4967236"/>
                <a:ext cx="1332696" cy="613967"/>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HYPER-V</a:t>
                </a:r>
              </a:p>
            </p:txBody>
          </p:sp>
        </p:grpSp>
        <p:sp>
          <p:nvSpPr>
            <p:cNvPr id="35" name="TextBox 34"/>
            <p:cNvSpPr txBox="1"/>
            <p:nvPr/>
          </p:nvSpPr>
          <p:spPr>
            <a:xfrm>
              <a:off x="7306675" y="1813648"/>
              <a:ext cx="1496952" cy="613967"/>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0">
                        <a:srgbClr val="00BCF2"/>
                      </a:gs>
                      <a:gs pos="100000">
                        <a:srgbClr val="00BCF2"/>
                      </a:gs>
                    </a:gsLst>
                    <a:lin ang="5400000" scaled="1"/>
                  </a:gradFill>
                  <a:latin typeface="Segoe UI Semibold" panose="020B0702040204020203" pitchFamily="34" charset="0"/>
                  <a:cs typeface="Segoe UI Semibold" panose="020B0702040204020203" pitchFamily="34" charset="0"/>
                </a:rPr>
                <a:t>WINDOWS</a:t>
              </a:r>
            </a:p>
          </p:txBody>
        </p:sp>
        <p:sp>
          <p:nvSpPr>
            <p:cNvPr id="36" name="TextBox 35"/>
            <p:cNvSpPr txBox="1"/>
            <p:nvPr/>
          </p:nvSpPr>
          <p:spPr>
            <a:xfrm>
              <a:off x="7309018" y="1627324"/>
              <a:ext cx="1121900" cy="613967"/>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0">
                        <a:srgbClr val="BAD80A">
                          <a:lumMod val="75000"/>
                        </a:srgbClr>
                      </a:gs>
                      <a:gs pos="100000">
                        <a:srgbClr val="BAD80A">
                          <a:lumMod val="75000"/>
                        </a:srgbClr>
                      </a:gs>
                    </a:gsLst>
                    <a:lin ang="5400000" scaled="1"/>
                  </a:gradFill>
                  <a:latin typeface="Segoe UI Semibold" panose="020B0702040204020203" pitchFamily="34" charset="0"/>
                  <a:cs typeface="Segoe UI Semibold" panose="020B0702040204020203" pitchFamily="34" charset="0"/>
                </a:rPr>
                <a:t>LINUX</a:t>
              </a:r>
            </a:p>
          </p:txBody>
        </p:sp>
      </p:grpSp>
      <p:sp>
        <p:nvSpPr>
          <p:cNvPr id="60" name="Freeform 5"/>
          <p:cNvSpPr>
            <a:spLocks/>
          </p:cNvSpPr>
          <p:nvPr/>
        </p:nvSpPr>
        <p:spPr bwMode="auto">
          <a:xfrm>
            <a:off x="8113661" y="1863830"/>
            <a:ext cx="3170280" cy="1318623"/>
          </a:xfrm>
          <a:custGeom>
            <a:avLst/>
            <a:gdLst>
              <a:gd name="T0" fmla="*/ 313 w 2915"/>
              <a:gd name="T1" fmla="*/ 555 h 1184"/>
              <a:gd name="T2" fmla="*/ 365 w 2915"/>
              <a:gd name="T3" fmla="*/ 562 h 1184"/>
              <a:gd name="T4" fmla="*/ 954 w 2915"/>
              <a:gd name="T5" fmla="*/ 0 h 1184"/>
              <a:gd name="T6" fmla="*/ 1528 w 2915"/>
              <a:gd name="T7" fmla="*/ 442 h 1184"/>
              <a:gd name="T8" fmla="*/ 1834 w 2915"/>
              <a:gd name="T9" fmla="*/ 307 h 1184"/>
              <a:gd name="T10" fmla="*/ 2274 w 2915"/>
              <a:gd name="T11" fmla="*/ 704 h 1184"/>
              <a:gd name="T12" fmla="*/ 2475 w 2915"/>
              <a:gd name="T13" fmla="*/ 802 h 1184"/>
              <a:gd name="T14" fmla="*/ 2676 w 2915"/>
              <a:gd name="T15" fmla="*/ 697 h 1184"/>
              <a:gd name="T16" fmla="*/ 2915 w 2915"/>
              <a:gd name="T17" fmla="*/ 944 h 1184"/>
              <a:gd name="T18" fmla="*/ 2676 w 2915"/>
              <a:gd name="T19" fmla="*/ 1184 h 1184"/>
              <a:gd name="T20" fmla="*/ 2609 w 2915"/>
              <a:gd name="T21" fmla="*/ 1184 h 1184"/>
              <a:gd name="T22" fmla="*/ 1812 w 2915"/>
              <a:gd name="T23" fmla="*/ 1184 h 1184"/>
              <a:gd name="T24" fmla="*/ 1364 w 2915"/>
              <a:gd name="T25" fmla="*/ 1184 h 1184"/>
              <a:gd name="T26" fmla="*/ 298 w 2915"/>
              <a:gd name="T27" fmla="*/ 1184 h 1184"/>
              <a:gd name="T28" fmla="*/ 298 w 2915"/>
              <a:gd name="T29" fmla="*/ 1184 h 1184"/>
              <a:gd name="T30" fmla="*/ 0 w 2915"/>
              <a:gd name="T31" fmla="*/ 869 h 1184"/>
              <a:gd name="T32" fmla="*/ 313 w 2915"/>
              <a:gd name="T33" fmla="*/ 55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5" h="1184">
                <a:moveTo>
                  <a:pt x="313" y="555"/>
                </a:moveTo>
                <a:cubicBezTo>
                  <a:pt x="328" y="555"/>
                  <a:pt x="350" y="562"/>
                  <a:pt x="365" y="562"/>
                </a:cubicBezTo>
                <a:cubicBezTo>
                  <a:pt x="380" y="247"/>
                  <a:pt x="641" y="0"/>
                  <a:pt x="954" y="0"/>
                </a:cubicBezTo>
                <a:cubicBezTo>
                  <a:pt x="1230" y="0"/>
                  <a:pt x="1461" y="187"/>
                  <a:pt x="1528" y="442"/>
                </a:cubicBezTo>
                <a:cubicBezTo>
                  <a:pt x="1603" y="360"/>
                  <a:pt x="1715" y="307"/>
                  <a:pt x="1834" y="307"/>
                </a:cubicBezTo>
                <a:cubicBezTo>
                  <a:pt x="2065" y="307"/>
                  <a:pt x="2252" y="480"/>
                  <a:pt x="2274" y="704"/>
                </a:cubicBezTo>
                <a:cubicBezTo>
                  <a:pt x="2348" y="712"/>
                  <a:pt x="2423" y="749"/>
                  <a:pt x="2475" y="802"/>
                </a:cubicBezTo>
                <a:cubicBezTo>
                  <a:pt x="2520" y="734"/>
                  <a:pt x="2594" y="697"/>
                  <a:pt x="2676" y="697"/>
                </a:cubicBezTo>
                <a:cubicBezTo>
                  <a:pt x="2811" y="697"/>
                  <a:pt x="2915" y="809"/>
                  <a:pt x="2915" y="944"/>
                </a:cubicBezTo>
                <a:cubicBezTo>
                  <a:pt x="2915" y="1079"/>
                  <a:pt x="2811" y="1184"/>
                  <a:pt x="2676" y="1184"/>
                </a:cubicBezTo>
                <a:cubicBezTo>
                  <a:pt x="2609" y="1184"/>
                  <a:pt x="2609" y="1184"/>
                  <a:pt x="2609" y="1184"/>
                </a:cubicBezTo>
                <a:cubicBezTo>
                  <a:pt x="1812" y="1184"/>
                  <a:pt x="1812" y="1184"/>
                  <a:pt x="1812" y="1184"/>
                </a:cubicBezTo>
                <a:cubicBezTo>
                  <a:pt x="1364" y="1184"/>
                  <a:pt x="1364" y="1184"/>
                  <a:pt x="1364" y="1184"/>
                </a:cubicBezTo>
                <a:cubicBezTo>
                  <a:pt x="298" y="1184"/>
                  <a:pt x="298" y="1184"/>
                  <a:pt x="298" y="1184"/>
                </a:cubicBezTo>
                <a:cubicBezTo>
                  <a:pt x="298" y="1184"/>
                  <a:pt x="298" y="1184"/>
                  <a:pt x="298" y="1184"/>
                </a:cubicBezTo>
                <a:cubicBezTo>
                  <a:pt x="134" y="1176"/>
                  <a:pt x="0" y="1041"/>
                  <a:pt x="0" y="869"/>
                </a:cubicBezTo>
                <a:cubicBezTo>
                  <a:pt x="0" y="697"/>
                  <a:pt x="142" y="555"/>
                  <a:pt x="313" y="555"/>
                </a:cubicBezTo>
                <a:close/>
              </a:path>
            </a:pathLst>
          </a:custGeom>
          <a:solidFill>
            <a:schemeClr val="bg1"/>
          </a:solidFill>
          <a:ln w="34925" cap="flat">
            <a:solidFill>
              <a:schemeClr val="bg2"/>
            </a:solidFill>
            <a:prstDash val="solid"/>
            <a:miter lim="800000"/>
            <a:headEnd/>
            <a:tailEnd/>
          </a:ln>
        </p:spPr>
        <p:txBody>
          <a:bodyPr vert="horz" wrap="square" lIns="87858" tIns="43929" rIns="87858" bIns="43929" numCol="1" anchor="t" anchorCtr="0" compatLnSpc="1">
            <a:prstTxWarp prst="textNoShape">
              <a:avLst/>
            </a:prstTxWarp>
          </a:bodyPr>
          <a:lstStyle/>
          <a:p>
            <a:pPr defTabSz="896406">
              <a:defRPr/>
            </a:pPr>
            <a:endParaRPr lang="en-US" sz="1569" kern="0">
              <a:solidFill>
                <a:srgbClr val="FFFFFF"/>
              </a:solidFill>
              <a:latin typeface="Segoe UI"/>
            </a:endParaRPr>
          </a:p>
        </p:txBody>
      </p:sp>
      <p:sp>
        <p:nvSpPr>
          <p:cNvPr id="61" name="TextBox 60"/>
          <p:cNvSpPr txBox="1"/>
          <p:nvPr/>
        </p:nvSpPr>
        <p:spPr>
          <a:xfrm>
            <a:off x="7688369" y="3178575"/>
            <a:ext cx="3936290" cy="772749"/>
          </a:xfrm>
          <a:prstGeom prst="rect">
            <a:avLst/>
          </a:prstGeom>
          <a:noFill/>
        </p:spPr>
        <p:txBody>
          <a:bodyPr wrap="square" lIns="175714" tIns="140573" rIns="175714" bIns="140573" rtlCol="0">
            <a:spAutoFit/>
          </a:bodyPr>
          <a:lstStyle/>
          <a:p>
            <a:pPr algn="ctr" defTabSz="896406">
              <a:lnSpc>
                <a:spcPct val="90000"/>
              </a:lnSpc>
              <a:spcAft>
                <a:spcPts val="577"/>
              </a:spcAft>
              <a:defRPr/>
            </a:pPr>
            <a:r>
              <a:rPr lang="en-US" sz="1765" kern="0" dirty="0">
                <a:solidFill>
                  <a:srgbClr val="505050"/>
                </a:solidFill>
                <a:latin typeface="Segoe UI"/>
              </a:rPr>
              <a:t>Private or Hosted Third Party    Cloud Rackspace, GCE, etc.</a:t>
            </a:r>
          </a:p>
        </p:txBody>
      </p:sp>
      <p:grpSp>
        <p:nvGrpSpPr>
          <p:cNvPr id="48" name="Group 47"/>
          <p:cNvGrpSpPr/>
          <p:nvPr/>
        </p:nvGrpSpPr>
        <p:grpSpPr>
          <a:xfrm>
            <a:off x="9561407" y="2600280"/>
            <a:ext cx="1311091" cy="644505"/>
            <a:chOff x="8308725" y="1888215"/>
            <a:chExt cx="2206530" cy="1060359"/>
          </a:xfrm>
        </p:grpSpPr>
        <p:grpSp>
          <p:nvGrpSpPr>
            <p:cNvPr id="55" name="Group 54"/>
            <p:cNvGrpSpPr/>
            <p:nvPr/>
          </p:nvGrpSpPr>
          <p:grpSpPr>
            <a:xfrm>
              <a:off x="8308725" y="1888215"/>
              <a:ext cx="2029015" cy="1032801"/>
              <a:chOff x="2547542" y="4946794"/>
              <a:chExt cx="2029015" cy="1032801"/>
            </a:xfrm>
          </p:grpSpPr>
          <p:sp>
            <p:nvSpPr>
              <p:cNvPr id="58" name="Freeform 5"/>
              <p:cNvSpPr>
                <a:spLocks/>
              </p:cNvSpPr>
              <p:nvPr/>
            </p:nvSpPr>
            <p:spPr bwMode="auto">
              <a:xfrm>
                <a:off x="2600114" y="4946794"/>
                <a:ext cx="1976443" cy="803628"/>
              </a:xfrm>
              <a:custGeom>
                <a:avLst/>
                <a:gdLst>
                  <a:gd name="T0" fmla="*/ 313 w 2915"/>
                  <a:gd name="T1" fmla="*/ 555 h 1184"/>
                  <a:gd name="T2" fmla="*/ 365 w 2915"/>
                  <a:gd name="T3" fmla="*/ 562 h 1184"/>
                  <a:gd name="T4" fmla="*/ 954 w 2915"/>
                  <a:gd name="T5" fmla="*/ 0 h 1184"/>
                  <a:gd name="T6" fmla="*/ 1528 w 2915"/>
                  <a:gd name="T7" fmla="*/ 442 h 1184"/>
                  <a:gd name="T8" fmla="*/ 1834 w 2915"/>
                  <a:gd name="T9" fmla="*/ 307 h 1184"/>
                  <a:gd name="T10" fmla="*/ 2274 w 2915"/>
                  <a:gd name="T11" fmla="*/ 704 h 1184"/>
                  <a:gd name="T12" fmla="*/ 2475 w 2915"/>
                  <a:gd name="T13" fmla="*/ 802 h 1184"/>
                  <a:gd name="T14" fmla="*/ 2676 w 2915"/>
                  <a:gd name="T15" fmla="*/ 697 h 1184"/>
                  <a:gd name="T16" fmla="*/ 2915 w 2915"/>
                  <a:gd name="T17" fmla="*/ 944 h 1184"/>
                  <a:gd name="T18" fmla="*/ 2676 w 2915"/>
                  <a:gd name="T19" fmla="*/ 1184 h 1184"/>
                  <a:gd name="T20" fmla="*/ 2609 w 2915"/>
                  <a:gd name="T21" fmla="*/ 1184 h 1184"/>
                  <a:gd name="T22" fmla="*/ 1812 w 2915"/>
                  <a:gd name="T23" fmla="*/ 1184 h 1184"/>
                  <a:gd name="T24" fmla="*/ 1364 w 2915"/>
                  <a:gd name="T25" fmla="*/ 1184 h 1184"/>
                  <a:gd name="T26" fmla="*/ 298 w 2915"/>
                  <a:gd name="T27" fmla="*/ 1184 h 1184"/>
                  <a:gd name="T28" fmla="*/ 298 w 2915"/>
                  <a:gd name="T29" fmla="*/ 1184 h 1184"/>
                  <a:gd name="T30" fmla="*/ 0 w 2915"/>
                  <a:gd name="T31" fmla="*/ 869 h 1184"/>
                  <a:gd name="T32" fmla="*/ 313 w 2915"/>
                  <a:gd name="T33" fmla="*/ 55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5" h="1184">
                    <a:moveTo>
                      <a:pt x="313" y="555"/>
                    </a:moveTo>
                    <a:cubicBezTo>
                      <a:pt x="328" y="555"/>
                      <a:pt x="350" y="562"/>
                      <a:pt x="365" y="562"/>
                    </a:cubicBezTo>
                    <a:cubicBezTo>
                      <a:pt x="380" y="247"/>
                      <a:pt x="641" y="0"/>
                      <a:pt x="954" y="0"/>
                    </a:cubicBezTo>
                    <a:cubicBezTo>
                      <a:pt x="1230" y="0"/>
                      <a:pt x="1461" y="187"/>
                      <a:pt x="1528" y="442"/>
                    </a:cubicBezTo>
                    <a:cubicBezTo>
                      <a:pt x="1603" y="360"/>
                      <a:pt x="1715" y="307"/>
                      <a:pt x="1834" y="307"/>
                    </a:cubicBezTo>
                    <a:cubicBezTo>
                      <a:pt x="2065" y="307"/>
                      <a:pt x="2252" y="480"/>
                      <a:pt x="2274" y="704"/>
                    </a:cubicBezTo>
                    <a:cubicBezTo>
                      <a:pt x="2348" y="712"/>
                      <a:pt x="2423" y="749"/>
                      <a:pt x="2475" y="802"/>
                    </a:cubicBezTo>
                    <a:cubicBezTo>
                      <a:pt x="2520" y="734"/>
                      <a:pt x="2594" y="697"/>
                      <a:pt x="2676" y="697"/>
                    </a:cubicBezTo>
                    <a:cubicBezTo>
                      <a:pt x="2811" y="697"/>
                      <a:pt x="2915" y="809"/>
                      <a:pt x="2915" y="944"/>
                    </a:cubicBezTo>
                    <a:cubicBezTo>
                      <a:pt x="2915" y="1079"/>
                      <a:pt x="2811" y="1184"/>
                      <a:pt x="2676" y="1184"/>
                    </a:cubicBezTo>
                    <a:cubicBezTo>
                      <a:pt x="2609" y="1184"/>
                      <a:pt x="2609" y="1184"/>
                      <a:pt x="2609" y="1184"/>
                    </a:cubicBezTo>
                    <a:cubicBezTo>
                      <a:pt x="1812" y="1184"/>
                      <a:pt x="1812" y="1184"/>
                      <a:pt x="1812" y="1184"/>
                    </a:cubicBezTo>
                    <a:cubicBezTo>
                      <a:pt x="1364" y="1184"/>
                      <a:pt x="1364" y="1184"/>
                      <a:pt x="1364" y="1184"/>
                    </a:cubicBezTo>
                    <a:cubicBezTo>
                      <a:pt x="298" y="1184"/>
                      <a:pt x="298" y="1184"/>
                      <a:pt x="298" y="1184"/>
                    </a:cubicBezTo>
                    <a:cubicBezTo>
                      <a:pt x="298" y="1184"/>
                      <a:pt x="298" y="1184"/>
                      <a:pt x="298" y="1184"/>
                    </a:cubicBezTo>
                    <a:cubicBezTo>
                      <a:pt x="134" y="1176"/>
                      <a:pt x="0" y="1041"/>
                      <a:pt x="0" y="869"/>
                    </a:cubicBezTo>
                    <a:cubicBezTo>
                      <a:pt x="0" y="697"/>
                      <a:pt x="142" y="555"/>
                      <a:pt x="313" y="555"/>
                    </a:cubicBezTo>
                    <a:close/>
                  </a:path>
                </a:pathLst>
              </a:custGeom>
              <a:solidFill>
                <a:srgbClr val="EAEAEA"/>
              </a:solidFill>
              <a:ln w="25400" cap="flat">
                <a:solidFill>
                  <a:srgbClr val="FFFFFF"/>
                </a:solidFill>
                <a:prstDash val="solid"/>
                <a:miter lim="800000"/>
                <a:headEnd/>
                <a:tailEnd/>
              </a:ln>
            </p:spPr>
            <p:txBody>
              <a:bodyPr vert="horz" wrap="square" lIns="87858" tIns="43929" rIns="87858" bIns="43929" numCol="1" anchor="t" anchorCtr="0" compatLnSpc="1">
                <a:prstTxWarp prst="textNoShape">
                  <a:avLst/>
                </a:prstTxWarp>
              </a:bodyPr>
              <a:lstStyle/>
              <a:p>
                <a:pPr defTabSz="896406">
                  <a:defRPr/>
                </a:pPr>
                <a:endParaRPr lang="en-US" sz="1177" kern="0">
                  <a:solidFill>
                    <a:srgbClr val="FFFFFF"/>
                  </a:solidFill>
                  <a:latin typeface="Segoe UI"/>
                </a:endParaRPr>
              </a:p>
            </p:txBody>
          </p:sp>
          <p:sp>
            <p:nvSpPr>
              <p:cNvPr id="59" name="TextBox 58"/>
              <p:cNvSpPr txBox="1"/>
              <p:nvPr/>
            </p:nvSpPr>
            <p:spPr>
              <a:xfrm>
                <a:off x="2547542" y="5333824"/>
                <a:ext cx="1229324" cy="645771"/>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VMware</a:t>
                </a:r>
              </a:p>
            </p:txBody>
          </p:sp>
        </p:grpSp>
        <p:sp>
          <p:nvSpPr>
            <p:cNvPr id="56" name="TextBox 55"/>
            <p:cNvSpPr txBox="1"/>
            <p:nvPr/>
          </p:nvSpPr>
          <p:spPr>
            <a:xfrm>
              <a:off x="9069060" y="2302803"/>
              <a:ext cx="1446195" cy="645771"/>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0">
                        <a:srgbClr val="00BCF2"/>
                      </a:gs>
                      <a:gs pos="100000">
                        <a:srgbClr val="00BCF2"/>
                      </a:gs>
                    </a:gsLst>
                    <a:lin ang="5400000" scaled="1"/>
                  </a:gradFill>
                  <a:latin typeface="Segoe UI Semibold" panose="020B0702040204020203" pitchFamily="34" charset="0"/>
                  <a:cs typeface="Segoe UI Semibold" panose="020B0702040204020203" pitchFamily="34" charset="0"/>
                </a:rPr>
                <a:t>WINDOWS</a:t>
              </a:r>
            </a:p>
          </p:txBody>
        </p:sp>
        <p:sp>
          <p:nvSpPr>
            <p:cNvPr id="57" name="TextBox 56"/>
            <p:cNvSpPr txBox="1"/>
            <p:nvPr/>
          </p:nvSpPr>
          <p:spPr>
            <a:xfrm>
              <a:off x="9071399" y="2102981"/>
              <a:ext cx="1083860" cy="645771"/>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0">
                        <a:srgbClr val="BAD80A">
                          <a:lumMod val="75000"/>
                        </a:srgbClr>
                      </a:gs>
                      <a:gs pos="100000">
                        <a:srgbClr val="BAD80A">
                          <a:lumMod val="75000"/>
                        </a:srgbClr>
                      </a:gs>
                    </a:gsLst>
                    <a:lin ang="5400000" scaled="1"/>
                  </a:gradFill>
                  <a:latin typeface="Segoe UI Semibold" panose="020B0702040204020203" pitchFamily="34" charset="0"/>
                  <a:cs typeface="Segoe UI Semibold" panose="020B0702040204020203" pitchFamily="34" charset="0"/>
                </a:rPr>
                <a:t>LINUX</a:t>
              </a:r>
            </a:p>
          </p:txBody>
        </p:sp>
      </p:grpSp>
      <p:grpSp>
        <p:nvGrpSpPr>
          <p:cNvPr id="49" name="Group 48"/>
          <p:cNvGrpSpPr/>
          <p:nvPr/>
        </p:nvGrpSpPr>
        <p:grpSpPr>
          <a:xfrm>
            <a:off x="8494193" y="2312223"/>
            <a:ext cx="1331125" cy="641627"/>
            <a:chOff x="6512624" y="1403796"/>
            <a:chExt cx="2240247" cy="1055625"/>
          </a:xfrm>
        </p:grpSpPr>
        <p:grpSp>
          <p:nvGrpSpPr>
            <p:cNvPr id="50" name="Group 49"/>
            <p:cNvGrpSpPr/>
            <p:nvPr/>
          </p:nvGrpSpPr>
          <p:grpSpPr>
            <a:xfrm>
              <a:off x="6512624" y="1403796"/>
              <a:ext cx="2042657" cy="1030843"/>
              <a:chOff x="1605060" y="4582164"/>
              <a:chExt cx="2042657" cy="1030843"/>
            </a:xfrm>
          </p:grpSpPr>
          <p:sp>
            <p:nvSpPr>
              <p:cNvPr id="53" name="Freeform 5"/>
              <p:cNvSpPr>
                <a:spLocks/>
              </p:cNvSpPr>
              <p:nvPr/>
            </p:nvSpPr>
            <p:spPr bwMode="auto">
              <a:xfrm>
                <a:off x="1671276" y="4582164"/>
                <a:ext cx="1976441" cy="803628"/>
              </a:xfrm>
              <a:custGeom>
                <a:avLst/>
                <a:gdLst>
                  <a:gd name="T0" fmla="*/ 313 w 2915"/>
                  <a:gd name="T1" fmla="*/ 555 h 1184"/>
                  <a:gd name="T2" fmla="*/ 365 w 2915"/>
                  <a:gd name="T3" fmla="*/ 562 h 1184"/>
                  <a:gd name="T4" fmla="*/ 954 w 2915"/>
                  <a:gd name="T5" fmla="*/ 0 h 1184"/>
                  <a:gd name="T6" fmla="*/ 1528 w 2915"/>
                  <a:gd name="T7" fmla="*/ 442 h 1184"/>
                  <a:gd name="T8" fmla="*/ 1834 w 2915"/>
                  <a:gd name="T9" fmla="*/ 307 h 1184"/>
                  <a:gd name="T10" fmla="*/ 2274 w 2915"/>
                  <a:gd name="T11" fmla="*/ 704 h 1184"/>
                  <a:gd name="T12" fmla="*/ 2475 w 2915"/>
                  <a:gd name="T13" fmla="*/ 802 h 1184"/>
                  <a:gd name="T14" fmla="*/ 2676 w 2915"/>
                  <a:gd name="T15" fmla="*/ 697 h 1184"/>
                  <a:gd name="T16" fmla="*/ 2915 w 2915"/>
                  <a:gd name="T17" fmla="*/ 944 h 1184"/>
                  <a:gd name="T18" fmla="*/ 2676 w 2915"/>
                  <a:gd name="T19" fmla="*/ 1184 h 1184"/>
                  <a:gd name="T20" fmla="*/ 2609 w 2915"/>
                  <a:gd name="T21" fmla="*/ 1184 h 1184"/>
                  <a:gd name="T22" fmla="*/ 1812 w 2915"/>
                  <a:gd name="T23" fmla="*/ 1184 h 1184"/>
                  <a:gd name="T24" fmla="*/ 1364 w 2915"/>
                  <a:gd name="T25" fmla="*/ 1184 h 1184"/>
                  <a:gd name="T26" fmla="*/ 298 w 2915"/>
                  <a:gd name="T27" fmla="*/ 1184 h 1184"/>
                  <a:gd name="T28" fmla="*/ 298 w 2915"/>
                  <a:gd name="T29" fmla="*/ 1184 h 1184"/>
                  <a:gd name="T30" fmla="*/ 0 w 2915"/>
                  <a:gd name="T31" fmla="*/ 869 h 1184"/>
                  <a:gd name="T32" fmla="*/ 313 w 2915"/>
                  <a:gd name="T33" fmla="*/ 55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5" h="1184">
                    <a:moveTo>
                      <a:pt x="313" y="555"/>
                    </a:moveTo>
                    <a:cubicBezTo>
                      <a:pt x="328" y="555"/>
                      <a:pt x="350" y="562"/>
                      <a:pt x="365" y="562"/>
                    </a:cubicBezTo>
                    <a:cubicBezTo>
                      <a:pt x="380" y="247"/>
                      <a:pt x="641" y="0"/>
                      <a:pt x="954" y="0"/>
                    </a:cubicBezTo>
                    <a:cubicBezTo>
                      <a:pt x="1230" y="0"/>
                      <a:pt x="1461" y="187"/>
                      <a:pt x="1528" y="442"/>
                    </a:cubicBezTo>
                    <a:cubicBezTo>
                      <a:pt x="1603" y="360"/>
                      <a:pt x="1715" y="307"/>
                      <a:pt x="1834" y="307"/>
                    </a:cubicBezTo>
                    <a:cubicBezTo>
                      <a:pt x="2065" y="307"/>
                      <a:pt x="2252" y="480"/>
                      <a:pt x="2274" y="704"/>
                    </a:cubicBezTo>
                    <a:cubicBezTo>
                      <a:pt x="2348" y="712"/>
                      <a:pt x="2423" y="749"/>
                      <a:pt x="2475" y="802"/>
                    </a:cubicBezTo>
                    <a:cubicBezTo>
                      <a:pt x="2520" y="734"/>
                      <a:pt x="2594" y="697"/>
                      <a:pt x="2676" y="697"/>
                    </a:cubicBezTo>
                    <a:cubicBezTo>
                      <a:pt x="2811" y="697"/>
                      <a:pt x="2915" y="809"/>
                      <a:pt x="2915" y="944"/>
                    </a:cubicBezTo>
                    <a:cubicBezTo>
                      <a:pt x="2915" y="1079"/>
                      <a:pt x="2811" y="1184"/>
                      <a:pt x="2676" y="1184"/>
                    </a:cubicBezTo>
                    <a:cubicBezTo>
                      <a:pt x="2609" y="1184"/>
                      <a:pt x="2609" y="1184"/>
                      <a:pt x="2609" y="1184"/>
                    </a:cubicBezTo>
                    <a:cubicBezTo>
                      <a:pt x="1812" y="1184"/>
                      <a:pt x="1812" y="1184"/>
                      <a:pt x="1812" y="1184"/>
                    </a:cubicBezTo>
                    <a:cubicBezTo>
                      <a:pt x="1364" y="1184"/>
                      <a:pt x="1364" y="1184"/>
                      <a:pt x="1364" y="1184"/>
                    </a:cubicBezTo>
                    <a:cubicBezTo>
                      <a:pt x="298" y="1184"/>
                      <a:pt x="298" y="1184"/>
                      <a:pt x="298" y="1184"/>
                    </a:cubicBezTo>
                    <a:cubicBezTo>
                      <a:pt x="298" y="1184"/>
                      <a:pt x="298" y="1184"/>
                      <a:pt x="298" y="1184"/>
                    </a:cubicBezTo>
                    <a:cubicBezTo>
                      <a:pt x="134" y="1176"/>
                      <a:pt x="0" y="1041"/>
                      <a:pt x="0" y="869"/>
                    </a:cubicBezTo>
                    <a:cubicBezTo>
                      <a:pt x="0" y="697"/>
                      <a:pt x="142" y="555"/>
                      <a:pt x="313" y="555"/>
                    </a:cubicBezTo>
                    <a:close/>
                  </a:path>
                </a:pathLst>
              </a:custGeom>
              <a:solidFill>
                <a:srgbClr val="EAEAEA"/>
              </a:solidFill>
              <a:ln w="25400" cap="flat">
                <a:solidFill>
                  <a:srgbClr val="FFFFFF"/>
                </a:solidFill>
                <a:prstDash val="solid"/>
                <a:miter lim="800000"/>
                <a:headEnd/>
                <a:tailEnd/>
              </a:ln>
            </p:spPr>
            <p:txBody>
              <a:bodyPr vert="horz" wrap="square" lIns="87858" tIns="43929" rIns="87858" bIns="43929" numCol="1" anchor="t" anchorCtr="0" compatLnSpc="1">
                <a:prstTxWarp prst="textNoShape">
                  <a:avLst/>
                </a:prstTxWarp>
              </a:bodyPr>
              <a:lstStyle/>
              <a:p>
                <a:pPr defTabSz="896406">
                  <a:defRPr/>
                </a:pPr>
                <a:endParaRPr lang="en-US" sz="1177" kern="0">
                  <a:solidFill>
                    <a:srgbClr val="FFFFFF"/>
                  </a:solidFill>
                  <a:latin typeface="Segoe UI"/>
                </a:endParaRPr>
              </a:p>
            </p:txBody>
          </p:sp>
          <p:sp>
            <p:nvSpPr>
              <p:cNvPr id="54" name="TextBox 53"/>
              <p:cNvSpPr txBox="1"/>
              <p:nvPr/>
            </p:nvSpPr>
            <p:spPr>
              <a:xfrm>
                <a:off x="1605060" y="4967235"/>
                <a:ext cx="1287508" cy="645772"/>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2917">
                          <a:srgbClr val="505050"/>
                        </a:gs>
                        <a:gs pos="100000">
                          <a:srgbClr val="505050"/>
                        </a:gs>
                      </a:gsLst>
                      <a:lin ang="5400000" scaled="0"/>
                    </a:gradFill>
                    <a:latin typeface="Segoe UI Semibold" panose="020B0702040204020203" pitchFamily="34" charset="0"/>
                    <a:cs typeface="Segoe UI Semibold" panose="020B0702040204020203" pitchFamily="34" charset="0"/>
                  </a:rPr>
                  <a:t>HYPER-V</a:t>
                </a:r>
              </a:p>
            </p:txBody>
          </p:sp>
        </p:grpSp>
        <p:sp>
          <p:nvSpPr>
            <p:cNvPr id="51" name="TextBox 50"/>
            <p:cNvSpPr txBox="1"/>
            <p:nvPr/>
          </p:nvSpPr>
          <p:spPr>
            <a:xfrm>
              <a:off x="7306676" y="1813649"/>
              <a:ext cx="1446195" cy="645772"/>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0">
                        <a:srgbClr val="00BCF2"/>
                      </a:gs>
                      <a:gs pos="100000">
                        <a:srgbClr val="00BCF2"/>
                      </a:gs>
                    </a:gsLst>
                    <a:lin ang="5400000" scaled="1"/>
                  </a:gradFill>
                  <a:latin typeface="Segoe UI Semibold" panose="020B0702040204020203" pitchFamily="34" charset="0"/>
                  <a:cs typeface="Segoe UI Semibold" panose="020B0702040204020203" pitchFamily="34" charset="0"/>
                </a:rPr>
                <a:t>WINDOWS</a:t>
              </a:r>
            </a:p>
          </p:txBody>
        </p:sp>
        <p:sp>
          <p:nvSpPr>
            <p:cNvPr id="52" name="TextBox 51"/>
            <p:cNvSpPr txBox="1"/>
            <p:nvPr/>
          </p:nvSpPr>
          <p:spPr>
            <a:xfrm>
              <a:off x="7309018" y="1627325"/>
              <a:ext cx="1083859" cy="645772"/>
            </a:xfrm>
            <a:prstGeom prst="rect">
              <a:avLst/>
            </a:prstGeom>
            <a:noFill/>
          </p:spPr>
          <p:txBody>
            <a:bodyPr wrap="none" lIns="175714" tIns="140573" rIns="175714" bIns="140573" rtlCol="0">
              <a:spAutoFit/>
            </a:bodyPr>
            <a:lstStyle/>
            <a:p>
              <a:pPr defTabSz="896406">
                <a:lnSpc>
                  <a:spcPct val="90000"/>
                </a:lnSpc>
                <a:spcAft>
                  <a:spcPts val="577"/>
                </a:spcAft>
                <a:defRPr/>
              </a:pPr>
              <a:r>
                <a:rPr lang="en-US" sz="784" kern="0" dirty="0">
                  <a:gradFill>
                    <a:gsLst>
                      <a:gs pos="0">
                        <a:srgbClr val="BAD80A">
                          <a:lumMod val="75000"/>
                        </a:srgbClr>
                      </a:gs>
                      <a:gs pos="100000">
                        <a:srgbClr val="BAD80A">
                          <a:lumMod val="75000"/>
                        </a:srgbClr>
                      </a:gs>
                    </a:gsLst>
                    <a:lin ang="5400000" scaled="1"/>
                  </a:gradFill>
                  <a:latin typeface="Segoe UI Semibold" panose="020B0702040204020203" pitchFamily="34" charset="0"/>
                  <a:cs typeface="Segoe UI Semibold" panose="020B0702040204020203" pitchFamily="34" charset="0"/>
                </a:rPr>
                <a:t>LINUX</a:t>
              </a:r>
            </a:p>
          </p:txBody>
        </p:sp>
      </p:grpSp>
      <p:sp>
        <p:nvSpPr>
          <p:cNvPr id="63" name="Freeform 5"/>
          <p:cNvSpPr>
            <a:spLocks/>
          </p:cNvSpPr>
          <p:nvPr/>
        </p:nvSpPr>
        <p:spPr bwMode="auto">
          <a:xfrm>
            <a:off x="4680744" y="3247125"/>
            <a:ext cx="3077899" cy="1160736"/>
          </a:xfrm>
          <a:custGeom>
            <a:avLst/>
            <a:gdLst>
              <a:gd name="T0" fmla="*/ 313 w 2915"/>
              <a:gd name="T1" fmla="*/ 555 h 1184"/>
              <a:gd name="T2" fmla="*/ 365 w 2915"/>
              <a:gd name="T3" fmla="*/ 562 h 1184"/>
              <a:gd name="T4" fmla="*/ 954 w 2915"/>
              <a:gd name="T5" fmla="*/ 0 h 1184"/>
              <a:gd name="T6" fmla="*/ 1528 w 2915"/>
              <a:gd name="T7" fmla="*/ 442 h 1184"/>
              <a:gd name="T8" fmla="*/ 1834 w 2915"/>
              <a:gd name="T9" fmla="*/ 307 h 1184"/>
              <a:gd name="T10" fmla="*/ 2274 w 2915"/>
              <a:gd name="T11" fmla="*/ 704 h 1184"/>
              <a:gd name="T12" fmla="*/ 2475 w 2915"/>
              <a:gd name="T13" fmla="*/ 802 h 1184"/>
              <a:gd name="T14" fmla="*/ 2676 w 2915"/>
              <a:gd name="T15" fmla="*/ 697 h 1184"/>
              <a:gd name="T16" fmla="*/ 2915 w 2915"/>
              <a:gd name="T17" fmla="*/ 944 h 1184"/>
              <a:gd name="T18" fmla="*/ 2676 w 2915"/>
              <a:gd name="T19" fmla="*/ 1184 h 1184"/>
              <a:gd name="T20" fmla="*/ 2609 w 2915"/>
              <a:gd name="T21" fmla="*/ 1184 h 1184"/>
              <a:gd name="T22" fmla="*/ 1812 w 2915"/>
              <a:gd name="T23" fmla="*/ 1184 h 1184"/>
              <a:gd name="T24" fmla="*/ 1364 w 2915"/>
              <a:gd name="T25" fmla="*/ 1184 h 1184"/>
              <a:gd name="T26" fmla="*/ 298 w 2915"/>
              <a:gd name="T27" fmla="*/ 1184 h 1184"/>
              <a:gd name="T28" fmla="*/ 298 w 2915"/>
              <a:gd name="T29" fmla="*/ 1184 h 1184"/>
              <a:gd name="T30" fmla="*/ 0 w 2915"/>
              <a:gd name="T31" fmla="*/ 869 h 1184"/>
              <a:gd name="T32" fmla="*/ 313 w 2915"/>
              <a:gd name="T33" fmla="*/ 55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5" h="1184">
                <a:moveTo>
                  <a:pt x="313" y="555"/>
                </a:moveTo>
                <a:cubicBezTo>
                  <a:pt x="328" y="555"/>
                  <a:pt x="350" y="562"/>
                  <a:pt x="365" y="562"/>
                </a:cubicBezTo>
                <a:cubicBezTo>
                  <a:pt x="380" y="247"/>
                  <a:pt x="641" y="0"/>
                  <a:pt x="954" y="0"/>
                </a:cubicBezTo>
                <a:cubicBezTo>
                  <a:pt x="1230" y="0"/>
                  <a:pt x="1461" y="187"/>
                  <a:pt x="1528" y="442"/>
                </a:cubicBezTo>
                <a:cubicBezTo>
                  <a:pt x="1603" y="360"/>
                  <a:pt x="1715" y="307"/>
                  <a:pt x="1834" y="307"/>
                </a:cubicBezTo>
                <a:cubicBezTo>
                  <a:pt x="2065" y="307"/>
                  <a:pt x="2252" y="480"/>
                  <a:pt x="2274" y="704"/>
                </a:cubicBezTo>
                <a:cubicBezTo>
                  <a:pt x="2348" y="712"/>
                  <a:pt x="2423" y="749"/>
                  <a:pt x="2475" y="802"/>
                </a:cubicBezTo>
                <a:cubicBezTo>
                  <a:pt x="2520" y="734"/>
                  <a:pt x="2594" y="697"/>
                  <a:pt x="2676" y="697"/>
                </a:cubicBezTo>
                <a:cubicBezTo>
                  <a:pt x="2811" y="697"/>
                  <a:pt x="2915" y="809"/>
                  <a:pt x="2915" y="944"/>
                </a:cubicBezTo>
                <a:cubicBezTo>
                  <a:pt x="2915" y="1079"/>
                  <a:pt x="2811" y="1184"/>
                  <a:pt x="2676" y="1184"/>
                </a:cubicBezTo>
                <a:cubicBezTo>
                  <a:pt x="2609" y="1184"/>
                  <a:pt x="2609" y="1184"/>
                  <a:pt x="2609" y="1184"/>
                </a:cubicBezTo>
                <a:cubicBezTo>
                  <a:pt x="1812" y="1184"/>
                  <a:pt x="1812" y="1184"/>
                  <a:pt x="1812" y="1184"/>
                </a:cubicBezTo>
                <a:cubicBezTo>
                  <a:pt x="1364" y="1184"/>
                  <a:pt x="1364" y="1184"/>
                  <a:pt x="1364" y="1184"/>
                </a:cubicBezTo>
                <a:cubicBezTo>
                  <a:pt x="298" y="1184"/>
                  <a:pt x="298" y="1184"/>
                  <a:pt x="298" y="1184"/>
                </a:cubicBezTo>
                <a:cubicBezTo>
                  <a:pt x="298" y="1184"/>
                  <a:pt x="298" y="1184"/>
                  <a:pt x="298" y="1184"/>
                </a:cubicBezTo>
                <a:cubicBezTo>
                  <a:pt x="134" y="1176"/>
                  <a:pt x="0" y="1041"/>
                  <a:pt x="0" y="869"/>
                </a:cubicBezTo>
                <a:cubicBezTo>
                  <a:pt x="0" y="697"/>
                  <a:pt x="142" y="555"/>
                  <a:pt x="313" y="555"/>
                </a:cubicBezTo>
                <a:close/>
              </a:path>
            </a:pathLst>
          </a:custGeom>
          <a:solidFill>
            <a:srgbClr val="FFFFFF"/>
          </a:solidFill>
          <a:ln w="34925" cap="flat">
            <a:solidFill>
              <a:srgbClr val="00BCF2"/>
            </a:solidFill>
            <a:prstDash val="solid"/>
            <a:miter lim="800000"/>
            <a:headEnd/>
            <a:tailEnd/>
          </a:ln>
        </p:spPr>
        <p:txBody>
          <a:bodyPr vert="horz" wrap="square" lIns="87858" tIns="43929" rIns="87858" bIns="43929" numCol="1" anchor="t" anchorCtr="0" compatLnSpc="1">
            <a:prstTxWarp prst="textNoShape">
              <a:avLst/>
            </a:prstTxWarp>
          </a:bodyPr>
          <a:lstStyle/>
          <a:p>
            <a:pPr defTabSz="896406">
              <a:defRPr/>
            </a:pPr>
            <a:endParaRPr lang="en-US" sz="1922" kern="0">
              <a:solidFill>
                <a:srgbClr val="00188F"/>
              </a:solidFill>
              <a:latin typeface="Segoe UI"/>
            </a:endParaRPr>
          </a:p>
        </p:txBody>
      </p:sp>
      <p:sp>
        <p:nvSpPr>
          <p:cNvPr id="64" name="TextBox 63"/>
          <p:cNvSpPr txBox="1"/>
          <p:nvPr/>
        </p:nvSpPr>
        <p:spPr>
          <a:xfrm>
            <a:off x="4659074" y="3755207"/>
            <a:ext cx="2888106" cy="664065"/>
          </a:xfrm>
          <a:prstGeom prst="rect">
            <a:avLst/>
          </a:prstGeom>
          <a:noFill/>
        </p:spPr>
        <p:txBody>
          <a:bodyPr wrap="none" lIns="175714" tIns="140573" rIns="175714" bIns="140573" rtlCol="0">
            <a:spAutoFit/>
          </a:bodyPr>
          <a:lstStyle/>
          <a:p>
            <a:pPr algn="ctr" defTabSz="896406">
              <a:lnSpc>
                <a:spcPct val="90000"/>
              </a:lnSpc>
              <a:defRPr/>
            </a:pPr>
            <a:r>
              <a:rPr lang="en-US" sz="1373" b="1" kern="0" dirty="0">
                <a:solidFill>
                  <a:srgbClr val="0078D7"/>
                </a:solidFill>
                <a:latin typeface="Segoe UI"/>
              </a:rPr>
              <a:t>Microsoft</a:t>
            </a:r>
          </a:p>
          <a:p>
            <a:pPr algn="ctr" defTabSz="896406">
              <a:lnSpc>
                <a:spcPct val="90000"/>
              </a:lnSpc>
              <a:defRPr/>
            </a:pPr>
            <a:r>
              <a:rPr lang="en-US" sz="1373" b="1" kern="0" dirty="0">
                <a:solidFill>
                  <a:srgbClr val="0078D7"/>
                </a:solidFill>
                <a:latin typeface="Segoe UI"/>
              </a:rPr>
              <a:t>Operations Management Suite</a:t>
            </a:r>
          </a:p>
        </p:txBody>
      </p:sp>
      <p:sp>
        <p:nvSpPr>
          <p:cNvPr id="65" name="Freeform 64"/>
          <p:cNvSpPr/>
          <p:nvPr/>
        </p:nvSpPr>
        <p:spPr bwMode="auto">
          <a:xfrm>
            <a:off x="3935079" y="3241834"/>
            <a:ext cx="816112" cy="474573"/>
          </a:xfrm>
          <a:custGeom>
            <a:avLst/>
            <a:gdLst>
              <a:gd name="connsiteX0" fmla="*/ 781050 w 781050"/>
              <a:gd name="connsiteY0" fmla="*/ 781050 h 781050"/>
              <a:gd name="connsiteX1" fmla="*/ 0 w 781050"/>
              <a:gd name="connsiteY1" fmla="*/ 0 h 781050"/>
            </a:gdLst>
            <a:ahLst/>
            <a:cxnLst>
              <a:cxn ang="0">
                <a:pos x="connsiteX0" y="connsiteY0"/>
              </a:cxn>
              <a:cxn ang="0">
                <a:pos x="connsiteX1" y="connsiteY1"/>
              </a:cxn>
            </a:cxnLst>
            <a:rect l="l" t="t" r="r" b="b"/>
            <a:pathLst>
              <a:path w="781050" h="781050">
                <a:moveTo>
                  <a:pt x="781050" y="781050"/>
                </a:moveTo>
                <a:lnTo>
                  <a:pt x="0" y="0"/>
                </a:lnTo>
              </a:path>
            </a:pathLst>
          </a:custGeom>
          <a:noFill/>
          <a:ln w="22225" cap="flat" cmpd="sng" algn="ctr">
            <a:solidFill>
              <a:srgbClr val="FF8C00"/>
            </a:solidFill>
            <a:prstDash val="solid"/>
            <a:headEnd type="none" w="med" len="med"/>
            <a:tailEnd type="triangle" w="med" len="med"/>
          </a:ln>
          <a:effectLst/>
        </p:spPr>
        <p:txBody>
          <a:bodyPr rtlCol="0" anchor="ctr"/>
          <a:lstStyle/>
          <a:p>
            <a:pPr algn="ctr" defTabSz="896406">
              <a:defRPr/>
            </a:pPr>
            <a:endParaRPr lang="en-US" sz="1826" kern="0">
              <a:solidFill>
                <a:srgbClr val="FFFFFF"/>
              </a:solidFill>
              <a:latin typeface="Segoe UI"/>
            </a:endParaRPr>
          </a:p>
        </p:txBody>
      </p:sp>
      <p:sp>
        <p:nvSpPr>
          <p:cNvPr id="66" name="Freeform 65"/>
          <p:cNvSpPr/>
          <p:nvPr/>
        </p:nvSpPr>
        <p:spPr bwMode="auto">
          <a:xfrm flipH="1">
            <a:off x="7219328" y="3189818"/>
            <a:ext cx="827119" cy="511409"/>
          </a:xfrm>
          <a:custGeom>
            <a:avLst/>
            <a:gdLst>
              <a:gd name="connsiteX0" fmla="*/ 781050 w 781050"/>
              <a:gd name="connsiteY0" fmla="*/ 781050 h 781050"/>
              <a:gd name="connsiteX1" fmla="*/ 0 w 781050"/>
              <a:gd name="connsiteY1" fmla="*/ 0 h 781050"/>
            </a:gdLst>
            <a:ahLst/>
            <a:cxnLst>
              <a:cxn ang="0">
                <a:pos x="connsiteX0" y="connsiteY0"/>
              </a:cxn>
              <a:cxn ang="0">
                <a:pos x="connsiteX1" y="connsiteY1"/>
              </a:cxn>
            </a:cxnLst>
            <a:rect l="l" t="t" r="r" b="b"/>
            <a:pathLst>
              <a:path w="781050" h="781050">
                <a:moveTo>
                  <a:pt x="781050" y="781050"/>
                </a:moveTo>
                <a:lnTo>
                  <a:pt x="0" y="0"/>
                </a:lnTo>
              </a:path>
            </a:pathLst>
          </a:custGeom>
          <a:noFill/>
          <a:ln w="22225" cap="flat" cmpd="sng" algn="ctr">
            <a:solidFill>
              <a:srgbClr val="FF8C00"/>
            </a:solidFill>
            <a:prstDash val="solid"/>
            <a:headEnd type="none" w="med" len="med"/>
            <a:tailEnd type="triangle" w="med" len="med"/>
          </a:ln>
          <a:effectLst/>
        </p:spPr>
        <p:txBody>
          <a:bodyPr rtlCol="0" anchor="ctr"/>
          <a:lstStyle/>
          <a:p>
            <a:pPr algn="ctr" defTabSz="896406">
              <a:defRPr/>
            </a:pPr>
            <a:endParaRPr lang="en-US" sz="1826" kern="0">
              <a:solidFill>
                <a:srgbClr val="FFFFFF"/>
              </a:solidFill>
              <a:latin typeface="Segoe UI"/>
            </a:endParaRPr>
          </a:p>
        </p:txBody>
      </p:sp>
      <p:sp>
        <p:nvSpPr>
          <p:cNvPr id="67" name="Freeform 66"/>
          <p:cNvSpPr/>
          <p:nvPr/>
        </p:nvSpPr>
        <p:spPr bwMode="auto">
          <a:xfrm rot="2700000" flipH="1" flipV="1">
            <a:off x="5930663" y="4561323"/>
            <a:ext cx="448213" cy="448213"/>
          </a:xfrm>
          <a:custGeom>
            <a:avLst/>
            <a:gdLst>
              <a:gd name="connsiteX0" fmla="*/ 781050 w 781050"/>
              <a:gd name="connsiteY0" fmla="*/ 781050 h 781050"/>
              <a:gd name="connsiteX1" fmla="*/ 0 w 781050"/>
              <a:gd name="connsiteY1" fmla="*/ 0 h 781050"/>
            </a:gdLst>
            <a:ahLst/>
            <a:cxnLst>
              <a:cxn ang="0">
                <a:pos x="connsiteX0" y="connsiteY0"/>
              </a:cxn>
              <a:cxn ang="0">
                <a:pos x="connsiteX1" y="connsiteY1"/>
              </a:cxn>
            </a:cxnLst>
            <a:rect l="l" t="t" r="r" b="b"/>
            <a:pathLst>
              <a:path w="781050" h="781050">
                <a:moveTo>
                  <a:pt x="781050" y="781050"/>
                </a:moveTo>
                <a:lnTo>
                  <a:pt x="0" y="0"/>
                </a:lnTo>
              </a:path>
            </a:pathLst>
          </a:custGeom>
          <a:noFill/>
          <a:ln w="22225" cap="flat" cmpd="sng" algn="ctr">
            <a:solidFill>
              <a:srgbClr val="FF8C00"/>
            </a:solidFill>
            <a:prstDash val="solid"/>
            <a:headEnd type="none" w="med" len="med"/>
            <a:tailEnd type="triangle" w="med" len="med"/>
          </a:ln>
          <a:effectLst/>
        </p:spPr>
        <p:txBody>
          <a:bodyPr rtlCol="0" anchor="ctr"/>
          <a:lstStyle/>
          <a:p>
            <a:pPr algn="ctr" defTabSz="896406">
              <a:defRPr/>
            </a:pPr>
            <a:endParaRPr lang="en-US" sz="1826" kern="0">
              <a:solidFill>
                <a:srgbClr val="FFFFFF"/>
              </a:solidFill>
              <a:latin typeface="Segoe UI"/>
            </a:endParaRPr>
          </a:p>
        </p:txBody>
      </p:sp>
      <p:sp>
        <p:nvSpPr>
          <p:cNvPr id="74" name="Text Placeholder 2"/>
          <p:cNvSpPr txBox="1">
            <a:spLocks/>
          </p:cNvSpPr>
          <p:nvPr/>
        </p:nvSpPr>
        <p:spPr>
          <a:xfrm>
            <a:off x="584200" y="1189210"/>
            <a:ext cx="11248786" cy="658016"/>
          </a:xfrm>
          <a:prstGeom prst="rect">
            <a:avLst/>
          </a:prstGeom>
        </p:spPr>
        <p:txBody>
          <a:bodyPr lIns="143446" tIns="8965" rIns="143446" bIns="8965"/>
          <a:lstStyle>
            <a:lvl1pPr marL="342846" marR="0" indent="-342846" algn="l" defTabSz="932594" rtl="0" eaLnBrk="1" fontAlgn="auto" latinLnBrk="0" hangingPunct="1">
              <a:lnSpc>
                <a:spcPct val="90000"/>
              </a:lnSpc>
              <a:spcBef>
                <a:spcPct val="20000"/>
              </a:spcBef>
              <a:spcAft>
                <a:spcPts val="0"/>
              </a:spcAft>
              <a:buClrTx/>
              <a:buSzPct val="90000"/>
              <a:buFont typeface="Arial" pitchFamily="34" charset="0"/>
              <a:buChar char="•"/>
              <a:tabLst/>
              <a:defRPr sz="4800" kern="1200" spc="0" baseline="0">
                <a:gradFill>
                  <a:gsLst>
                    <a:gs pos="1250">
                      <a:schemeClr val="tx1"/>
                    </a:gs>
                    <a:gs pos="100000">
                      <a:schemeClr val="tx1"/>
                    </a:gs>
                  </a:gsLst>
                  <a:lin ang="5400000" scaled="0"/>
                </a:gradFill>
                <a:latin typeface="+mj-lt"/>
                <a:ea typeface="+mn-ea"/>
                <a:cs typeface="+mn-cs"/>
              </a:defRPr>
            </a:lvl1pPr>
            <a:lvl2pPr marL="615935" marR="0" indent="-273044" algn="l" defTabSz="93259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2pPr>
            <a:lvl3pPr marL="840296"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667" kern="1200" spc="0" baseline="0">
                <a:gradFill>
                  <a:gsLst>
                    <a:gs pos="1250">
                      <a:schemeClr val="tx1"/>
                    </a:gs>
                    <a:gs pos="100000">
                      <a:schemeClr val="tx1"/>
                    </a:gs>
                  </a:gsLst>
                  <a:lin ang="5400000" scaled="0"/>
                </a:gradFill>
                <a:latin typeface="+mn-lt"/>
                <a:ea typeface="+mn-ea"/>
                <a:cs typeface="+mn-cs"/>
              </a:defRPr>
            </a:lvl3pPr>
            <a:lvl4pPr marL="1064657"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19170"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4633"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932"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229"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528"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8">
              <a:buNone/>
            </a:pPr>
            <a:r>
              <a:rPr lang="en-US" sz="2353" dirty="0">
                <a:solidFill>
                  <a:schemeClr val="tx1"/>
                </a:solidFill>
                <a:latin typeface="Segoe UI Light"/>
              </a:rPr>
              <a:t>Simplified guest and workload management anywhere</a:t>
            </a:r>
          </a:p>
        </p:txBody>
      </p:sp>
    </p:spTree>
    <p:extLst>
      <p:ext uri="{BB962C8B-B14F-4D97-AF65-F5344CB8AC3E}">
        <p14:creationId xmlns:p14="http://schemas.microsoft.com/office/powerpoint/2010/main" val="47049960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a:t>Operations Management Suite (OMS)</a:t>
            </a:r>
            <a:br>
              <a:rPr lang="en-US"/>
            </a:br>
            <a:endParaRPr lang="en-US" dirty="0"/>
          </a:p>
        </p:txBody>
      </p:sp>
      <p:sp>
        <p:nvSpPr>
          <p:cNvPr id="74" name="Text Placeholder 2"/>
          <p:cNvSpPr txBox="1">
            <a:spLocks/>
          </p:cNvSpPr>
          <p:nvPr/>
        </p:nvSpPr>
        <p:spPr>
          <a:xfrm>
            <a:off x="584200" y="1189210"/>
            <a:ext cx="11248786" cy="658016"/>
          </a:xfrm>
          <a:prstGeom prst="rect">
            <a:avLst/>
          </a:prstGeom>
        </p:spPr>
        <p:txBody>
          <a:bodyPr lIns="143446" tIns="8965" rIns="143446" bIns="8965"/>
          <a:lstStyle>
            <a:lvl1pPr marL="342846" marR="0" indent="-342846" algn="l" defTabSz="932594" rtl="0" eaLnBrk="1" fontAlgn="auto" latinLnBrk="0" hangingPunct="1">
              <a:lnSpc>
                <a:spcPct val="90000"/>
              </a:lnSpc>
              <a:spcBef>
                <a:spcPct val="20000"/>
              </a:spcBef>
              <a:spcAft>
                <a:spcPts val="0"/>
              </a:spcAft>
              <a:buClrTx/>
              <a:buSzPct val="90000"/>
              <a:buFont typeface="Arial" pitchFamily="34" charset="0"/>
              <a:buChar char="•"/>
              <a:tabLst/>
              <a:defRPr sz="4800" kern="1200" spc="0" baseline="0">
                <a:gradFill>
                  <a:gsLst>
                    <a:gs pos="1250">
                      <a:schemeClr val="tx1"/>
                    </a:gs>
                    <a:gs pos="100000">
                      <a:schemeClr val="tx1"/>
                    </a:gs>
                  </a:gsLst>
                  <a:lin ang="5400000" scaled="0"/>
                </a:gradFill>
                <a:latin typeface="+mj-lt"/>
                <a:ea typeface="+mn-ea"/>
                <a:cs typeface="+mn-cs"/>
              </a:defRPr>
            </a:lvl1pPr>
            <a:lvl2pPr marL="615935" marR="0" indent="-273044" algn="l" defTabSz="93259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2pPr>
            <a:lvl3pPr marL="840296"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667" kern="1200" spc="0" baseline="0">
                <a:gradFill>
                  <a:gsLst>
                    <a:gs pos="1250">
                      <a:schemeClr val="tx1"/>
                    </a:gs>
                    <a:gs pos="100000">
                      <a:schemeClr val="tx1"/>
                    </a:gs>
                  </a:gsLst>
                  <a:lin ang="5400000" scaled="0"/>
                </a:gradFill>
                <a:latin typeface="+mn-lt"/>
                <a:ea typeface="+mn-ea"/>
                <a:cs typeface="+mn-cs"/>
              </a:defRPr>
            </a:lvl3pPr>
            <a:lvl4pPr marL="1064657"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19170"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4633"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932"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229"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528"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8">
              <a:buNone/>
            </a:pPr>
            <a:r>
              <a:rPr lang="en-US" sz="2353" dirty="0">
                <a:solidFill>
                  <a:schemeClr val="tx1"/>
                </a:solidFill>
                <a:latin typeface="Segoe UI Light"/>
              </a:rPr>
              <a:t>Available platforms to integrate as OMS Data Sources:</a:t>
            </a:r>
          </a:p>
        </p:txBody>
      </p:sp>
      <p:pic>
        <p:nvPicPr>
          <p:cNvPr id="2" name="Picture 1">
            <a:extLst>
              <a:ext uri="{FF2B5EF4-FFF2-40B4-BE49-F238E27FC236}">
                <a16:creationId xmlns:a16="http://schemas.microsoft.com/office/drawing/2014/main" id="{239191B7-CE25-44FC-A3F6-5DA6FCCB2079}"/>
              </a:ext>
            </a:extLst>
          </p:cNvPr>
          <p:cNvPicPr>
            <a:picLocks noChangeAspect="1"/>
          </p:cNvPicPr>
          <p:nvPr/>
        </p:nvPicPr>
        <p:blipFill>
          <a:blip r:embed="rId3"/>
          <a:stretch>
            <a:fillRect/>
          </a:stretch>
        </p:blipFill>
        <p:spPr>
          <a:xfrm>
            <a:off x="1057636" y="1934768"/>
            <a:ext cx="10076728" cy="4174511"/>
          </a:xfrm>
          <a:prstGeom prst="rect">
            <a:avLst/>
          </a:prstGeom>
        </p:spPr>
      </p:pic>
    </p:spTree>
    <p:extLst>
      <p:ext uri="{BB962C8B-B14F-4D97-AF65-F5344CB8AC3E}">
        <p14:creationId xmlns:p14="http://schemas.microsoft.com/office/powerpoint/2010/main" val="397490303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a:t>OMS Workspace</a:t>
            </a:r>
            <a:endParaRPr lang="en-US" dirty="0"/>
          </a:p>
        </p:txBody>
      </p:sp>
      <p:sp>
        <p:nvSpPr>
          <p:cNvPr id="28" name="Text Placeholder 3">
            <a:extLst>
              <a:ext uri="{FF2B5EF4-FFF2-40B4-BE49-F238E27FC236}">
                <a16:creationId xmlns:a16="http://schemas.microsoft.com/office/drawing/2014/main" id="{736007BE-DA2F-4571-985A-3FE90D2D2A6F}"/>
              </a:ext>
            </a:extLst>
          </p:cNvPr>
          <p:cNvSpPr>
            <a:spLocks noGrp="1"/>
          </p:cNvSpPr>
          <p:nvPr>
            <p:ph type="body" sz="quarter" idx="10"/>
          </p:nvPr>
        </p:nvSpPr>
        <p:spPr>
          <a:xfrm>
            <a:off x="586390" y="1434370"/>
            <a:ext cx="11018520" cy="4834668"/>
          </a:xfrm>
        </p:spPr>
        <p:txBody>
          <a:bodyPr>
            <a:normAutofit fontScale="85000" lnSpcReduction="10000"/>
          </a:bodyPr>
          <a:lstStyle/>
          <a:p>
            <a:r>
              <a:rPr lang="en-US" dirty="0"/>
              <a:t>Administrative Boundary</a:t>
            </a:r>
          </a:p>
          <a:p>
            <a:endParaRPr lang="en-US" dirty="0"/>
          </a:p>
          <a:p>
            <a:r>
              <a:rPr lang="en-US" dirty="0"/>
              <a:t>All data is collected in the workspace region. </a:t>
            </a:r>
          </a:p>
          <a:p>
            <a:endParaRPr lang="en-US" dirty="0"/>
          </a:p>
          <a:p>
            <a:r>
              <a:rPr lang="en-US" dirty="0"/>
              <a:t>Larger orgs. should consider multiple regional workspaces closest to the infrastructure being monitored.</a:t>
            </a:r>
          </a:p>
          <a:p>
            <a:endParaRPr lang="en-US" dirty="0"/>
          </a:p>
          <a:p>
            <a:r>
              <a:rPr lang="en-US" dirty="0"/>
              <a:t>Workspaces are isolated from one another. They collect data independently.</a:t>
            </a:r>
          </a:p>
          <a:p>
            <a:endParaRPr lang="en-US" dirty="0"/>
          </a:p>
          <a:p>
            <a:r>
              <a:rPr lang="en-US" dirty="0"/>
              <a:t>Link multiple workspaces to single Azure subscription for ease of management.</a:t>
            </a:r>
          </a:p>
          <a:p>
            <a:endParaRPr lang="en-US" dirty="0"/>
          </a:p>
          <a:p>
            <a:r>
              <a:rPr lang="en-US" dirty="0"/>
              <a:t>Delegate workspace responsibility</a:t>
            </a:r>
          </a:p>
          <a:p>
            <a:endParaRPr lang="en-US" dirty="0"/>
          </a:p>
        </p:txBody>
      </p:sp>
      <p:pic>
        <p:nvPicPr>
          <p:cNvPr id="2" name="Picture 1">
            <a:extLst>
              <a:ext uri="{FF2B5EF4-FFF2-40B4-BE49-F238E27FC236}">
                <a16:creationId xmlns:a16="http://schemas.microsoft.com/office/drawing/2014/main" id="{6FA237D5-1376-43DC-8871-EB71CD3CB04E}"/>
              </a:ext>
            </a:extLst>
          </p:cNvPr>
          <p:cNvPicPr>
            <a:picLocks noChangeAspect="1"/>
          </p:cNvPicPr>
          <p:nvPr/>
        </p:nvPicPr>
        <p:blipFill>
          <a:blip r:embed="rId3"/>
          <a:stretch>
            <a:fillRect/>
          </a:stretch>
        </p:blipFill>
        <p:spPr>
          <a:xfrm>
            <a:off x="5124750" y="1561211"/>
            <a:ext cx="6826773" cy="4286578"/>
          </a:xfrm>
          <a:prstGeom prst="rect">
            <a:avLst/>
          </a:prstGeom>
        </p:spPr>
      </p:pic>
    </p:spTree>
    <p:extLst>
      <p:ext uri="{BB962C8B-B14F-4D97-AF65-F5344CB8AC3E}">
        <p14:creationId xmlns:p14="http://schemas.microsoft.com/office/powerpoint/2010/main" val="141650024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a:t>Solutions </a:t>
            </a:r>
            <a:endParaRPr lang="en-US" dirty="0"/>
          </a:p>
        </p:txBody>
      </p:sp>
      <p:sp>
        <p:nvSpPr>
          <p:cNvPr id="28" name="Text Placeholder 3">
            <a:extLst>
              <a:ext uri="{FF2B5EF4-FFF2-40B4-BE49-F238E27FC236}">
                <a16:creationId xmlns:a16="http://schemas.microsoft.com/office/drawing/2014/main" id="{8EDC1AC4-5B8E-416C-AA9F-D4CBA931ECB2}"/>
              </a:ext>
            </a:extLst>
          </p:cNvPr>
          <p:cNvSpPr>
            <a:spLocks noGrp="1"/>
          </p:cNvSpPr>
          <p:nvPr>
            <p:ph type="body" sz="quarter" idx="10"/>
          </p:nvPr>
        </p:nvSpPr>
        <p:spPr/>
        <p:txBody>
          <a:bodyPr/>
          <a:lstStyle/>
          <a:p>
            <a:r>
              <a:rPr lang="en-US"/>
              <a:t>Modules in OMS similar to SCOM Management Packs.</a:t>
            </a:r>
          </a:p>
          <a:p>
            <a:r>
              <a:rPr lang="en-US"/>
              <a:t>3rd Party Solutions are available.</a:t>
            </a:r>
          </a:p>
          <a:p>
            <a:r>
              <a:rPr lang="en-US"/>
              <a:t>Solutions come with pre-built Log Analytics queries on connected Data sources to OMS. In addition to dashboards, recommendations, and alerting on the specific system the solution targets.</a:t>
            </a:r>
          </a:p>
          <a:p>
            <a:r>
              <a:rPr lang="en-US"/>
              <a:t>Solutions are added to the OMS workspace from the solutions gallery as a one-click operation.</a:t>
            </a:r>
          </a:p>
          <a:p>
            <a:r>
              <a:rPr lang="en-US"/>
              <a:t>Agent requirement changes per solution, some might allow to use the existing SCOM agent, while other solutions might require additional agents other than the OMS or SCOM agent.</a:t>
            </a:r>
            <a:endParaRPr lang="en-US" dirty="0"/>
          </a:p>
        </p:txBody>
      </p:sp>
    </p:spTree>
    <p:extLst>
      <p:ext uri="{BB962C8B-B14F-4D97-AF65-F5344CB8AC3E}">
        <p14:creationId xmlns:p14="http://schemas.microsoft.com/office/powerpoint/2010/main" val="291351767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a:t>Solutions Gallery</a:t>
            </a:r>
            <a:endParaRPr lang="en-US" dirty="0"/>
          </a:p>
        </p:txBody>
      </p:sp>
      <p:pic>
        <p:nvPicPr>
          <p:cNvPr id="2" name="Picture 1">
            <a:extLst>
              <a:ext uri="{FF2B5EF4-FFF2-40B4-BE49-F238E27FC236}">
                <a16:creationId xmlns:a16="http://schemas.microsoft.com/office/drawing/2014/main" id="{7338F9C8-9822-4888-8225-1F94EE55607D}"/>
              </a:ext>
            </a:extLst>
          </p:cNvPr>
          <p:cNvPicPr>
            <a:picLocks noChangeAspect="1"/>
          </p:cNvPicPr>
          <p:nvPr/>
        </p:nvPicPr>
        <p:blipFill>
          <a:blip r:embed="rId3"/>
          <a:stretch>
            <a:fillRect/>
          </a:stretch>
        </p:blipFill>
        <p:spPr>
          <a:xfrm>
            <a:off x="940899" y="2158903"/>
            <a:ext cx="10017826" cy="4361670"/>
          </a:xfrm>
          <a:prstGeom prst="rect">
            <a:avLst/>
          </a:prstGeom>
        </p:spPr>
      </p:pic>
      <p:sp>
        <p:nvSpPr>
          <p:cNvPr id="7" name="Rectangle 6">
            <a:extLst>
              <a:ext uri="{FF2B5EF4-FFF2-40B4-BE49-F238E27FC236}">
                <a16:creationId xmlns:a16="http://schemas.microsoft.com/office/drawing/2014/main" id="{9550D17A-6D7B-4EBE-B128-84F7260965FE}"/>
              </a:ext>
            </a:extLst>
          </p:cNvPr>
          <p:cNvSpPr/>
          <p:nvPr/>
        </p:nvSpPr>
        <p:spPr>
          <a:xfrm>
            <a:off x="866187" y="1198671"/>
            <a:ext cx="7699796" cy="573353"/>
          </a:xfrm>
          <a:prstGeom prst="rect">
            <a:avLst/>
          </a:prstGeom>
        </p:spPr>
        <p:txBody>
          <a:bodyPr wrap="square">
            <a:spAutoFit/>
          </a:bodyPr>
          <a:lstStyle/>
          <a:p>
            <a:pPr defTabSz="914411"/>
            <a:r>
              <a:rPr lang="en-US" sz="1569" dirty="0">
                <a:solidFill>
                  <a:srgbClr val="000000">
                    <a:lumMod val="65000"/>
                    <a:lumOff val="35000"/>
                  </a:srgbClr>
                </a:solidFill>
                <a:latin typeface="Segoe UI" panose="020B0502040204020203" pitchFamily="34" charset="0"/>
                <a:cs typeface="Segoe UI" panose="020B0502040204020203" pitchFamily="34" charset="0"/>
              </a:rPr>
              <a:t>Log Analytics solutions are a collection of logic, visualization and data acquisition rules that provide metrics pivoted around a particular problem area. </a:t>
            </a:r>
          </a:p>
        </p:txBody>
      </p:sp>
    </p:spTree>
    <p:extLst>
      <p:ext uri="{BB962C8B-B14F-4D97-AF65-F5344CB8AC3E}">
        <p14:creationId xmlns:p14="http://schemas.microsoft.com/office/powerpoint/2010/main" val="13370737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Azure Monitoring sources</a:t>
            </a:r>
            <a:endParaRPr lang="en-US" dirty="0"/>
          </a:p>
        </p:txBody>
      </p:sp>
      <p:sp>
        <p:nvSpPr>
          <p:cNvPr id="5" name="Text Placeholder 4">
            <a:extLst>
              <a:ext uri="{FF2B5EF4-FFF2-40B4-BE49-F238E27FC236}">
                <a16:creationId xmlns:a16="http://schemas.microsoft.com/office/drawing/2014/main" id="{0C25280E-2F8B-4A5D-8B06-C912A542588E}"/>
              </a:ext>
            </a:extLst>
          </p:cNvPr>
          <p:cNvSpPr>
            <a:spLocks noGrp="1"/>
          </p:cNvSpPr>
          <p:nvPr>
            <p:ph type="body" sz="quarter" idx="10"/>
          </p:nvPr>
        </p:nvSpPr>
        <p:spPr/>
        <p:txBody>
          <a:bodyPr/>
          <a:lstStyle/>
          <a:p>
            <a:pPr defTabSz="914408"/>
            <a:r>
              <a:rPr lang="en-US" sz="3530" dirty="0">
                <a:solidFill>
                  <a:schemeClr val="tx1"/>
                </a:solidFill>
                <a:latin typeface="Segoe UI Light"/>
              </a:rPr>
              <a:t>Compute</a:t>
            </a:r>
          </a:p>
          <a:p>
            <a:pPr marL="342900" lvl="1" indent="-342900" defTabSz="914408" fontAlgn="ctr">
              <a:buFont typeface="Arial" panose="020B0604020202020204" pitchFamily="34" charset="0"/>
              <a:buChar char="•"/>
            </a:pPr>
            <a:r>
              <a:rPr lang="en-US" sz="1961" dirty="0">
                <a:gradFill>
                  <a:gsLst>
                    <a:gs pos="1250">
                      <a:srgbClr val="505050"/>
                    </a:gs>
                    <a:gs pos="100000">
                      <a:srgbClr val="505050"/>
                    </a:gs>
                  </a:gsLst>
                  <a:lin ang="5400000" scaled="0"/>
                </a:gradFill>
              </a:rPr>
              <a:t>Host VMs</a:t>
            </a:r>
          </a:p>
          <a:p>
            <a:pPr marL="342900" lvl="1" indent="-342900" defTabSz="914408" fontAlgn="ctr">
              <a:buFont typeface="Arial" panose="020B0604020202020204" pitchFamily="34" charset="0"/>
              <a:buChar char="•"/>
            </a:pPr>
            <a:r>
              <a:rPr lang="en-US" sz="1961" dirty="0">
                <a:gradFill>
                  <a:gsLst>
                    <a:gs pos="1250">
                      <a:srgbClr val="505050"/>
                    </a:gs>
                    <a:gs pos="100000">
                      <a:srgbClr val="505050"/>
                    </a:gs>
                  </a:gsLst>
                  <a:lin ang="5400000" scaled="0"/>
                </a:gradFill>
              </a:rPr>
              <a:t>Compute resource</a:t>
            </a:r>
          </a:p>
          <a:p>
            <a:pPr marL="342900" lvl="1" indent="-342900" defTabSz="914408" fontAlgn="ctr">
              <a:buFont typeface="Arial" panose="020B0604020202020204" pitchFamily="34" charset="0"/>
              <a:buChar char="•"/>
            </a:pPr>
            <a:r>
              <a:rPr lang="en-US" sz="1961" dirty="0">
                <a:gradFill>
                  <a:gsLst>
                    <a:gs pos="1250">
                      <a:srgbClr val="505050"/>
                    </a:gs>
                    <a:gs pos="100000">
                      <a:srgbClr val="505050"/>
                    </a:gs>
                  </a:gsLst>
                  <a:lin ang="5400000" scaled="0"/>
                </a:gradFill>
              </a:rPr>
              <a:t>Applications</a:t>
            </a:r>
          </a:p>
          <a:p>
            <a:pPr marL="603924" lvl="1" indent="-267720" defTabSz="914408"/>
            <a:endParaRPr lang="en-US" sz="1961" dirty="0">
              <a:gradFill>
                <a:gsLst>
                  <a:gs pos="1250">
                    <a:srgbClr val="505050"/>
                  </a:gs>
                  <a:gs pos="100000">
                    <a:srgbClr val="505050"/>
                  </a:gs>
                </a:gsLst>
                <a:lin ang="5400000" scaled="0"/>
              </a:gradFill>
            </a:endParaRPr>
          </a:p>
          <a:p>
            <a:endParaRPr lang="en-US" dirty="0"/>
          </a:p>
        </p:txBody>
      </p:sp>
      <p:pic>
        <p:nvPicPr>
          <p:cNvPr id="8" name="Picture 7"/>
          <p:cNvPicPr>
            <a:picLocks noChangeAspect="1"/>
          </p:cNvPicPr>
          <p:nvPr/>
        </p:nvPicPr>
        <p:blipFill>
          <a:blip r:embed="rId3"/>
          <a:stretch>
            <a:fillRect/>
          </a:stretch>
        </p:blipFill>
        <p:spPr>
          <a:xfrm>
            <a:off x="3705229" y="1210162"/>
            <a:ext cx="7471160" cy="4869316"/>
          </a:xfrm>
          <a:prstGeom prst="rect">
            <a:avLst/>
          </a:prstGeom>
        </p:spPr>
      </p:pic>
    </p:spTree>
    <p:extLst>
      <p:ext uri="{BB962C8B-B14F-4D97-AF65-F5344CB8AC3E}">
        <p14:creationId xmlns:p14="http://schemas.microsoft.com/office/powerpoint/2010/main" val="25735593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Log Analytics Search Page</a:t>
            </a:r>
          </a:p>
        </p:txBody>
      </p:sp>
      <p:pic>
        <p:nvPicPr>
          <p:cNvPr id="4" name="Picture 3">
            <a:extLst>
              <a:ext uri="{FF2B5EF4-FFF2-40B4-BE49-F238E27FC236}">
                <a16:creationId xmlns:a16="http://schemas.microsoft.com/office/drawing/2014/main" id="{237176A7-FA72-433F-94A7-597FF930F5E9}"/>
              </a:ext>
            </a:extLst>
          </p:cNvPr>
          <p:cNvPicPr>
            <a:picLocks noChangeAspect="1"/>
          </p:cNvPicPr>
          <p:nvPr/>
        </p:nvPicPr>
        <p:blipFill>
          <a:blip r:embed="rId3"/>
          <a:stretch>
            <a:fillRect/>
          </a:stretch>
        </p:blipFill>
        <p:spPr>
          <a:xfrm>
            <a:off x="1389169" y="1262364"/>
            <a:ext cx="9189527" cy="4873971"/>
          </a:xfrm>
          <a:prstGeom prst="rect">
            <a:avLst/>
          </a:prstGeom>
        </p:spPr>
      </p:pic>
    </p:spTree>
    <p:extLst>
      <p:ext uri="{BB962C8B-B14F-4D97-AF65-F5344CB8AC3E}">
        <p14:creationId xmlns:p14="http://schemas.microsoft.com/office/powerpoint/2010/main" val="155438239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Log Analytics Search Query Language</a:t>
            </a:r>
          </a:p>
        </p:txBody>
      </p:sp>
      <p:pic>
        <p:nvPicPr>
          <p:cNvPr id="2" name="Picture 1">
            <a:extLst>
              <a:ext uri="{FF2B5EF4-FFF2-40B4-BE49-F238E27FC236}">
                <a16:creationId xmlns:a16="http://schemas.microsoft.com/office/drawing/2014/main" id="{D12BF8C3-303B-4B17-824C-179D3D8D974B}"/>
              </a:ext>
            </a:extLst>
          </p:cNvPr>
          <p:cNvPicPr>
            <a:picLocks noChangeAspect="1"/>
          </p:cNvPicPr>
          <p:nvPr/>
        </p:nvPicPr>
        <p:blipFill>
          <a:blip r:embed="rId3"/>
          <a:stretch>
            <a:fillRect/>
          </a:stretch>
        </p:blipFill>
        <p:spPr>
          <a:xfrm>
            <a:off x="501969" y="1411787"/>
            <a:ext cx="11188063" cy="4772204"/>
          </a:xfrm>
          <a:prstGeom prst="rect">
            <a:avLst/>
          </a:prstGeom>
        </p:spPr>
      </p:pic>
    </p:spTree>
    <p:extLst>
      <p:ext uri="{BB962C8B-B14F-4D97-AF65-F5344CB8AC3E}">
        <p14:creationId xmlns:p14="http://schemas.microsoft.com/office/powerpoint/2010/main" val="349101955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Query Features</a:t>
            </a:r>
          </a:p>
        </p:txBody>
      </p:sp>
      <p:pic>
        <p:nvPicPr>
          <p:cNvPr id="4" name="Picture 3">
            <a:extLst>
              <a:ext uri="{FF2B5EF4-FFF2-40B4-BE49-F238E27FC236}">
                <a16:creationId xmlns:a16="http://schemas.microsoft.com/office/drawing/2014/main" id="{F177E69D-E74F-4B4C-AD2B-073816B4CF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872" y="1635922"/>
            <a:ext cx="6575678" cy="3511445"/>
          </a:xfrm>
          <a:prstGeom prst="rect">
            <a:avLst/>
          </a:prstGeom>
        </p:spPr>
      </p:pic>
      <p:pic>
        <p:nvPicPr>
          <p:cNvPr id="5" name="Picture 4">
            <a:extLst>
              <a:ext uri="{FF2B5EF4-FFF2-40B4-BE49-F238E27FC236}">
                <a16:creationId xmlns:a16="http://schemas.microsoft.com/office/drawing/2014/main" id="{BDD7140C-ED05-4245-972D-1E8A8DDF87CF}"/>
              </a:ext>
            </a:extLst>
          </p:cNvPr>
          <p:cNvPicPr>
            <a:picLocks noChangeAspect="1"/>
          </p:cNvPicPr>
          <p:nvPr/>
        </p:nvPicPr>
        <p:blipFill>
          <a:blip r:embed="rId4"/>
          <a:stretch>
            <a:fillRect/>
          </a:stretch>
        </p:blipFill>
        <p:spPr>
          <a:xfrm>
            <a:off x="7515521" y="440536"/>
            <a:ext cx="2596228" cy="3109871"/>
          </a:xfrm>
          <a:prstGeom prst="rect">
            <a:avLst/>
          </a:prstGeom>
        </p:spPr>
      </p:pic>
      <p:pic>
        <p:nvPicPr>
          <p:cNvPr id="6" name="Picture 5">
            <a:extLst>
              <a:ext uri="{FF2B5EF4-FFF2-40B4-BE49-F238E27FC236}">
                <a16:creationId xmlns:a16="http://schemas.microsoft.com/office/drawing/2014/main" id="{28D11F91-FB17-4F24-A72F-360BF0F12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1227" y="3877270"/>
            <a:ext cx="4754395" cy="2294272"/>
          </a:xfrm>
          <a:prstGeom prst="rect">
            <a:avLst/>
          </a:prstGeom>
        </p:spPr>
      </p:pic>
    </p:spTree>
    <p:extLst>
      <p:ext uri="{BB962C8B-B14F-4D97-AF65-F5344CB8AC3E}">
        <p14:creationId xmlns:p14="http://schemas.microsoft.com/office/powerpoint/2010/main" val="145737950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588263" y="1038229"/>
            <a:ext cx="7012882" cy="553501"/>
          </a:xfrm>
          <a:prstGeom prst="rect">
            <a:avLst/>
          </a:prstGeom>
          <a:noFill/>
          <a:ln w="1905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6261" tIns="182826" rIns="45705" bIns="187172"/>
          <a:lstStyle/>
          <a:p>
            <a:pPr defTabSz="913411" fontAlgn="base">
              <a:spcBef>
                <a:spcPct val="0"/>
              </a:spcBef>
              <a:spcAft>
                <a:spcPts val="588"/>
              </a:spcAft>
              <a:defRPr/>
            </a:pPr>
            <a:r>
              <a:rPr lang="en-US" sz="1765" dirty="0">
                <a:solidFill>
                  <a:srgbClr val="505050"/>
                </a:solidFill>
                <a:latin typeface="Segoe UI" panose="020B0502040204020203" pitchFamily="34" charset="0"/>
                <a:cs typeface="Segoe UI" panose="020B0502040204020203" pitchFamily="34" charset="0"/>
              </a:rPr>
              <a:t>Create alerts on queries from Log Analytics</a:t>
            </a:r>
          </a:p>
        </p:txBody>
      </p:sp>
      <p:pic>
        <p:nvPicPr>
          <p:cNvPr id="8" name="Picture 7"/>
          <p:cNvPicPr>
            <a:picLocks noChangeAspect="1"/>
          </p:cNvPicPr>
          <p:nvPr/>
        </p:nvPicPr>
        <p:blipFill>
          <a:blip r:embed="rId3"/>
          <a:stretch>
            <a:fillRect/>
          </a:stretch>
        </p:blipFill>
        <p:spPr>
          <a:xfrm>
            <a:off x="1389169" y="1591730"/>
            <a:ext cx="8965393" cy="4945324"/>
          </a:xfrm>
          <a:prstGeom prst="rect">
            <a:avLst/>
          </a:prstGeom>
        </p:spPr>
      </p:pic>
      <p:sp>
        <p:nvSpPr>
          <p:cNvPr id="29" name="Title 2">
            <a:extLst>
              <a:ext uri="{FF2B5EF4-FFF2-40B4-BE49-F238E27FC236}">
                <a16:creationId xmlns:a16="http://schemas.microsoft.com/office/drawing/2014/main" id="{1B38D43E-4E3E-400F-AC5E-7779FBBF3553}"/>
              </a:ext>
            </a:extLst>
          </p:cNvPr>
          <p:cNvSpPr>
            <a:spLocks noGrp="1"/>
          </p:cNvSpPr>
          <p:nvPr>
            <p:ph type="title"/>
          </p:nvPr>
        </p:nvSpPr>
        <p:spPr/>
        <p:txBody>
          <a:bodyPr/>
          <a:lstStyle/>
          <a:p>
            <a:pPr lvl="0"/>
            <a:r>
              <a:rPr lang="en-US" dirty="0"/>
              <a:t>Alerts</a:t>
            </a:r>
          </a:p>
        </p:txBody>
      </p:sp>
    </p:spTree>
    <p:extLst>
      <p:ext uri="{BB962C8B-B14F-4D97-AF65-F5344CB8AC3E}">
        <p14:creationId xmlns:p14="http://schemas.microsoft.com/office/powerpoint/2010/main" val="113737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3249" y="1486498"/>
            <a:ext cx="7863340" cy="4482696"/>
          </a:xfrm>
          <a:prstGeom prst="rect">
            <a:avLst/>
          </a:prstGeom>
        </p:spPr>
      </p:pic>
      <p:sp>
        <p:nvSpPr>
          <p:cNvPr id="27" name="Title 2">
            <a:extLst>
              <a:ext uri="{FF2B5EF4-FFF2-40B4-BE49-F238E27FC236}">
                <a16:creationId xmlns:a16="http://schemas.microsoft.com/office/drawing/2014/main" id="{F79E8047-5A90-4B7C-AD9C-A226FB959FF7}"/>
              </a:ext>
            </a:extLst>
          </p:cNvPr>
          <p:cNvSpPr>
            <a:spLocks noGrp="1"/>
          </p:cNvSpPr>
          <p:nvPr>
            <p:ph type="title"/>
          </p:nvPr>
        </p:nvSpPr>
        <p:spPr/>
        <p:txBody>
          <a:bodyPr/>
          <a:lstStyle/>
          <a:p>
            <a:pPr lvl="0"/>
            <a:r>
              <a:rPr lang="en-US" dirty="0"/>
              <a:t>Enable the Alert Management Solution</a:t>
            </a:r>
          </a:p>
        </p:txBody>
      </p:sp>
      <p:sp>
        <p:nvSpPr>
          <p:cNvPr id="3" name="Text Placeholder 2">
            <a:extLst>
              <a:ext uri="{FF2B5EF4-FFF2-40B4-BE49-F238E27FC236}">
                <a16:creationId xmlns:a16="http://schemas.microsoft.com/office/drawing/2014/main" id="{6083A110-5D1E-42CC-944D-11F95093A89F}"/>
              </a:ext>
            </a:extLst>
          </p:cNvPr>
          <p:cNvSpPr>
            <a:spLocks noGrp="1"/>
          </p:cNvSpPr>
          <p:nvPr>
            <p:ph type="body" sz="quarter" idx="10"/>
          </p:nvPr>
        </p:nvSpPr>
        <p:spPr>
          <a:xfrm>
            <a:off x="586390" y="1434370"/>
            <a:ext cx="3126074" cy="4834668"/>
          </a:xfrm>
        </p:spPr>
        <p:txBody>
          <a:bodyPr>
            <a:normAutofit fontScale="85000" lnSpcReduction="20000"/>
          </a:bodyPr>
          <a:lstStyle/>
          <a:p>
            <a:pPr marL="304569" defTabSz="609561"/>
            <a:r>
              <a:rPr lang="en-US" dirty="0">
                <a:solidFill>
                  <a:srgbClr val="505050"/>
                </a:solidFill>
                <a:latin typeface="Segoe UI Light"/>
              </a:rPr>
              <a:t>Solution available in the Solutions gallery for alerts management.</a:t>
            </a:r>
          </a:p>
          <a:p>
            <a:pPr marL="304569" defTabSz="609561"/>
            <a:endParaRPr lang="en-US" dirty="0">
              <a:solidFill>
                <a:srgbClr val="505050"/>
              </a:solidFill>
              <a:latin typeface="Segoe UI Light"/>
            </a:endParaRPr>
          </a:p>
          <a:p>
            <a:pPr marL="304569" defTabSz="609561"/>
            <a:r>
              <a:rPr lang="en-US" dirty="0">
                <a:solidFill>
                  <a:srgbClr val="505050"/>
                </a:solidFill>
                <a:latin typeface="Segoe UI Light"/>
              </a:rPr>
              <a:t>Provides consolidated view of all alerts.</a:t>
            </a:r>
          </a:p>
          <a:p>
            <a:pPr marL="304569" defTabSz="609561"/>
            <a:endParaRPr lang="en-US" dirty="0">
              <a:solidFill>
                <a:srgbClr val="505050"/>
              </a:solidFill>
              <a:latin typeface="Segoe UI Light"/>
            </a:endParaRPr>
          </a:p>
          <a:p>
            <a:pPr marL="304569" defTabSz="609561"/>
            <a:r>
              <a:rPr lang="en-US" dirty="0">
                <a:solidFill>
                  <a:srgbClr val="505050"/>
                </a:solidFill>
                <a:latin typeface="Segoe UI Light"/>
              </a:rPr>
              <a:t>OMS+ SCOM alerts in a single-view pane</a:t>
            </a:r>
          </a:p>
          <a:p>
            <a:pPr marL="304569" defTabSz="609561"/>
            <a:endParaRPr lang="en-US" dirty="0">
              <a:solidFill>
                <a:srgbClr val="505050"/>
              </a:solidFill>
              <a:latin typeface="Segoe UI Light"/>
            </a:endParaRPr>
          </a:p>
          <a:p>
            <a:pPr marL="304569" defTabSz="609561"/>
            <a:r>
              <a:rPr lang="en-US" dirty="0">
                <a:solidFill>
                  <a:srgbClr val="505050"/>
                </a:solidFill>
                <a:latin typeface="Segoe UI Light"/>
              </a:rPr>
              <a:t>Immediately from OMS, 3 minutes for SCOM</a:t>
            </a:r>
            <a:endParaRPr lang="en-US" dirty="0"/>
          </a:p>
        </p:txBody>
      </p:sp>
    </p:spTree>
    <p:extLst>
      <p:ext uri="{BB962C8B-B14F-4D97-AF65-F5344CB8AC3E}">
        <p14:creationId xmlns:p14="http://schemas.microsoft.com/office/powerpoint/2010/main" val="360260521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AAD90-3AB4-4E7B-BB2E-DA8C3A066AB5}"/>
              </a:ext>
            </a:extLst>
          </p:cNvPr>
          <p:cNvSpPr>
            <a:spLocks noGrp="1"/>
          </p:cNvSpPr>
          <p:nvPr>
            <p:ph type="title"/>
          </p:nvPr>
        </p:nvSpPr>
        <p:spPr/>
        <p:txBody>
          <a:bodyPr/>
          <a:lstStyle/>
          <a:p>
            <a:r>
              <a:rPr lang="en-US" dirty="0"/>
              <a:t>Application Insights</a:t>
            </a:r>
          </a:p>
        </p:txBody>
      </p:sp>
    </p:spTree>
    <p:extLst>
      <p:ext uri="{BB962C8B-B14F-4D97-AF65-F5344CB8AC3E}">
        <p14:creationId xmlns:p14="http://schemas.microsoft.com/office/powerpoint/2010/main" val="60012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276727" y="1823334"/>
            <a:ext cx="3408076" cy="3786798"/>
            <a:chOff x="2492296" y="1650723"/>
            <a:chExt cx="4544616" cy="5049635"/>
          </a:xfrm>
        </p:grpSpPr>
        <p:cxnSp>
          <p:nvCxnSpPr>
            <p:cNvPr id="48" name="Straight Connector 26"/>
            <p:cNvCxnSpPr/>
            <p:nvPr/>
          </p:nvCxnSpPr>
          <p:spPr>
            <a:xfrm>
              <a:off x="4764604" y="4720412"/>
              <a:ext cx="0" cy="579292"/>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49" name="TextBox 27"/>
            <p:cNvSpPr txBox="1"/>
            <p:nvPr/>
          </p:nvSpPr>
          <p:spPr>
            <a:xfrm>
              <a:off x="3865158" y="4191831"/>
              <a:ext cx="1798889" cy="523119"/>
            </a:xfrm>
            <a:prstGeom prst="rect">
              <a:avLst/>
            </a:prstGeom>
            <a:noFill/>
          </p:spPr>
          <p:txBody>
            <a:bodyPr wrap="none" rtlCol="0" anchor="b">
              <a:spAutoFit/>
            </a:bodyPr>
            <a:lstStyle/>
            <a:p>
              <a:pPr algn="ctr" defTabSz="914554"/>
              <a:r>
                <a:rPr lang="en-US" sz="1961" dirty="0">
                  <a:solidFill>
                    <a:srgbClr val="0070C0"/>
                  </a:solidFill>
                  <a:latin typeface="Segoe UI Light"/>
                </a:rPr>
                <a:t>Performing</a:t>
              </a:r>
            </a:p>
          </p:txBody>
        </p:sp>
        <p:sp>
          <p:nvSpPr>
            <p:cNvPr id="50" name="TextBox 28"/>
            <p:cNvSpPr txBox="1"/>
            <p:nvPr/>
          </p:nvSpPr>
          <p:spPr>
            <a:xfrm>
              <a:off x="2492296" y="5734601"/>
              <a:ext cx="4544616" cy="965757"/>
            </a:xfrm>
            <a:prstGeom prst="rect">
              <a:avLst/>
            </a:prstGeom>
            <a:noFill/>
          </p:spPr>
          <p:txBody>
            <a:bodyPr wrap="square" rtlCol="0" anchor="t">
              <a:spAutoFit/>
            </a:bodyPr>
            <a:lstStyle/>
            <a:p>
              <a:pPr algn="ctr" defTabSz="914554"/>
              <a:r>
                <a:rPr lang="en-US" sz="1373" dirty="0">
                  <a:solidFill>
                    <a:srgbClr val="505050"/>
                  </a:solidFill>
                  <a:latin typeface="Segoe UI"/>
                </a:rPr>
                <a:t>What’s wrong?</a:t>
              </a:r>
            </a:p>
            <a:p>
              <a:pPr algn="ctr" defTabSz="914554"/>
              <a:r>
                <a:rPr lang="en-US" sz="1373" dirty="0">
                  <a:solidFill>
                    <a:srgbClr val="505050"/>
                  </a:solidFill>
                  <a:latin typeface="Segoe UI"/>
                </a:rPr>
                <a:t>Show me performance problems, memory usage, and exceptions </a:t>
              </a:r>
            </a:p>
          </p:txBody>
        </p:sp>
        <p:pic>
          <p:nvPicPr>
            <p:cNvPr id="51" name="Picture 50"/>
            <p:cNvPicPr>
              <a:picLocks noChangeAspect="1"/>
            </p:cNvPicPr>
            <p:nvPr/>
          </p:nvPicPr>
          <p:blipFill rotWithShape="1">
            <a:blip r:embed="rId3" cstate="screen">
              <a:extLst>
                <a:ext uri="{28A0092B-C50C-407E-A947-70E740481C1C}">
                  <a14:useLocalDpi xmlns:a14="http://schemas.microsoft.com/office/drawing/2010/main"/>
                </a:ext>
              </a:extLst>
            </a:blip>
            <a:srcRect l="-1" r="-40950"/>
            <a:stretch/>
          </p:blipFill>
          <p:spPr>
            <a:xfrm>
              <a:off x="2978787" y="1650723"/>
              <a:ext cx="2253909" cy="1621873"/>
            </a:xfrm>
            <a:prstGeom prst="rect">
              <a:avLst/>
            </a:prstGeom>
          </p:spPr>
        </p:pic>
      </p:grpSp>
      <p:sp>
        <p:nvSpPr>
          <p:cNvPr id="2" name="Title 1"/>
          <p:cNvSpPr>
            <a:spLocks noGrp="1"/>
          </p:cNvSpPr>
          <p:nvPr>
            <p:ph type="title"/>
          </p:nvPr>
        </p:nvSpPr>
        <p:spPr/>
        <p:txBody>
          <a:bodyPr/>
          <a:lstStyle/>
          <a:p>
            <a:r>
              <a:rPr lang="en-US"/>
              <a:t>Application Insights</a:t>
            </a:r>
            <a:endParaRPr lang="en-US" dirty="0"/>
          </a:p>
        </p:txBody>
      </p:sp>
      <p:cxnSp>
        <p:nvCxnSpPr>
          <p:cNvPr id="7" name="Straight Connector 3"/>
          <p:cNvCxnSpPr/>
          <p:nvPr/>
        </p:nvCxnSpPr>
        <p:spPr>
          <a:xfrm flipV="1">
            <a:off x="3111828" y="4125339"/>
            <a:ext cx="0" cy="434421"/>
          </a:xfrm>
          <a:prstGeom prst="line">
            <a:avLst/>
          </a:prstGeom>
          <a:ln w="57150"/>
        </p:spPr>
        <p:style>
          <a:lnRef idx="3">
            <a:schemeClr val="accent3"/>
          </a:lnRef>
          <a:fillRef idx="0">
            <a:schemeClr val="accent3"/>
          </a:fillRef>
          <a:effectRef idx="2">
            <a:schemeClr val="accent3"/>
          </a:effectRef>
          <a:fontRef idx="minor">
            <a:schemeClr val="tx1"/>
          </a:fontRef>
        </p:style>
      </p:cxnSp>
      <p:grpSp>
        <p:nvGrpSpPr>
          <p:cNvPr id="16" name="Group 15"/>
          <p:cNvGrpSpPr/>
          <p:nvPr/>
        </p:nvGrpSpPr>
        <p:grpSpPr>
          <a:xfrm>
            <a:off x="1912151" y="3714173"/>
            <a:ext cx="2396323" cy="1900054"/>
            <a:chOff x="1077633" y="4104797"/>
            <a:chExt cx="1955769" cy="2327543"/>
          </a:xfrm>
        </p:grpSpPr>
        <p:sp>
          <p:nvSpPr>
            <p:cNvPr id="18" name="TextBox 5"/>
            <p:cNvSpPr txBox="1"/>
            <p:nvPr/>
          </p:nvSpPr>
          <p:spPr>
            <a:xfrm>
              <a:off x="1410757" y="4104797"/>
              <a:ext cx="1289520" cy="480556"/>
            </a:xfrm>
            <a:prstGeom prst="rect">
              <a:avLst/>
            </a:prstGeom>
            <a:noFill/>
          </p:spPr>
          <p:txBody>
            <a:bodyPr wrap="square" rtlCol="0" anchor="b">
              <a:spAutoFit/>
            </a:bodyPr>
            <a:lstStyle/>
            <a:p>
              <a:pPr algn="ctr" defTabSz="914554"/>
              <a:r>
                <a:rPr lang="en-US" sz="1961" dirty="0">
                  <a:solidFill>
                    <a:srgbClr val="0070C0"/>
                  </a:solidFill>
                  <a:latin typeface="Segoe UI Light"/>
                </a:rPr>
                <a:t>Available</a:t>
              </a:r>
            </a:p>
          </p:txBody>
        </p:sp>
        <p:sp>
          <p:nvSpPr>
            <p:cNvPr id="31" name="TextBox 11"/>
            <p:cNvSpPr txBox="1"/>
            <p:nvPr/>
          </p:nvSpPr>
          <p:spPr>
            <a:xfrm>
              <a:off x="1077633" y="5545160"/>
              <a:ext cx="1955769" cy="887180"/>
            </a:xfrm>
            <a:prstGeom prst="rect">
              <a:avLst/>
            </a:prstGeom>
            <a:noFill/>
          </p:spPr>
          <p:txBody>
            <a:bodyPr wrap="square" rtlCol="0" anchor="t">
              <a:spAutoFit/>
            </a:bodyPr>
            <a:lstStyle/>
            <a:p>
              <a:pPr algn="ctr" defTabSz="914554"/>
              <a:r>
                <a:rPr lang="en-US" sz="1373" dirty="0">
                  <a:solidFill>
                    <a:srgbClr val="505050"/>
                  </a:solidFill>
                  <a:latin typeface="Segoe UI"/>
                </a:rPr>
                <a:t>Is my application available and performing for users?</a:t>
              </a:r>
            </a:p>
            <a:p>
              <a:pPr algn="ctr" defTabSz="914554"/>
              <a:r>
                <a:rPr lang="en-US" sz="1373" dirty="0">
                  <a:solidFill>
                    <a:srgbClr val="505050"/>
                  </a:solidFill>
                  <a:latin typeface="Segoe UI"/>
                </a:rPr>
                <a:t>One dashboard</a:t>
              </a:r>
            </a:p>
          </p:txBody>
        </p:sp>
      </p:grpSp>
      <p:pic>
        <p:nvPicPr>
          <p:cNvPr id="41" name="Picture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0589" y="1854705"/>
            <a:ext cx="2531384" cy="1472749"/>
          </a:xfrm>
          <a:prstGeom prst="rect">
            <a:avLst/>
          </a:prstGeom>
        </p:spPr>
      </p:pic>
      <p:sp>
        <p:nvSpPr>
          <p:cNvPr id="46" name="TextBox 5"/>
          <p:cNvSpPr txBox="1"/>
          <p:nvPr/>
        </p:nvSpPr>
        <p:spPr>
          <a:xfrm>
            <a:off x="8175637" y="3679266"/>
            <a:ext cx="1389691" cy="392295"/>
          </a:xfrm>
          <a:prstGeom prst="rect">
            <a:avLst/>
          </a:prstGeom>
          <a:noFill/>
        </p:spPr>
        <p:txBody>
          <a:bodyPr wrap="none" rtlCol="0" anchor="b">
            <a:spAutoFit/>
          </a:bodyPr>
          <a:lstStyle/>
          <a:p>
            <a:pPr algn="ctr" defTabSz="914554"/>
            <a:r>
              <a:rPr lang="en-US" sz="1961" dirty="0">
                <a:solidFill>
                  <a:srgbClr val="0070C0"/>
                </a:solidFill>
                <a:latin typeface="Segoe UI Light"/>
              </a:rPr>
              <a:t>Succeeding</a:t>
            </a:r>
          </a:p>
        </p:txBody>
      </p:sp>
      <p:sp>
        <p:nvSpPr>
          <p:cNvPr id="54" name="TextBox 60"/>
          <p:cNvSpPr txBox="1"/>
          <p:nvPr/>
        </p:nvSpPr>
        <p:spPr>
          <a:xfrm>
            <a:off x="7456006" y="4920158"/>
            <a:ext cx="2997153" cy="724236"/>
          </a:xfrm>
          <a:prstGeom prst="rect">
            <a:avLst/>
          </a:prstGeom>
          <a:noFill/>
        </p:spPr>
        <p:txBody>
          <a:bodyPr wrap="none" rtlCol="0" anchor="t">
            <a:spAutoFit/>
          </a:bodyPr>
          <a:lstStyle/>
          <a:p>
            <a:pPr algn="ctr" defTabSz="914554"/>
            <a:r>
              <a:rPr lang="en-US" sz="1373" dirty="0">
                <a:solidFill>
                  <a:srgbClr val="505050"/>
                </a:solidFill>
                <a:latin typeface="Segoe UI"/>
              </a:rPr>
              <a:t>Where do we invest next?</a:t>
            </a:r>
          </a:p>
          <a:p>
            <a:pPr algn="ctr" defTabSz="914554"/>
            <a:r>
              <a:rPr lang="en-US" sz="1373" dirty="0">
                <a:solidFill>
                  <a:srgbClr val="505050"/>
                </a:solidFill>
                <a:latin typeface="Segoe UI"/>
              </a:rPr>
              <a:t>Show me top features and customer</a:t>
            </a:r>
          </a:p>
          <a:p>
            <a:pPr algn="ctr" defTabSz="914554"/>
            <a:r>
              <a:rPr lang="en-US" sz="1373" dirty="0">
                <a:solidFill>
                  <a:srgbClr val="505050"/>
                </a:solidFill>
                <a:latin typeface="Segoe UI"/>
              </a:rPr>
              <a:t>Usage patterns</a:t>
            </a:r>
          </a:p>
        </p:txBody>
      </p:sp>
      <p:pic>
        <p:nvPicPr>
          <p:cNvPr id="55" name="Picture 54"/>
          <p:cNvPicPr>
            <a:picLocks noChangeAspect="1"/>
          </p:cNvPicPr>
          <p:nvPr/>
        </p:nvPicPr>
        <p:blipFill rotWithShape="1">
          <a:blip r:embed="rId5" cstate="screen">
            <a:extLst>
              <a:ext uri="{28A0092B-C50C-407E-A947-70E740481C1C}">
                <a14:useLocalDpi xmlns:a14="http://schemas.microsoft.com/office/drawing/2010/main"/>
              </a:ext>
            </a:extLst>
          </a:blip>
          <a:srcRect l="-1857"/>
          <a:stretch/>
        </p:blipFill>
        <p:spPr>
          <a:xfrm>
            <a:off x="5930303" y="1839078"/>
            <a:ext cx="1260961" cy="1312572"/>
          </a:xfrm>
          <a:prstGeom prst="rect">
            <a:avLst/>
          </a:prstGeom>
        </p:spPr>
      </p:pic>
      <p:sp>
        <p:nvSpPr>
          <p:cNvPr id="57" name="TextBox 5"/>
          <p:cNvSpPr txBox="1"/>
          <p:nvPr/>
        </p:nvSpPr>
        <p:spPr>
          <a:xfrm>
            <a:off x="2114585" y="4591291"/>
            <a:ext cx="1936433" cy="331941"/>
          </a:xfrm>
          <a:prstGeom prst="rect">
            <a:avLst/>
          </a:prstGeom>
          <a:noFill/>
        </p:spPr>
        <p:txBody>
          <a:bodyPr wrap="square" rtlCol="0" anchor="b">
            <a:spAutoFit/>
          </a:bodyPr>
          <a:lstStyle/>
          <a:p>
            <a:pPr algn="ctr" defTabSz="914554"/>
            <a:r>
              <a:rPr lang="en-US" sz="1569" dirty="0">
                <a:solidFill>
                  <a:srgbClr val="505050"/>
                </a:solidFill>
                <a:latin typeface="Segoe UI Light"/>
              </a:rPr>
              <a:t>Health dashboards</a:t>
            </a:r>
          </a:p>
        </p:txBody>
      </p:sp>
      <p:sp>
        <p:nvSpPr>
          <p:cNvPr id="59" name="TextBox 27"/>
          <p:cNvSpPr txBox="1"/>
          <p:nvPr/>
        </p:nvSpPr>
        <p:spPr>
          <a:xfrm>
            <a:off x="4487834" y="4591291"/>
            <a:ext cx="2768064" cy="331941"/>
          </a:xfrm>
          <a:prstGeom prst="rect">
            <a:avLst/>
          </a:prstGeom>
          <a:noFill/>
        </p:spPr>
        <p:txBody>
          <a:bodyPr wrap="none" rtlCol="0" anchor="b">
            <a:spAutoFit/>
          </a:bodyPr>
          <a:lstStyle/>
          <a:p>
            <a:pPr algn="ctr" defTabSz="914554"/>
            <a:r>
              <a:rPr lang="en-US" sz="1569" dirty="0">
                <a:solidFill>
                  <a:srgbClr val="505050"/>
                </a:solidFill>
                <a:latin typeface="Segoe UI Light"/>
              </a:rPr>
              <a:t>Notifications and deep insights</a:t>
            </a:r>
          </a:p>
        </p:txBody>
      </p:sp>
      <p:cxnSp>
        <p:nvCxnSpPr>
          <p:cNvPr id="60" name="Straight Connector 26"/>
          <p:cNvCxnSpPr/>
          <p:nvPr/>
        </p:nvCxnSpPr>
        <p:spPr>
          <a:xfrm>
            <a:off x="8954576" y="4159603"/>
            <a:ext cx="0" cy="434421"/>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61" name="TextBox 5"/>
          <p:cNvSpPr txBox="1"/>
          <p:nvPr/>
        </p:nvSpPr>
        <p:spPr>
          <a:xfrm>
            <a:off x="8058354" y="4591291"/>
            <a:ext cx="1775063" cy="331941"/>
          </a:xfrm>
          <a:prstGeom prst="rect">
            <a:avLst/>
          </a:prstGeom>
          <a:noFill/>
        </p:spPr>
        <p:txBody>
          <a:bodyPr wrap="square" rtlCol="0" anchor="b">
            <a:spAutoFit/>
          </a:bodyPr>
          <a:lstStyle/>
          <a:p>
            <a:pPr algn="ctr" defTabSz="914554"/>
            <a:r>
              <a:rPr lang="en-US" sz="1569" dirty="0">
                <a:solidFill>
                  <a:srgbClr val="505050"/>
                </a:solidFill>
                <a:latin typeface="Segoe UI Light"/>
              </a:rPr>
              <a:t>Usage dashboards</a:t>
            </a:r>
          </a:p>
        </p:txBody>
      </p:sp>
      <p:pic>
        <p:nvPicPr>
          <p:cNvPr id="26"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8724" y="1806485"/>
            <a:ext cx="2973788" cy="1595870"/>
          </a:xfrm>
          <a:prstGeom prst="rect">
            <a:avLst/>
          </a:prstGeom>
        </p:spPr>
      </p:pic>
      <p:pic>
        <p:nvPicPr>
          <p:cNvPr id="63" name="Picture 62" descr="Machine generated alternative text:&#10;4 WebTest4 [2:30 PM] - Microsoft Visual Studio ÇJ !‘ 1 Quick Launch (CtrI÷Q) P =&#10;FILE EDIT VIEW PROJECT DEBUG TEAM TOOLS TEST ARCHITECTURE ANALYZE WINDOW HELP VladJoanovic Vi&#10;Attach...&#10;WebTest4[230PM] - X Performance_Team F...elntelliTraceFile 7ace7alb-d933-4b2...4c2241c2 [1:51 PM] -- ---&#10;t’ 4-&#10;0 Completed&#10;Request Status Total Time Request Time Request Bytes Rsponse Bytes&#10;J I&gt; I https:/fa4a.visualstudio.com/_appanalytics/_overviews/dashboards 200 0K 0.781 sec 0295 sec 0 1,071,058 &#10;J I&gt; I https:/fa4a.visualstudio.com/_appanalyticsf_overviewsfalerts 200 OK 0.889 sec 0.186 sec 0 3.81,716&#10;J A  https:/feus-tcsl.tofino.windowsazure.com/237498f3-1212-4637-bdff-351d5d5c36dc1--fwidget 2000K 0.782sec 0.348sec 1,009 631,617&#10;J  https//ajax.aspnetcdn.com/aja’jQueryfjqueiy-1.7.1.min.js 2000K - 0.OO5sec 0 42,060&#10;J  httpsf/ajax.aspnetcdn.com/ajaxfjquery.ui/1.8.18fjquery-ui.min.js 2000K - 0.OlOsec 0 71,598&#10;J  https/feus-tŒ1.tofino.windowsazure.com/Scripts/2.0/Dynamic/ComponentTemplatesf3c3134f6.j 200 0K - 0.175 sec 0 517&#10;J  httpsffeus-tcsl.tofino.windowsazure.com/Content/2.0/Dynamic/ComponentStylesheetsfo806c2a 200 OK - 0.182 sec 0 39,108&#10;https://eus-tcsl .tofino.windowsazure.com/Scripts/2.0/DynamiclComponentScriptsf78ed9dl 1 .js?Ic 200 0K . 0.429 sec 0 475,958&#10;. 1&#10;Web Browser esponse ISte I Details _________________ ______________ k L_______________________________________________________________________&#10;Failure L [&#10;Name Value&#10;Headers _________________ __________&#10;Cookies&#10;QueryString Parameters&#10;Form Post Parameters&#10;• Show raw data"/>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95509" y="2305476"/>
            <a:ext cx="1419261" cy="1197764"/>
          </a:xfrm>
          <a:prstGeom prst="rect">
            <a:avLst/>
          </a:prstGeom>
        </p:spPr>
      </p:pic>
      <p:sp>
        <p:nvSpPr>
          <p:cNvPr id="23" name="Right Arrow 4"/>
          <p:cNvSpPr/>
          <p:nvPr/>
        </p:nvSpPr>
        <p:spPr>
          <a:xfrm>
            <a:off x="1997466" y="4234757"/>
            <a:ext cx="8032122" cy="307146"/>
          </a:xfrm>
          <a:prstGeom prst="rightArrow">
            <a:avLst/>
          </a:prstGeom>
          <a:solidFill>
            <a:schemeClr val="tx2"/>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defTabSz="914554"/>
            <a:endParaRPr lang="en-US" sz="1500" dirty="0">
              <a:solidFill>
                <a:srgbClr val="505050"/>
              </a:solidFill>
              <a:latin typeface="Segoe UI Light"/>
            </a:endParaRPr>
          </a:p>
        </p:txBody>
      </p:sp>
    </p:spTree>
    <p:extLst>
      <p:ext uri="{BB962C8B-B14F-4D97-AF65-F5344CB8AC3E}">
        <p14:creationId xmlns:p14="http://schemas.microsoft.com/office/powerpoint/2010/main" val="50757699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Application Insights</a:t>
            </a:r>
            <a:endParaRPr lang="en-US" dirty="0"/>
          </a:p>
        </p:txBody>
      </p:sp>
      <p:pic>
        <p:nvPicPr>
          <p:cNvPr id="3" name="Picture 2">
            <a:extLst>
              <a:ext uri="{FF2B5EF4-FFF2-40B4-BE49-F238E27FC236}">
                <a16:creationId xmlns:a16="http://schemas.microsoft.com/office/drawing/2014/main" id="{734C2DD2-4468-4FA7-9B99-D59F83A43DD7}"/>
              </a:ext>
            </a:extLst>
          </p:cNvPr>
          <p:cNvPicPr>
            <a:picLocks noChangeAspect="1"/>
          </p:cNvPicPr>
          <p:nvPr/>
        </p:nvPicPr>
        <p:blipFill>
          <a:blip r:embed="rId3"/>
          <a:stretch>
            <a:fillRect/>
          </a:stretch>
        </p:blipFill>
        <p:spPr>
          <a:xfrm>
            <a:off x="439383" y="1262363"/>
            <a:ext cx="11313235" cy="4670795"/>
          </a:xfrm>
          <a:prstGeom prst="rect">
            <a:avLst/>
          </a:prstGeom>
        </p:spPr>
      </p:pic>
    </p:spTree>
    <p:extLst>
      <p:ext uri="{BB962C8B-B14F-4D97-AF65-F5344CB8AC3E}">
        <p14:creationId xmlns:p14="http://schemas.microsoft.com/office/powerpoint/2010/main" val="219735496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0969" y="3258375"/>
            <a:ext cx="2520156" cy="1231402"/>
          </a:xfrm>
          <a:prstGeom prst="rect">
            <a:avLst/>
          </a:prstGeom>
        </p:spPr>
      </p:pic>
      <p:pic>
        <p:nvPicPr>
          <p:cNvPr id="58" name="Picture 5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4010" y="1934418"/>
            <a:ext cx="2513260" cy="1206821"/>
          </a:xfrm>
          <a:prstGeom prst="rect">
            <a:avLst/>
          </a:prstGeom>
        </p:spPr>
      </p:pic>
      <p:sp>
        <p:nvSpPr>
          <p:cNvPr id="59" name="TextBox 58"/>
          <p:cNvSpPr txBox="1"/>
          <p:nvPr/>
        </p:nvSpPr>
        <p:spPr>
          <a:xfrm>
            <a:off x="1777242" y="4756178"/>
            <a:ext cx="2785541" cy="1146706"/>
          </a:xfrm>
          <a:prstGeom prst="rect">
            <a:avLst/>
          </a:prstGeom>
          <a:noFill/>
        </p:spPr>
        <p:txBody>
          <a:bodyPr wrap="square" rtlCol="0">
            <a:spAutoFit/>
          </a:bodyPr>
          <a:lstStyle/>
          <a:p>
            <a:pPr algn="ctr" defTabSz="914554"/>
            <a:r>
              <a:rPr lang="en-US" sz="1373" dirty="0">
                <a:solidFill>
                  <a:srgbClr val="505050"/>
                </a:solidFill>
                <a:latin typeface="Segoe UI"/>
              </a:rPr>
              <a:t>1. Telemetry is collected at each component: usage, performance, exception, crash, event, synthetic transactions, logs, developer-supplied event data</a:t>
            </a:r>
          </a:p>
        </p:txBody>
      </p:sp>
      <p:sp>
        <p:nvSpPr>
          <p:cNvPr id="62" name="TextBox 61"/>
          <p:cNvSpPr txBox="1"/>
          <p:nvPr/>
        </p:nvSpPr>
        <p:spPr>
          <a:xfrm>
            <a:off x="4848906" y="4770667"/>
            <a:ext cx="2678500" cy="724236"/>
          </a:xfrm>
          <a:prstGeom prst="rect">
            <a:avLst/>
          </a:prstGeom>
          <a:noFill/>
        </p:spPr>
        <p:txBody>
          <a:bodyPr wrap="square" rtlCol="0">
            <a:spAutoFit/>
          </a:bodyPr>
          <a:lstStyle/>
          <a:p>
            <a:pPr algn="ctr" defTabSz="914554"/>
            <a:r>
              <a:rPr lang="en-US" sz="1373" dirty="0">
                <a:solidFill>
                  <a:srgbClr val="505050"/>
                </a:solidFill>
                <a:latin typeface="Segoe UI"/>
              </a:rPr>
              <a:t>2. Telemetry arrives to Application Insights service where it is processed</a:t>
            </a:r>
          </a:p>
        </p:txBody>
      </p:sp>
      <p:sp>
        <p:nvSpPr>
          <p:cNvPr id="63" name="TextBox 62"/>
          <p:cNvSpPr txBox="1"/>
          <p:nvPr/>
        </p:nvSpPr>
        <p:spPr>
          <a:xfrm>
            <a:off x="7813528" y="4756179"/>
            <a:ext cx="2678500" cy="935471"/>
          </a:xfrm>
          <a:prstGeom prst="rect">
            <a:avLst/>
          </a:prstGeom>
          <a:noFill/>
        </p:spPr>
        <p:txBody>
          <a:bodyPr wrap="square" rtlCol="0">
            <a:spAutoFit/>
          </a:bodyPr>
          <a:lstStyle/>
          <a:p>
            <a:pPr algn="ctr" defTabSz="914554"/>
            <a:r>
              <a:rPr lang="en-US" sz="1373" dirty="0">
                <a:solidFill>
                  <a:srgbClr val="505050"/>
                </a:solidFill>
                <a:latin typeface="Segoe UI"/>
              </a:rPr>
              <a:t>3. A 360-degree view of the application – help keep it available, performing, </a:t>
            </a:r>
          </a:p>
          <a:p>
            <a:pPr algn="ctr" defTabSz="914554"/>
            <a:r>
              <a:rPr lang="en-US" sz="1373" dirty="0">
                <a:solidFill>
                  <a:srgbClr val="505050"/>
                </a:solidFill>
                <a:latin typeface="Segoe UI"/>
              </a:rPr>
              <a:t>and succeeding</a:t>
            </a:r>
          </a:p>
        </p:txBody>
      </p:sp>
      <p:sp>
        <p:nvSpPr>
          <p:cNvPr id="64" name="Rectangle 63"/>
          <p:cNvSpPr/>
          <p:nvPr/>
        </p:nvSpPr>
        <p:spPr>
          <a:xfrm>
            <a:off x="5416464" y="2641651"/>
            <a:ext cx="1501256" cy="1314302"/>
          </a:xfrm>
          <a:prstGeom prst="rect">
            <a:avLst/>
          </a:prstGeom>
          <a:solidFill>
            <a:srgbClr val="5F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54"/>
            <a:endParaRPr lang="en-US" sz="1500" dirty="0">
              <a:solidFill>
                <a:srgbClr val="505050"/>
              </a:solidFill>
              <a:latin typeface="Segoe UI"/>
            </a:endParaRPr>
          </a:p>
        </p:txBody>
      </p:sp>
      <p:sp>
        <p:nvSpPr>
          <p:cNvPr id="65" name="Right Brace 64"/>
          <p:cNvSpPr/>
          <p:nvPr/>
        </p:nvSpPr>
        <p:spPr>
          <a:xfrm>
            <a:off x="4562783" y="1890954"/>
            <a:ext cx="400005" cy="2684941"/>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554"/>
            <a:r>
              <a:rPr lang="en-US" sz="1350" dirty="0">
                <a:solidFill>
                  <a:srgbClr val="00BCF2">
                    <a:lumMod val="25000"/>
                  </a:srgbClr>
                </a:solidFill>
                <a:latin typeface="Segoe UI"/>
              </a:rPr>
              <a:t>     </a:t>
            </a:r>
          </a:p>
        </p:txBody>
      </p:sp>
      <p:sp>
        <p:nvSpPr>
          <p:cNvPr id="66" name="TextBox 65"/>
          <p:cNvSpPr txBox="1"/>
          <p:nvPr/>
        </p:nvSpPr>
        <p:spPr>
          <a:xfrm>
            <a:off x="5471447" y="2695243"/>
            <a:ext cx="1446272" cy="1060138"/>
          </a:xfrm>
          <a:prstGeom prst="rect">
            <a:avLst/>
          </a:prstGeom>
          <a:noFill/>
        </p:spPr>
        <p:txBody>
          <a:bodyPr wrap="none" rtlCol="0">
            <a:spAutoFit/>
          </a:bodyPr>
          <a:lstStyle/>
          <a:p>
            <a:pPr defTabSz="914554"/>
            <a:r>
              <a:rPr lang="en-US" sz="2100" dirty="0">
                <a:solidFill>
                  <a:srgbClr val="FFFFFF"/>
                </a:solidFill>
                <a:latin typeface="Segoe UI Light" panose="020B0502040204020203" pitchFamily="34" charset="0"/>
                <a:cs typeface="Segoe UI Light" panose="020B0502040204020203" pitchFamily="34" charset="0"/>
              </a:rPr>
              <a:t>Application</a:t>
            </a:r>
          </a:p>
          <a:p>
            <a:pPr defTabSz="914554"/>
            <a:r>
              <a:rPr lang="en-US" sz="2100" dirty="0">
                <a:solidFill>
                  <a:srgbClr val="FFFFFF"/>
                </a:solidFill>
                <a:latin typeface="Segoe UI Light" panose="020B0502040204020203" pitchFamily="34" charset="0"/>
                <a:cs typeface="Segoe UI Light" panose="020B0502040204020203" pitchFamily="34" charset="0"/>
              </a:rPr>
              <a:t>Insights</a:t>
            </a:r>
          </a:p>
          <a:p>
            <a:pPr defTabSz="914554"/>
            <a:r>
              <a:rPr lang="en-US" sz="2100" dirty="0">
                <a:solidFill>
                  <a:srgbClr val="FFFFFF"/>
                </a:solidFill>
                <a:latin typeface="Segoe UI Light" panose="020B0502040204020203" pitchFamily="34" charset="0"/>
                <a:cs typeface="Segoe UI Light" panose="020B0502040204020203" pitchFamily="34" charset="0"/>
              </a:rPr>
              <a:t>service</a:t>
            </a:r>
          </a:p>
        </p:txBody>
      </p:sp>
      <p:sp>
        <p:nvSpPr>
          <p:cNvPr id="67" name="Right Brace 66"/>
          <p:cNvSpPr/>
          <p:nvPr/>
        </p:nvSpPr>
        <p:spPr>
          <a:xfrm>
            <a:off x="7131827" y="1890954"/>
            <a:ext cx="400005" cy="2684941"/>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554"/>
            <a:r>
              <a:rPr lang="en-US" sz="1350" dirty="0">
                <a:solidFill>
                  <a:srgbClr val="00BCF2">
                    <a:lumMod val="25000"/>
                  </a:srgbClr>
                </a:solidFill>
                <a:latin typeface="Segoe UI"/>
              </a:rPr>
              <a:t>     </a:t>
            </a:r>
          </a:p>
        </p:txBody>
      </p:sp>
      <p:grpSp>
        <p:nvGrpSpPr>
          <p:cNvPr id="13" name="Group 12"/>
          <p:cNvGrpSpPr/>
          <p:nvPr/>
        </p:nvGrpSpPr>
        <p:grpSpPr>
          <a:xfrm>
            <a:off x="2210244" y="1935899"/>
            <a:ext cx="1967840" cy="2688894"/>
            <a:chOff x="5616880" y="1687268"/>
            <a:chExt cx="3384923" cy="4625224"/>
          </a:xfrm>
        </p:grpSpPr>
        <p:grpSp>
          <p:nvGrpSpPr>
            <p:cNvPr id="14" name="Group 13"/>
            <p:cNvGrpSpPr/>
            <p:nvPr/>
          </p:nvGrpSpPr>
          <p:grpSpPr>
            <a:xfrm>
              <a:off x="8066322" y="1687268"/>
              <a:ext cx="427821" cy="586452"/>
              <a:chOff x="2415396" y="1426234"/>
              <a:chExt cx="511834" cy="701615"/>
            </a:xfrm>
          </p:grpSpPr>
          <p:sp>
            <p:nvSpPr>
              <p:cNvPr id="102" name="Oval 101"/>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103" name="Oval 102"/>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104" name="Rectangle 103"/>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15" name="Group 14"/>
            <p:cNvGrpSpPr/>
            <p:nvPr/>
          </p:nvGrpSpPr>
          <p:grpSpPr>
            <a:xfrm>
              <a:off x="7186428" y="1687268"/>
              <a:ext cx="427821" cy="586452"/>
              <a:chOff x="2415396" y="1426234"/>
              <a:chExt cx="511834" cy="701615"/>
            </a:xfrm>
          </p:grpSpPr>
          <p:sp>
            <p:nvSpPr>
              <p:cNvPr id="99" name="Oval 98"/>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100" name="Oval 99"/>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101" name="Rectangle 100"/>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16" name="Group 15"/>
            <p:cNvGrpSpPr/>
            <p:nvPr/>
          </p:nvGrpSpPr>
          <p:grpSpPr>
            <a:xfrm>
              <a:off x="6599832" y="1687268"/>
              <a:ext cx="427821" cy="586452"/>
              <a:chOff x="2415396" y="1426234"/>
              <a:chExt cx="511834" cy="701615"/>
            </a:xfrm>
          </p:grpSpPr>
          <p:sp>
            <p:nvSpPr>
              <p:cNvPr id="96" name="Oval 95"/>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97" name="Oval 96"/>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98" name="Rectangle 97"/>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17" name="Group 16"/>
            <p:cNvGrpSpPr/>
            <p:nvPr/>
          </p:nvGrpSpPr>
          <p:grpSpPr>
            <a:xfrm>
              <a:off x="6122503" y="1687268"/>
              <a:ext cx="427821" cy="586452"/>
              <a:chOff x="2415396" y="1426234"/>
              <a:chExt cx="511834" cy="701615"/>
            </a:xfrm>
          </p:grpSpPr>
          <p:sp>
            <p:nvSpPr>
              <p:cNvPr id="93" name="Oval 92"/>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94" name="Oval 93"/>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95" name="Rectangle 94"/>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18" name="Group 17"/>
            <p:cNvGrpSpPr/>
            <p:nvPr/>
          </p:nvGrpSpPr>
          <p:grpSpPr>
            <a:xfrm>
              <a:off x="5719937" y="1687268"/>
              <a:ext cx="427821" cy="586452"/>
              <a:chOff x="2415396" y="1426234"/>
              <a:chExt cx="511834" cy="701615"/>
            </a:xfrm>
          </p:grpSpPr>
          <p:sp>
            <p:nvSpPr>
              <p:cNvPr id="90" name="Oval 89"/>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91" name="Oval 90"/>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92" name="Rectangle 91"/>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19" name="Group 18"/>
            <p:cNvGrpSpPr/>
            <p:nvPr/>
          </p:nvGrpSpPr>
          <p:grpSpPr>
            <a:xfrm>
              <a:off x="5832160" y="2465804"/>
              <a:ext cx="217381" cy="390095"/>
              <a:chOff x="1910016" y="2218909"/>
              <a:chExt cx="158771" cy="284918"/>
            </a:xfrm>
          </p:grpSpPr>
          <p:sp>
            <p:nvSpPr>
              <p:cNvPr id="86" name="Rounded Rectangle 85"/>
              <p:cNvSpPr/>
              <p:nvPr/>
            </p:nvSpPr>
            <p:spPr bwMode="auto">
              <a:xfrm>
                <a:off x="1910016" y="2218909"/>
                <a:ext cx="158771" cy="2849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87" name="Rectangle 86"/>
              <p:cNvSpPr/>
              <p:nvPr/>
            </p:nvSpPr>
            <p:spPr bwMode="auto">
              <a:xfrm>
                <a:off x="1920890" y="2255883"/>
                <a:ext cx="138109" cy="203358"/>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88" name="Oval 87"/>
              <p:cNvSpPr/>
              <p:nvPr/>
            </p:nvSpPr>
            <p:spPr bwMode="auto">
              <a:xfrm>
                <a:off x="1975808" y="2467940"/>
                <a:ext cx="27187" cy="2718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89" name="Rounded Rectangle 88"/>
              <p:cNvSpPr/>
              <p:nvPr/>
            </p:nvSpPr>
            <p:spPr bwMode="auto">
              <a:xfrm>
                <a:off x="1960039" y="2234134"/>
                <a:ext cx="58724" cy="8645"/>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0" name="Group 19"/>
            <p:cNvGrpSpPr/>
            <p:nvPr/>
          </p:nvGrpSpPr>
          <p:grpSpPr>
            <a:xfrm>
              <a:off x="6593208" y="2284782"/>
              <a:ext cx="443064" cy="571118"/>
              <a:chOff x="2602053" y="2221769"/>
              <a:chExt cx="323606" cy="417134"/>
            </a:xfrm>
          </p:grpSpPr>
          <p:sp>
            <p:nvSpPr>
              <p:cNvPr id="82" name="Rectangle 81"/>
              <p:cNvSpPr/>
              <p:nvPr/>
            </p:nvSpPr>
            <p:spPr bwMode="auto">
              <a:xfrm>
                <a:off x="2602053" y="2221769"/>
                <a:ext cx="323606" cy="41713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83" name="Rectangle 82"/>
              <p:cNvSpPr/>
              <p:nvPr/>
            </p:nvSpPr>
            <p:spPr bwMode="auto">
              <a:xfrm>
                <a:off x="2616727" y="2312310"/>
                <a:ext cx="294258" cy="310425"/>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84" name="Rectangle 83"/>
              <p:cNvSpPr/>
              <p:nvPr/>
            </p:nvSpPr>
            <p:spPr bwMode="auto">
              <a:xfrm>
                <a:off x="2618221" y="2266037"/>
                <a:ext cx="197249" cy="212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85" name="Rectangle 84"/>
              <p:cNvSpPr/>
              <p:nvPr/>
            </p:nvSpPr>
            <p:spPr bwMode="auto">
              <a:xfrm>
                <a:off x="2834872" y="2266037"/>
                <a:ext cx="74373" cy="212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1" name="Group 20"/>
            <p:cNvGrpSpPr/>
            <p:nvPr/>
          </p:nvGrpSpPr>
          <p:grpSpPr>
            <a:xfrm>
              <a:off x="7149933" y="2145673"/>
              <a:ext cx="480485" cy="710227"/>
              <a:chOff x="3062835" y="2222143"/>
              <a:chExt cx="350938" cy="518737"/>
            </a:xfrm>
          </p:grpSpPr>
          <p:sp>
            <p:nvSpPr>
              <p:cNvPr id="79" name="Rounded Rectangle 78"/>
              <p:cNvSpPr/>
              <p:nvPr/>
            </p:nvSpPr>
            <p:spPr bwMode="auto">
              <a:xfrm>
                <a:off x="3062835" y="2222143"/>
                <a:ext cx="350938" cy="518737"/>
              </a:xfrm>
              <a:prstGeom prst="roundRect">
                <a:avLst>
                  <a:gd name="adj" fmla="val 1021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80" name="Rectangle 79"/>
              <p:cNvSpPr/>
              <p:nvPr/>
            </p:nvSpPr>
            <p:spPr bwMode="auto">
              <a:xfrm>
                <a:off x="3085670" y="2265541"/>
                <a:ext cx="305269" cy="394163"/>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81" name="Oval 80"/>
              <p:cNvSpPr/>
              <p:nvPr/>
            </p:nvSpPr>
            <p:spPr bwMode="auto">
              <a:xfrm>
                <a:off x="3224710" y="2682978"/>
                <a:ext cx="27187" cy="2718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2" name="Group 21"/>
            <p:cNvGrpSpPr/>
            <p:nvPr/>
          </p:nvGrpSpPr>
          <p:grpSpPr>
            <a:xfrm>
              <a:off x="7767900" y="2248619"/>
              <a:ext cx="1000563" cy="607281"/>
              <a:chOff x="3541557" y="2219726"/>
              <a:chExt cx="730793" cy="443547"/>
            </a:xfrm>
          </p:grpSpPr>
          <p:sp>
            <p:nvSpPr>
              <p:cNvPr id="76" name="Rounded Rectangle 75"/>
              <p:cNvSpPr/>
              <p:nvPr/>
            </p:nvSpPr>
            <p:spPr bwMode="auto">
              <a:xfrm>
                <a:off x="3541557" y="2219726"/>
                <a:ext cx="730793" cy="443547"/>
              </a:xfrm>
              <a:prstGeom prst="roundRect">
                <a:avLst>
                  <a:gd name="adj" fmla="val 719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77" name="Rectangle 76"/>
              <p:cNvSpPr/>
              <p:nvPr/>
            </p:nvSpPr>
            <p:spPr bwMode="auto">
              <a:xfrm>
                <a:off x="3590061" y="2268774"/>
                <a:ext cx="633785" cy="320126"/>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78" name="Rectangle 77"/>
              <p:cNvSpPr/>
              <p:nvPr/>
            </p:nvSpPr>
            <p:spPr bwMode="auto">
              <a:xfrm>
                <a:off x="3877852" y="2605068"/>
                <a:ext cx="35569" cy="3556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3" name="Group 22"/>
            <p:cNvGrpSpPr/>
            <p:nvPr/>
          </p:nvGrpSpPr>
          <p:grpSpPr>
            <a:xfrm>
              <a:off x="6200220" y="2465804"/>
              <a:ext cx="217381" cy="390095"/>
              <a:chOff x="2209065" y="2218909"/>
              <a:chExt cx="158771" cy="284918"/>
            </a:xfrm>
          </p:grpSpPr>
          <p:sp>
            <p:nvSpPr>
              <p:cNvPr id="72" name="Rounded Rectangle 71"/>
              <p:cNvSpPr/>
              <p:nvPr/>
            </p:nvSpPr>
            <p:spPr bwMode="auto">
              <a:xfrm>
                <a:off x="2209065" y="2218909"/>
                <a:ext cx="158771" cy="2849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73" name="Rectangle 72"/>
              <p:cNvSpPr/>
              <p:nvPr/>
            </p:nvSpPr>
            <p:spPr bwMode="auto">
              <a:xfrm>
                <a:off x="2219939" y="2255883"/>
                <a:ext cx="138109" cy="203358"/>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74" name="Oval 73"/>
              <p:cNvSpPr/>
              <p:nvPr/>
            </p:nvSpPr>
            <p:spPr bwMode="auto">
              <a:xfrm>
                <a:off x="2274857" y="2467940"/>
                <a:ext cx="27187" cy="2718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75" name="Rounded Rectangle 74"/>
              <p:cNvSpPr/>
              <p:nvPr/>
            </p:nvSpPr>
            <p:spPr bwMode="auto">
              <a:xfrm>
                <a:off x="2259088" y="2234134"/>
                <a:ext cx="58724" cy="8645"/>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4" name="Group 23"/>
            <p:cNvGrpSpPr/>
            <p:nvPr/>
          </p:nvGrpSpPr>
          <p:grpSpPr>
            <a:xfrm>
              <a:off x="6262727" y="3465451"/>
              <a:ext cx="948428" cy="346046"/>
              <a:chOff x="2968873" y="4306129"/>
              <a:chExt cx="732377" cy="267218"/>
            </a:xfrm>
          </p:grpSpPr>
          <p:sp>
            <p:nvSpPr>
              <p:cNvPr id="69" name="Rounded Rectangle 68"/>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cxnSp>
            <p:nvCxnSpPr>
              <p:cNvPr id="70" name="Straight Connector 69"/>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1" name="Oval 70"/>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5" name="Group 24"/>
            <p:cNvGrpSpPr/>
            <p:nvPr/>
          </p:nvGrpSpPr>
          <p:grpSpPr>
            <a:xfrm>
              <a:off x="5616880" y="4473407"/>
              <a:ext cx="716485" cy="832670"/>
              <a:chOff x="1958817" y="5311197"/>
              <a:chExt cx="744126" cy="864795"/>
            </a:xfrm>
          </p:grpSpPr>
          <p:sp>
            <p:nvSpPr>
              <p:cNvPr id="55" name="Rounded Rectangle 54"/>
              <p:cNvSpPr/>
              <p:nvPr/>
            </p:nvSpPr>
            <p:spPr bwMode="auto">
              <a:xfrm>
                <a:off x="1958817" y="531119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56" name="Rounded Rectangle 55"/>
              <p:cNvSpPr/>
              <p:nvPr/>
            </p:nvSpPr>
            <p:spPr bwMode="auto">
              <a:xfrm>
                <a:off x="1958817" y="5607841"/>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60" name="Rounded Rectangle 59"/>
              <p:cNvSpPr/>
              <p:nvPr/>
            </p:nvSpPr>
            <p:spPr bwMode="auto">
              <a:xfrm>
                <a:off x="1958817" y="590448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68" name="Oval 67"/>
              <p:cNvSpPr/>
              <p:nvPr/>
            </p:nvSpPr>
            <p:spPr bwMode="auto">
              <a:xfrm>
                <a:off x="2000888" y="5361156"/>
                <a:ext cx="70994" cy="7099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6" name="Group 25"/>
            <p:cNvGrpSpPr/>
            <p:nvPr/>
          </p:nvGrpSpPr>
          <p:grpSpPr>
            <a:xfrm>
              <a:off x="7010349" y="4161316"/>
              <a:ext cx="948428" cy="346046"/>
              <a:chOff x="2968873" y="4306129"/>
              <a:chExt cx="732377" cy="267218"/>
            </a:xfrm>
          </p:grpSpPr>
          <p:sp>
            <p:nvSpPr>
              <p:cNvPr id="52" name="Rounded Rectangle 51"/>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cxnSp>
            <p:nvCxnSpPr>
              <p:cNvPr id="53" name="Straight Connector 52"/>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Oval 53"/>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7" name="Group 26"/>
            <p:cNvGrpSpPr/>
            <p:nvPr/>
          </p:nvGrpSpPr>
          <p:grpSpPr>
            <a:xfrm>
              <a:off x="7619949" y="4845678"/>
              <a:ext cx="948428" cy="346046"/>
              <a:chOff x="2968873" y="4306129"/>
              <a:chExt cx="732377" cy="267218"/>
            </a:xfrm>
          </p:grpSpPr>
          <p:sp>
            <p:nvSpPr>
              <p:cNvPr id="49" name="Rounded Rectangle 48"/>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cxnSp>
            <p:nvCxnSpPr>
              <p:cNvPr id="50" name="Straight Connector 49"/>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8" name="Group 27"/>
            <p:cNvGrpSpPr/>
            <p:nvPr/>
          </p:nvGrpSpPr>
          <p:grpSpPr>
            <a:xfrm>
              <a:off x="6843572" y="5627806"/>
              <a:ext cx="948428" cy="346046"/>
              <a:chOff x="2968873" y="4306129"/>
              <a:chExt cx="732377" cy="267218"/>
            </a:xfrm>
          </p:grpSpPr>
          <p:sp>
            <p:nvSpPr>
              <p:cNvPr id="46" name="Rounded Rectangle 45"/>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cxnSp>
            <p:nvCxnSpPr>
              <p:cNvPr id="47" name="Straight Connector 46"/>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grpSp>
          <p:nvGrpSpPr>
            <p:cNvPr id="29" name="Group 28"/>
            <p:cNvGrpSpPr/>
            <p:nvPr/>
          </p:nvGrpSpPr>
          <p:grpSpPr>
            <a:xfrm>
              <a:off x="8285318" y="5479822"/>
              <a:ext cx="716485" cy="832670"/>
              <a:chOff x="1958817" y="5311197"/>
              <a:chExt cx="744126" cy="864795"/>
            </a:xfrm>
          </p:grpSpPr>
          <p:sp>
            <p:nvSpPr>
              <p:cNvPr id="42" name="Rounded Rectangle 41"/>
              <p:cNvSpPr/>
              <p:nvPr/>
            </p:nvSpPr>
            <p:spPr bwMode="auto">
              <a:xfrm>
                <a:off x="1958817" y="531119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43" name="Rounded Rectangle 42"/>
              <p:cNvSpPr/>
              <p:nvPr/>
            </p:nvSpPr>
            <p:spPr bwMode="auto">
              <a:xfrm>
                <a:off x="1958817" y="5607841"/>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44" name="Rounded Rectangle 43"/>
              <p:cNvSpPr/>
              <p:nvPr/>
            </p:nvSpPr>
            <p:spPr bwMode="auto">
              <a:xfrm>
                <a:off x="1958817" y="590448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sp>
            <p:nvSpPr>
              <p:cNvPr id="45" name="Oval 44"/>
              <p:cNvSpPr/>
              <p:nvPr/>
            </p:nvSpPr>
            <p:spPr bwMode="auto">
              <a:xfrm>
                <a:off x="2000888" y="5361156"/>
                <a:ext cx="70994" cy="7099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4" tIns="109716" rIns="137144" bIns="109716" numCol="1" spcCol="0" rtlCol="0" fromWordArt="0" anchor="t" anchorCtr="0" forceAA="0" compatLnSpc="1">
                <a:prstTxWarp prst="textNoShape">
                  <a:avLst/>
                </a:prstTxWarp>
                <a:noAutofit/>
              </a:bodyPr>
              <a:lstStyle/>
              <a:p>
                <a:pPr algn="ctr" defTabSz="699229" fontAlgn="base">
                  <a:lnSpc>
                    <a:spcPct val="90000"/>
                  </a:lnSpc>
                  <a:spcBef>
                    <a:spcPct val="0"/>
                  </a:spcBef>
                  <a:spcAft>
                    <a:spcPct val="0"/>
                  </a:spcAft>
                </a:pPr>
                <a:endParaRPr lang="en-US" dirty="0">
                  <a:solidFill>
                    <a:srgbClr val="00BCF2">
                      <a:lumMod val="25000"/>
                    </a:srgbClr>
                  </a:solidFill>
                  <a:latin typeface="Segoe UI"/>
                  <a:ea typeface="Segoe UI" pitchFamily="34" charset="0"/>
                  <a:cs typeface="Segoe UI" pitchFamily="34" charset="0"/>
                </a:endParaRPr>
              </a:p>
            </p:txBody>
          </p:sp>
        </p:grpSp>
        <p:cxnSp>
          <p:nvCxnSpPr>
            <p:cNvPr id="30" name="Straight Connector 29"/>
            <p:cNvCxnSpPr>
              <a:stCxn id="69" idx="2"/>
              <a:endCxn id="46" idx="0"/>
            </p:cNvCxnSpPr>
            <p:nvPr/>
          </p:nvCxnSpPr>
          <p:spPr>
            <a:xfrm>
              <a:off x="6736941" y="3811497"/>
              <a:ext cx="580845" cy="181630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9" idx="2"/>
              <a:endCxn id="52" idx="0"/>
            </p:cNvCxnSpPr>
            <p:nvPr/>
          </p:nvCxnSpPr>
          <p:spPr>
            <a:xfrm>
              <a:off x="6736941" y="3811497"/>
              <a:ext cx="747622" cy="34981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2" idx="2"/>
              <a:endCxn id="49" idx="0"/>
            </p:cNvCxnSpPr>
            <p:nvPr/>
          </p:nvCxnSpPr>
          <p:spPr>
            <a:xfrm>
              <a:off x="7484563" y="4507362"/>
              <a:ext cx="609600" cy="33831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9" idx="2"/>
              <a:endCxn id="42" idx="0"/>
            </p:cNvCxnSpPr>
            <p:nvPr/>
          </p:nvCxnSpPr>
          <p:spPr>
            <a:xfrm>
              <a:off x="8094163" y="5191724"/>
              <a:ext cx="549398" cy="2880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9" idx="2"/>
              <a:endCxn id="55" idx="0"/>
            </p:cNvCxnSpPr>
            <p:nvPr/>
          </p:nvCxnSpPr>
          <p:spPr>
            <a:xfrm flipH="1">
              <a:off x="5975123" y="3811497"/>
              <a:ext cx="761818" cy="66191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6" idx="2"/>
              <a:endCxn id="69" idx="0"/>
            </p:cNvCxnSpPr>
            <p:nvPr/>
          </p:nvCxnSpPr>
          <p:spPr>
            <a:xfrm>
              <a:off x="5940851" y="2855899"/>
              <a:ext cx="796090" cy="6095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72" idx="2"/>
              <a:endCxn id="69" idx="0"/>
            </p:cNvCxnSpPr>
            <p:nvPr/>
          </p:nvCxnSpPr>
          <p:spPr>
            <a:xfrm>
              <a:off x="6308911" y="2855899"/>
              <a:ext cx="428030" cy="6095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82" idx="2"/>
              <a:endCxn id="69" idx="0"/>
            </p:cNvCxnSpPr>
            <p:nvPr/>
          </p:nvCxnSpPr>
          <p:spPr>
            <a:xfrm flipH="1">
              <a:off x="6736941" y="2855900"/>
              <a:ext cx="77799" cy="6095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9" idx="2"/>
              <a:endCxn id="69" idx="0"/>
            </p:cNvCxnSpPr>
            <p:nvPr/>
          </p:nvCxnSpPr>
          <p:spPr>
            <a:xfrm flipH="1">
              <a:off x="6736941" y="2855900"/>
              <a:ext cx="653235" cy="6095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76" idx="2"/>
              <a:endCxn id="69" idx="0"/>
            </p:cNvCxnSpPr>
            <p:nvPr/>
          </p:nvCxnSpPr>
          <p:spPr>
            <a:xfrm flipH="1">
              <a:off x="6736941" y="2855900"/>
              <a:ext cx="1531241" cy="6095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Application Insights</a:t>
            </a:r>
            <a:endParaRPr lang="en-US" dirty="0"/>
          </a:p>
        </p:txBody>
      </p:sp>
    </p:spTree>
    <p:extLst>
      <p:ext uri="{BB962C8B-B14F-4D97-AF65-F5344CB8AC3E}">
        <p14:creationId xmlns:p14="http://schemas.microsoft.com/office/powerpoint/2010/main" val="351087493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Application Insights </a:t>
            </a:r>
            <a:endParaRPr lang="en-US" dirty="0"/>
          </a:p>
        </p:txBody>
      </p:sp>
      <p:sp>
        <p:nvSpPr>
          <p:cNvPr id="7" name="Text Placeholder 1"/>
          <p:cNvSpPr>
            <a:spLocks noGrp="1"/>
          </p:cNvSpPr>
          <p:nvPr>
            <p:ph type="body" sz="quarter" idx="10"/>
          </p:nvPr>
        </p:nvSpPr>
        <p:spPr>
          <a:xfrm>
            <a:off x="584200" y="1437480"/>
            <a:ext cx="5212080" cy="4831557"/>
          </a:xfrm>
        </p:spPr>
        <p:txBody>
          <a:bodyPr>
            <a:normAutofit fontScale="92500" lnSpcReduction="10000"/>
          </a:bodyPr>
          <a:lstStyle/>
          <a:p>
            <a:r>
              <a:rPr lang="en-US" dirty="0"/>
              <a:t>HTTP request rates, response times, success rates.</a:t>
            </a:r>
          </a:p>
          <a:p>
            <a:r>
              <a:rPr lang="en-US" dirty="0"/>
              <a:t>Dependency (HTTP and SQL) call rates, response times, success rates.</a:t>
            </a:r>
          </a:p>
          <a:p>
            <a:r>
              <a:rPr lang="en-US" dirty="0"/>
              <a:t>Exception traces from server and client.</a:t>
            </a:r>
          </a:p>
          <a:p>
            <a:r>
              <a:rPr lang="en-US" dirty="0"/>
              <a:t>Diagnostic log traces.</a:t>
            </a:r>
          </a:p>
          <a:p>
            <a:r>
              <a:rPr lang="en-US" dirty="0"/>
              <a:t>Page view counts, user and session counts, browser load times, exceptions</a:t>
            </a:r>
          </a:p>
        </p:txBody>
      </p:sp>
      <p:sp>
        <p:nvSpPr>
          <p:cNvPr id="4" name="Text Placeholder 3">
            <a:extLst>
              <a:ext uri="{FF2B5EF4-FFF2-40B4-BE49-F238E27FC236}">
                <a16:creationId xmlns:a16="http://schemas.microsoft.com/office/drawing/2014/main" id="{35CAC236-1CAC-458E-B88A-0581CED53393}"/>
              </a:ext>
            </a:extLst>
          </p:cNvPr>
          <p:cNvSpPr>
            <a:spLocks noGrp="1"/>
          </p:cNvSpPr>
          <p:nvPr>
            <p:ph type="body" sz="quarter" idx="11"/>
          </p:nvPr>
        </p:nvSpPr>
        <p:spPr>
          <a:xfrm>
            <a:off x="6389914" y="1437480"/>
            <a:ext cx="5212080" cy="4831557"/>
          </a:xfrm>
        </p:spPr>
        <p:txBody>
          <a:bodyPr>
            <a:normAutofit fontScale="92500"/>
          </a:bodyPr>
          <a:lstStyle/>
          <a:p>
            <a:r>
              <a:rPr lang="en-US" dirty="0"/>
              <a:t>AJAX call rates, response times and success rates.</a:t>
            </a:r>
          </a:p>
          <a:p>
            <a:r>
              <a:rPr lang="en-US" dirty="0"/>
              <a:t>Server performance counters.</a:t>
            </a:r>
          </a:p>
          <a:p>
            <a:r>
              <a:rPr lang="en-US" dirty="0"/>
              <a:t>Custom client and server telemetry.</a:t>
            </a:r>
          </a:p>
          <a:p>
            <a:r>
              <a:rPr lang="en-US" dirty="0"/>
              <a:t>Segmentation by client location, browser version, OS version, server instance, custom dimensions, etc.</a:t>
            </a:r>
          </a:p>
          <a:p>
            <a:r>
              <a:rPr lang="en-US" dirty="0"/>
              <a:t>Availability tests.</a:t>
            </a:r>
          </a:p>
          <a:p>
            <a:r>
              <a:rPr lang="en-US" dirty="0"/>
              <a:t>Azure Functions</a:t>
            </a:r>
          </a:p>
        </p:txBody>
      </p:sp>
    </p:spTree>
    <p:extLst>
      <p:ext uri="{BB962C8B-B14F-4D97-AF65-F5344CB8AC3E}">
        <p14:creationId xmlns:p14="http://schemas.microsoft.com/office/powerpoint/2010/main" val="2669761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Azure Monitoring sources</a:t>
            </a:r>
            <a:endParaRPr lang="en-US" dirty="0"/>
          </a:p>
        </p:txBody>
      </p:sp>
      <p:sp>
        <p:nvSpPr>
          <p:cNvPr id="6" name="Text Placeholder 5">
            <a:extLst>
              <a:ext uri="{FF2B5EF4-FFF2-40B4-BE49-F238E27FC236}">
                <a16:creationId xmlns:a16="http://schemas.microsoft.com/office/drawing/2014/main" id="{B20A3BF4-0F04-4888-B2AE-94706727A7B1}"/>
              </a:ext>
            </a:extLst>
          </p:cNvPr>
          <p:cNvSpPr>
            <a:spLocks noGrp="1"/>
          </p:cNvSpPr>
          <p:nvPr>
            <p:ph type="body" sz="quarter" idx="10"/>
          </p:nvPr>
        </p:nvSpPr>
        <p:spPr/>
        <p:txBody>
          <a:bodyPr/>
          <a:lstStyle/>
          <a:p>
            <a:pPr defTabSz="914408"/>
            <a:r>
              <a:rPr lang="en-US" sz="3530" dirty="0">
                <a:solidFill>
                  <a:schemeClr val="tx1"/>
                </a:solidFill>
                <a:latin typeface="Segoe UI Light"/>
              </a:rPr>
              <a:t>Non-compute</a:t>
            </a:r>
          </a:p>
          <a:p>
            <a:pPr marL="342900" lvl="1" indent="-342900" defTabSz="914408" fontAlgn="ctr">
              <a:buFont typeface="Arial" panose="020B0604020202020204" pitchFamily="34" charset="0"/>
              <a:buChar char="•"/>
            </a:pPr>
            <a:r>
              <a:rPr lang="en-US" sz="1961" dirty="0">
                <a:gradFill>
                  <a:gsLst>
                    <a:gs pos="1250">
                      <a:srgbClr val="505050"/>
                    </a:gs>
                    <a:gs pos="100000">
                      <a:srgbClr val="505050"/>
                    </a:gs>
                  </a:gsLst>
                  <a:lin ang="5400000" scaled="0"/>
                </a:gradFill>
              </a:rPr>
              <a:t>Activity Logs (formerly called Audit or Operational Logs)</a:t>
            </a:r>
          </a:p>
          <a:p>
            <a:pPr marL="342900" lvl="1" indent="-342900" defTabSz="914408" fontAlgn="ctr">
              <a:buFont typeface="Arial" panose="020B0604020202020204" pitchFamily="34" charset="0"/>
              <a:buChar char="•"/>
            </a:pPr>
            <a:r>
              <a:rPr lang="en-US" sz="1961" dirty="0">
                <a:gradFill>
                  <a:gsLst>
                    <a:gs pos="1250">
                      <a:srgbClr val="505050"/>
                    </a:gs>
                    <a:gs pos="100000">
                      <a:srgbClr val="505050"/>
                    </a:gs>
                  </a:gsLst>
                  <a:lin ang="5400000" scaled="0"/>
                </a:gradFill>
              </a:rPr>
              <a:t>PaaS Services</a:t>
            </a:r>
          </a:p>
          <a:p>
            <a:pPr marL="603924" lvl="1" indent="-267720" defTabSz="914408"/>
            <a:endParaRPr lang="en-US" sz="1961" dirty="0">
              <a:gradFill>
                <a:gsLst>
                  <a:gs pos="1250">
                    <a:srgbClr val="505050"/>
                  </a:gs>
                  <a:gs pos="100000">
                    <a:srgbClr val="505050"/>
                  </a:gs>
                </a:gsLst>
                <a:lin ang="5400000" scaled="0"/>
              </a:gradFill>
            </a:endParaRPr>
          </a:p>
          <a:p>
            <a:endParaRPr lang="en-US" dirty="0"/>
          </a:p>
        </p:txBody>
      </p:sp>
      <p:pic>
        <p:nvPicPr>
          <p:cNvPr id="2" name="Picture 1"/>
          <p:cNvPicPr>
            <a:picLocks noChangeAspect="1"/>
          </p:cNvPicPr>
          <p:nvPr/>
        </p:nvPicPr>
        <p:blipFill>
          <a:blip r:embed="rId3"/>
          <a:stretch>
            <a:fillRect/>
          </a:stretch>
        </p:blipFill>
        <p:spPr>
          <a:xfrm>
            <a:off x="4153498" y="1279137"/>
            <a:ext cx="7286097" cy="4830224"/>
          </a:xfrm>
          <a:prstGeom prst="rect">
            <a:avLst/>
          </a:prstGeom>
        </p:spPr>
      </p:pic>
    </p:spTree>
    <p:extLst>
      <p:ext uri="{BB962C8B-B14F-4D97-AF65-F5344CB8AC3E}">
        <p14:creationId xmlns:p14="http://schemas.microsoft.com/office/powerpoint/2010/main" val="127912768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Application Insights supported platforms</a:t>
            </a:r>
            <a:endParaRPr lang="en-US" dirty="0"/>
          </a:p>
        </p:txBody>
      </p:sp>
      <p:sp>
        <p:nvSpPr>
          <p:cNvPr id="6" name="Text Placeholder 5">
            <a:extLst>
              <a:ext uri="{FF2B5EF4-FFF2-40B4-BE49-F238E27FC236}">
                <a16:creationId xmlns:a16="http://schemas.microsoft.com/office/drawing/2014/main" id="{6D88506A-5C0B-4304-9848-441914F0776D}"/>
              </a:ext>
            </a:extLst>
          </p:cNvPr>
          <p:cNvSpPr>
            <a:spLocks noGrp="1"/>
          </p:cNvSpPr>
          <p:nvPr>
            <p:ph type="body" sz="quarter" idx="10"/>
          </p:nvPr>
        </p:nvSpPr>
        <p:spPr>
          <a:xfrm>
            <a:off x="584200" y="1435496"/>
            <a:ext cx="11018520" cy="4833541"/>
          </a:xfrm>
        </p:spPr>
        <p:txBody>
          <a:bodyPr>
            <a:normAutofit fontScale="92500" lnSpcReduction="10000"/>
          </a:bodyPr>
          <a:lstStyle/>
          <a:p>
            <a:r>
              <a:rPr lang="en-US" dirty="0"/>
              <a:t>Server side:</a:t>
            </a:r>
          </a:p>
          <a:p>
            <a:pPr lvl="1"/>
            <a:r>
              <a:rPr lang="en-US" dirty="0"/>
              <a:t>Net and Java</a:t>
            </a:r>
          </a:p>
          <a:p>
            <a:pPr lvl="2"/>
            <a:r>
              <a:rPr lang="en-US" dirty="0"/>
              <a:t>Agent-based</a:t>
            </a:r>
          </a:p>
          <a:p>
            <a:pPr lvl="3"/>
            <a:r>
              <a:rPr lang="en-US" dirty="0"/>
              <a:t>Windows: Microsoft Monitoring Agent</a:t>
            </a:r>
          </a:p>
          <a:p>
            <a:pPr lvl="2"/>
            <a:r>
              <a:rPr lang="en-US" dirty="0"/>
              <a:t>Azure: Includes Azure Virtual Machines and Cloud Services</a:t>
            </a:r>
          </a:p>
          <a:p>
            <a:pPr lvl="1"/>
            <a:r>
              <a:rPr lang="en-US" dirty="0"/>
              <a:t>ASP.NET</a:t>
            </a:r>
          </a:p>
          <a:p>
            <a:pPr lvl="1"/>
            <a:r>
              <a:rPr lang="en-US" dirty="0"/>
              <a:t>SDK-based</a:t>
            </a:r>
          </a:p>
          <a:p>
            <a:pPr lvl="2"/>
            <a:endParaRPr lang="en-US" dirty="0"/>
          </a:p>
          <a:p>
            <a:r>
              <a:rPr lang="en-US" dirty="0"/>
              <a:t>Client side:</a:t>
            </a:r>
          </a:p>
          <a:p>
            <a:pPr lvl="1"/>
            <a:r>
              <a:rPr lang="en-US" dirty="0"/>
              <a:t>Browser (JavaScript)</a:t>
            </a:r>
          </a:p>
          <a:p>
            <a:pPr lvl="1"/>
            <a:r>
              <a:rPr lang="en-US" dirty="0"/>
              <a:t>Windows Phone</a:t>
            </a:r>
          </a:p>
          <a:p>
            <a:pPr lvl="1"/>
            <a:r>
              <a:rPr lang="en-US" dirty="0"/>
              <a:t>Windows Store</a:t>
            </a:r>
          </a:p>
          <a:p>
            <a:pPr lvl="1"/>
            <a:endParaRPr lang="en-US" dirty="0"/>
          </a:p>
          <a:p>
            <a:r>
              <a:rPr lang="en-US" dirty="0"/>
              <a:t>Azure websites</a:t>
            </a:r>
          </a:p>
          <a:p>
            <a:endParaRPr lang="en-US" dirty="0"/>
          </a:p>
        </p:txBody>
      </p:sp>
    </p:spTree>
    <p:extLst>
      <p:ext uri="{BB962C8B-B14F-4D97-AF65-F5344CB8AC3E}">
        <p14:creationId xmlns:p14="http://schemas.microsoft.com/office/powerpoint/2010/main" val="3047055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6279B-CF1B-4367-9E8F-D1ABDA8A7C7B}"/>
              </a:ext>
            </a:extLst>
          </p:cNvPr>
          <p:cNvSpPr>
            <a:spLocks noGrp="1"/>
          </p:cNvSpPr>
          <p:nvPr>
            <p:ph type="title"/>
          </p:nvPr>
        </p:nvSpPr>
        <p:spPr/>
        <p:txBody>
          <a:bodyPr/>
          <a:lstStyle/>
          <a:p>
            <a:r>
              <a:rPr lang="en-US" dirty="0"/>
              <a:t>Windows Container Monitoring</a:t>
            </a:r>
          </a:p>
        </p:txBody>
      </p:sp>
    </p:spTree>
    <p:extLst>
      <p:ext uri="{BB962C8B-B14F-4D97-AF65-F5344CB8AC3E}">
        <p14:creationId xmlns:p14="http://schemas.microsoft.com/office/powerpoint/2010/main" val="3983080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0EFB80-A0A5-437A-9DBF-1F4FD64F73D0}"/>
              </a:ext>
            </a:extLst>
          </p:cNvPr>
          <p:cNvSpPr/>
          <p:nvPr/>
        </p:nvSpPr>
        <p:spPr bwMode="auto">
          <a:xfrm rot="19320289">
            <a:off x="2660189" y="2866644"/>
            <a:ext cx="5816755" cy="112471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ADD CONTENT FOR CONTAINERS</a:t>
            </a:r>
          </a:p>
        </p:txBody>
      </p:sp>
    </p:spTree>
    <p:extLst>
      <p:ext uri="{BB962C8B-B14F-4D97-AF65-F5344CB8AC3E}">
        <p14:creationId xmlns:p14="http://schemas.microsoft.com/office/powerpoint/2010/main" val="286836175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8247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Azure Monitoring Services</a:t>
            </a:r>
            <a:endParaRPr lang="en-US" dirty="0"/>
          </a:p>
        </p:txBody>
      </p:sp>
      <p:sp>
        <p:nvSpPr>
          <p:cNvPr id="6" name="Text Placeholder 5"/>
          <p:cNvSpPr>
            <a:spLocks noGrp="1"/>
          </p:cNvSpPr>
          <p:nvPr>
            <p:ph type="body" sz="quarter" idx="10"/>
          </p:nvPr>
        </p:nvSpPr>
        <p:spPr>
          <a:xfrm>
            <a:off x="584200" y="1435496"/>
            <a:ext cx="11018520" cy="4833541"/>
          </a:xfrm>
        </p:spPr>
        <p:txBody>
          <a:bodyPr>
            <a:normAutofit fontScale="92500" lnSpcReduction="10000"/>
          </a:bodyPr>
          <a:lstStyle/>
          <a:p>
            <a:r>
              <a:rPr lang="en-US" dirty="0"/>
              <a:t>Azure Monitor (previously Azure Insights)</a:t>
            </a:r>
          </a:p>
          <a:p>
            <a:pPr lvl="1"/>
            <a:r>
              <a:rPr lang="en-US" dirty="0"/>
              <a:t>Data from Azure Infrastructure (Activity Log) and each resource (Diagnostic Logs)</a:t>
            </a:r>
          </a:p>
          <a:p>
            <a:r>
              <a:rPr lang="en-US" dirty="0"/>
              <a:t>Azure Network Watcher</a:t>
            </a:r>
          </a:p>
          <a:p>
            <a:r>
              <a:rPr lang="en-US" dirty="0"/>
              <a:t>Diagnoses conditions at a network scenario level in, to, and from Azure</a:t>
            </a:r>
          </a:p>
          <a:p>
            <a:r>
              <a:rPr lang="en-US" dirty="0"/>
              <a:t>Azure Advisor</a:t>
            </a:r>
          </a:p>
          <a:p>
            <a:pPr lvl="1"/>
            <a:r>
              <a:rPr lang="en-US" dirty="0"/>
              <a:t>Best practices to optimize Azure deployments on performance, security, HA, and costs</a:t>
            </a:r>
          </a:p>
          <a:p>
            <a:r>
              <a:rPr lang="en-US" dirty="0"/>
              <a:t>Azure Security Center</a:t>
            </a:r>
          </a:p>
          <a:p>
            <a:pPr lvl="1"/>
            <a:r>
              <a:rPr lang="en-US" dirty="0"/>
              <a:t>Prevents, detects, and responds to threats on Azure resources.</a:t>
            </a:r>
          </a:p>
          <a:p>
            <a:r>
              <a:rPr lang="en-US" dirty="0"/>
              <a:t>Log Analytics (part of OMS)</a:t>
            </a:r>
          </a:p>
          <a:p>
            <a:pPr lvl="1"/>
            <a:r>
              <a:rPr lang="en-US" dirty="0"/>
              <a:t>Holistic monitoring of on-premises, Azure, and third party clouds like AWS</a:t>
            </a:r>
          </a:p>
          <a:p>
            <a:r>
              <a:rPr lang="en-US" dirty="0"/>
              <a:t>Application Insights</a:t>
            </a:r>
          </a:p>
          <a:p>
            <a:pPr lvl="1"/>
            <a:r>
              <a:rPr lang="en-US" dirty="0"/>
              <a:t>Detection and diagnostics at the application layer of services like App Service Web Apps</a:t>
            </a:r>
          </a:p>
          <a:p>
            <a:endParaRPr lang="en-US" dirty="0"/>
          </a:p>
        </p:txBody>
      </p:sp>
    </p:spTree>
    <p:extLst>
      <p:ext uri="{BB962C8B-B14F-4D97-AF65-F5344CB8AC3E}">
        <p14:creationId xmlns:p14="http://schemas.microsoft.com/office/powerpoint/2010/main" val="19830728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ACF5B0-1BC7-40EE-BEE6-CDF2E48D2F1C}"/>
              </a:ext>
            </a:extLst>
          </p:cNvPr>
          <p:cNvSpPr>
            <a:spLocks noGrp="1"/>
          </p:cNvSpPr>
          <p:nvPr>
            <p:ph type="title"/>
          </p:nvPr>
        </p:nvSpPr>
        <p:spPr/>
        <p:txBody>
          <a:bodyPr/>
          <a:lstStyle/>
          <a:p>
            <a:r>
              <a:rPr lang="en-US" dirty="0"/>
              <a:t>Azure Monitor</a:t>
            </a:r>
          </a:p>
        </p:txBody>
      </p:sp>
    </p:spTree>
    <p:extLst>
      <p:ext uri="{BB962C8B-B14F-4D97-AF65-F5344CB8AC3E}">
        <p14:creationId xmlns:p14="http://schemas.microsoft.com/office/powerpoint/2010/main" val="329179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Azure Monitor?</a:t>
            </a:r>
            <a:endParaRPr lang="en-US" dirty="0"/>
          </a:p>
        </p:txBody>
      </p:sp>
      <p:sp>
        <p:nvSpPr>
          <p:cNvPr id="4" name="Text Placeholder 3"/>
          <p:cNvSpPr>
            <a:spLocks noGrp="1"/>
          </p:cNvSpPr>
          <p:nvPr>
            <p:ph type="body" sz="quarter" idx="10"/>
          </p:nvPr>
        </p:nvSpPr>
        <p:spPr/>
        <p:txBody>
          <a:bodyPr/>
          <a:lstStyle/>
          <a:p>
            <a:r>
              <a:rPr lang="en-US"/>
              <a:t>Built-in monitoring for Azure resources</a:t>
            </a:r>
          </a:p>
          <a:p>
            <a:r>
              <a:rPr lang="en-US"/>
              <a:t>Out-of-box metrics and logs</a:t>
            </a:r>
          </a:p>
          <a:p>
            <a:r>
              <a:rPr lang="en-US"/>
              <a:t>Alert rules for notification and actions</a:t>
            </a:r>
          </a:p>
          <a:p>
            <a:r>
              <a:rPr lang="en-US"/>
              <a:t>Diagnostics’ metrics and activity logs available per resource level or holistically as a “herd” of resources.</a:t>
            </a:r>
            <a:endParaRPr lang="en-US" dirty="0"/>
          </a:p>
        </p:txBody>
      </p:sp>
    </p:spTree>
    <p:extLst>
      <p:ext uri="{BB962C8B-B14F-4D97-AF65-F5344CB8AC3E}">
        <p14:creationId xmlns:p14="http://schemas.microsoft.com/office/powerpoint/2010/main" val="15618131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Metrics (performance counters)</a:t>
            </a:r>
            <a:endParaRPr lang="en-US" dirty="0"/>
          </a:p>
        </p:txBody>
      </p:sp>
      <p:sp>
        <p:nvSpPr>
          <p:cNvPr id="4" name="Text Placeholder 3"/>
          <p:cNvSpPr>
            <a:spLocks noGrp="1"/>
          </p:cNvSpPr>
          <p:nvPr>
            <p:ph type="body" sz="quarter" idx="10"/>
          </p:nvPr>
        </p:nvSpPr>
        <p:spPr/>
        <p:txBody>
          <a:bodyPr/>
          <a:lstStyle/>
          <a:p>
            <a:r>
              <a:rPr lang="en-US"/>
              <a:t>Collected with one-minute frequency</a:t>
            </a:r>
          </a:p>
          <a:p>
            <a:r>
              <a:rPr lang="en-US"/>
              <a:t>Retained for 30 days</a:t>
            </a:r>
          </a:p>
          <a:p>
            <a:r>
              <a:rPr lang="en-US"/>
              <a:t>Out-of-the-box (no setup or storage account required), only available for host metrics.</a:t>
            </a:r>
          </a:p>
          <a:p>
            <a:r>
              <a:rPr lang="en-US"/>
              <a:t>Azure extension required for Azure VM metrics. Specific logs to collect specified through XML file.</a:t>
            </a:r>
          </a:p>
          <a:p>
            <a:r>
              <a:rPr lang="en-US"/>
              <a:t>Export to Blob storage, Azure Event Hubs, or OMS. </a:t>
            </a:r>
          </a:p>
          <a:p>
            <a:r>
              <a:rPr lang="en-US"/>
              <a:t>Configure alert rules on metrics.</a:t>
            </a:r>
            <a:endParaRPr lang="en-US" dirty="0"/>
          </a:p>
        </p:txBody>
      </p:sp>
    </p:spTree>
    <p:extLst>
      <p:ext uri="{BB962C8B-B14F-4D97-AF65-F5344CB8AC3E}">
        <p14:creationId xmlns:p14="http://schemas.microsoft.com/office/powerpoint/2010/main" val="169899142"/>
      </p:ext>
    </p:extLst>
  </p:cSld>
  <p:clrMapOvr>
    <a:masterClrMapping/>
  </p:clrMapOvr>
  <p:transition>
    <p:fade/>
  </p:transition>
</p:sld>
</file>

<file path=ppt/theme/theme1.xml><?xml version="1.0" encoding="utf-8"?>
<a:theme xmlns:a="http://schemas.openxmlformats.org/drawingml/2006/main" name="1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2018_06.potx" id="{6AF1F761-9960-4040-A5CA-094C96C8821B}" vid="{EBDAF54E-43E7-42AE-974C-DE13E27A52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DE540B5169E446A9B72CB98EC9BFEA" ma:contentTypeVersion="6" ma:contentTypeDescription="Create a new document." ma:contentTypeScope="" ma:versionID="5106b6b8690f2515c0c0776f686ee5f4">
  <xsd:schema xmlns:xsd="http://www.w3.org/2001/XMLSchema" xmlns:xs="http://www.w3.org/2001/XMLSchema" xmlns:p="http://schemas.microsoft.com/office/2006/metadata/properties" xmlns:ns2="7396123e-8778-4e7c-ac11-106bc4c3cdb3" xmlns:ns3="7ce5e4e3-8486-4a69-a15a-f1c358502648" targetNamespace="http://schemas.microsoft.com/office/2006/metadata/properties" ma:root="true" ma:fieldsID="999fe42d0a5043ebc571894af956bed9" ns2:_="" ns3:_="">
    <xsd:import namespace="7396123e-8778-4e7c-ac11-106bc4c3cdb3"/>
    <xsd:import namespace="7ce5e4e3-8486-4a69-a15a-f1c35850264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6123e-8778-4e7c-ac11-106bc4c3cd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e5e4e3-8486-4a69-a15a-f1c3585026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C54F31-D475-461F-815A-AAD831DBCD56}">
  <ds:schemaRefs>
    <ds:schemaRef ds:uri="http://schemas.microsoft.com/office/2006/documentManagement/types"/>
    <ds:schemaRef ds:uri="http://purl.org/dc/terms/"/>
    <ds:schemaRef ds:uri="http://schemas.openxmlformats.org/package/2006/metadata/core-properties"/>
    <ds:schemaRef ds:uri="http://purl.org/dc/elements/1.1/"/>
    <ds:schemaRef ds:uri="7396123e-8778-4e7c-ac11-106bc4c3cdb3"/>
    <ds:schemaRef ds:uri="7ce5e4e3-8486-4a69-a15a-f1c358502648"/>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310DD01-29DB-4E13-B84A-FC9B0827454C}">
  <ds:schemaRefs>
    <ds:schemaRef ds:uri="http://schemas.microsoft.com/sharepoint/v3/contenttype/forms"/>
  </ds:schemaRefs>
</ds:datastoreItem>
</file>

<file path=customXml/itemProps3.xml><?xml version="1.0" encoding="utf-8"?>
<ds:datastoreItem xmlns:ds="http://schemas.openxmlformats.org/officeDocument/2006/customXml" ds:itemID="{BC604D31-AB02-46F6-AE6A-5B1594159B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6123e-8778-4e7c-ac11-106bc4c3cdb3"/>
    <ds:schemaRef ds:uri="7ce5e4e3-8486-4a69-a15a-f1c3585026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TotalTime>
  <Words>3926</Words>
  <Application>Microsoft Office PowerPoint</Application>
  <PresentationFormat>Widescreen</PresentationFormat>
  <Paragraphs>454</Paragraphs>
  <Slides>53</Slides>
  <Notes>51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Consolas</vt:lpstr>
      <vt:lpstr>Segoe UI</vt:lpstr>
      <vt:lpstr>Segoe UI Light</vt:lpstr>
      <vt:lpstr>Segoe UI Semibold</vt:lpstr>
      <vt:lpstr>Segoe UI Semilight</vt:lpstr>
      <vt:lpstr>Wingdings</vt:lpstr>
      <vt:lpstr>1_WHITE TEMPLATE</vt:lpstr>
      <vt:lpstr>Application Migration​ &amp; Modernization</vt:lpstr>
      <vt:lpstr>Azure Monitoring Overview</vt:lpstr>
      <vt:lpstr>Azure Service Health Dashboard</vt:lpstr>
      <vt:lpstr>Azure Monitoring sources</vt:lpstr>
      <vt:lpstr>Azure Monitoring sources</vt:lpstr>
      <vt:lpstr>Azure Monitoring Services</vt:lpstr>
      <vt:lpstr>Azure Monitor</vt:lpstr>
      <vt:lpstr>What is Azure Monitor?</vt:lpstr>
      <vt:lpstr>Metrics (performance counters)</vt:lpstr>
      <vt:lpstr>Metrics (performance counters)</vt:lpstr>
      <vt:lpstr>Activity Log vs. Diagnostics Logs</vt:lpstr>
      <vt:lpstr>Diagnostic Logs</vt:lpstr>
      <vt:lpstr>Diagnostic Logs</vt:lpstr>
      <vt:lpstr>Activity Logs</vt:lpstr>
      <vt:lpstr>Activity Logs</vt:lpstr>
      <vt:lpstr>Metric Alerts</vt:lpstr>
      <vt:lpstr>Activity Log Alerts</vt:lpstr>
      <vt:lpstr>Alerts</vt:lpstr>
      <vt:lpstr>Network Watcher</vt:lpstr>
      <vt:lpstr>What is Network Watcher?</vt:lpstr>
      <vt:lpstr>Topology</vt:lpstr>
      <vt:lpstr>What is Network Watcher?</vt:lpstr>
      <vt:lpstr>NSGs Flow Logging and VPN Gateway Logs</vt:lpstr>
      <vt:lpstr>Azure Security Center</vt:lpstr>
      <vt:lpstr>What is Azure Security Center?</vt:lpstr>
      <vt:lpstr>Azure Security Center</vt:lpstr>
      <vt:lpstr>Security Policies</vt:lpstr>
      <vt:lpstr>Security Policies</vt:lpstr>
      <vt:lpstr>Security Policies: Prevention Policies</vt:lpstr>
      <vt:lpstr>Recommendations</vt:lpstr>
      <vt:lpstr>Recommendations</vt:lpstr>
      <vt:lpstr>Security Alerts</vt:lpstr>
      <vt:lpstr>Security Alerts</vt:lpstr>
      <vt:lpstr>OMS&amp;S (Log Analytics)</vt:lpstr>
      <vt:lpstr>Operations Management Suite (OMS) </vt:lpstr>
      <vt:lpstr>Operations Management Suite (OMS) </vt:lpstr>
      <vt:lpstr>OMS Workspace</vt:lpstr>
      <vt:lpstr>Solutions </vt:lpstr>
      <vt:lpstr>Solutions Gallery</vt:lpstr>
      <vt:lpstr>Log Analytics Search Page</vt:lpstr>
      <vt:lpstr>Log Analytics Search Query Language</vt:lpstr>
      <vt:lpstr>Query Features</vt:lpstr>
      <vt:lpstr>Alerts</vt:lpstr>
      <vt:lpstr>Enable the Alert Management Solution</vt:lpstr>
      <vt:lpstr>Application Insights</vt:lpstr>
      <vt:lpstr>Application Insights</vt:lpstr>
      <vt:lpstr>Application Insights</vt:lpstr>
      <vt:lpstr>Application Insights</vt:lpstr>
      <vt:lpstr>Application Insights </vt:lpstr>
      <vt:lpstr>Application Insights supported platforms</vt:lpstr>
      <vt:lpstr>Windows Container Monitoring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Migration​ &amp; Modernization</dc:title>
  <dc:creator>John McCabe</dc:creator>
  <cp:lastModifiedBy>Israel Vega Jr.</cp:lastModifiedBy>
  <cp:revision>5</cp:revision>
  <dcterms:created xsi:type="dcterms:W3CDTF">2018-03-02T16:57:45Z</dcterms:created>
  <dcterms:modified xsi:type="dcterms:W3CDTF">2018-03-09T17:49:45Z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johm@microsoft.com</vt:lpwstr>
  </property>
  <property fmtid="{D5CDD505-2E9C-101B-9397-08002B2CF9AE}" pid="5" name="MSIP_Label_f42aa342-8706-4288-bd11-ebb85995028c_SetDate">
    <vt:lpwstr>2018-03-02T16:59:57.7460553Z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0x010100B2DE540B5169E446A9B72CB98EC9BFEA</vt:lpwstr>
  </property>
</Properties>
</file>